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9F40-4E24-43F2-9C80-DEC78EA89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6BAC-B0CA-4F99-A05C-A514A1115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66B3-DD25-431F-9968-2A8E611C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151F-5EA0-4F1C-8C11-86C667CF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BB9D-CA04-4B6E-BA8F-F4F7F4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EBF-C2E5-46A9-AF50-693EA530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67989-28E0-4005-AED9-BA779614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BB06-DEF4-4F10-8F3C-A5110F12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030E-8F0F-47DE-AADC-84604CD7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42E4-5B4A-4CC5-BD5C-E373BFC8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919B8-C8A6-4425-BB23-04EB3853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19E2-896C-4D0D-9BA6-DB315DBB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3DCA-38AE-4254-A2D0-197FEC0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5A14-1F3C-4614-B245-85D9BFD5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46F9E-699C-4BFF-99DC-3E15478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A39D-11E5-4039-9E50-401F6706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9702-E3F1-4D93-B85A-05131E2B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E3C-B511-41B8-A4E9-0F96168F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C353-0B06-45DC-924D-39FF20E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DBED-F05E-4172-B07A-F75278F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087F-8026-4FD0-8151-651D0B6E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B9B6-092C-43B7-A770-945CFD8C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F1B6-6812-4A9C-92C0-5D2997F1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0B83-C81B-4B33-B3EF-31D65DFD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B3E4-544D-43B4-9523-E21C482D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B386-120B-452D-B7D4-35239232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D09-E30A-47D1-BE66-61B35A4B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27F74-C0FC-4A23-B979-2EBD1EBD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FBB9-14C0-4B32-AC6C-7312EDAA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6CC04-5008-486D-9425-B4ADF8B3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F741E-8166-4D50-9E57-34143490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00BC-0A1D-4FC6-A336-F967616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6F5B-AC83-4238-B57B-56582466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3F9F-7F1F-4890-BE7E-232556212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AC585-02B6-4BEA-B23C-7AFDC81D6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68500-4252-4A8D-B436-0B1C048C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183EC-3122-467A-9FE8-67EE90AC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9B104-7349-4798-994D-A0B5CD6C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875EB-62B5-49FF-8C2F-9405B931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8BE9-5CBF-4F8E-941D-69AE8C7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A9B31-BE90-4DF6-8EBB-7D958D6C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F1F1-E39B-4CEF-8918-345441B0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14F99-1453-4EAC-AFCD-C476D553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A5CFE-ECBD-4589-B4FB-5C3EE2C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7FF11-50DF-48D0-A23D-0FB580C5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C19E-37DA-494F-883B-FD85F94B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8B20-F3FF-4AD6-BF52-39D0376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65DF-88BA-4EA7-B62D-6A6A8C69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34BA2-4962-4638-9F98-E3DE11AA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1D85-3F15-4554-BDEA-6EF47B82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0881-8F7B-42B3-98A3-9D743D6F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1696A-C373-4299-8DFA-6297585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E24-B064-40DD-9ECD-039DB858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F4574-4994-4B38-9598-F1CDB422F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7586-B6FA-4BFD-A7F8-A3383EF0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C100A-7151-4A2E-95F5-66ED2DE1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EC35C-B0EC-40EB-A228-5AC64C9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103E-7E64-4772-A60C-9E0E3952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A1792-19C6-4785-8292-27BDD276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BFDE-3B28-4FB3-A596-6D410CC7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6783-2570-48D5-823D-5371A0838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33FF-3B76-48D9-9DA8-B5035B3796A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1012-28C5-43B7-9C90-803FC2EC8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6F922-B7E2-4D3A-B82F-9E74DD41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EBF1-6A53-41DC-8256-7CE79D07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605-DCE3-4781-85B5-52A42CDDF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AD924-7F2E-4B8C-BAB6-1B173560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Program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"{0} ({1} Pages)"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"Advanced Advancement"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040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struct Book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string title;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pages;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 Program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(Book book)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("{0} ({1} Pages)",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book.title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book.pages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"Advanced Advancement"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(book);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07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"Advanced Advancement"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Book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title,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ushort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pages)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book.title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string.Format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("{0}", title);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book.pages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pages;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 book;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"Advanced Advancement"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FDBF9-B41A-4DA1-AC08-08202D9E62BC}"/>
              </a:ext>
            </a:extLst>
          </p:cNvPr>
          <p:cNvSpPr/>
          <p:nvPr/>
        </p:nvSpPr>
        <p:spPr>
          <a:xfrm>
            <a:off x="3857105" y="5086077"/>
            <a:ext cx="3674226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56A0967-A240-4E52-AA2C-7DA265D4921D}"/>
              </a:ext>
            </a:extLst>
          </p:cNvPr>
          <p:cNvSpPr/>
          <p:nvPr/>
        </p:nvSpPr>
        <p:spPr>
          <a:xfrm>
            <a:off x="1296786" y="4716726"/>
            <a:ext cx="5802284" cy="282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D567D4-679A-447F-811F-D58F622DA6B8}"/>
              </a:ext>
            </a:extLst>
          </p:cNvPr>
          <p:cNvSpPr/>
          <p:nvPr/>
        </p:nvSpPr>
        <p:spPr>
          <a:xfrm>
            <a:off x="2546464" y="5086605"/>
            <a:ext cx="1197763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AC752-ABA7-47BE-83F9-58C6826976BA}"/>
              </a:ext>
            </a:extLst>
          </p:cNvPr>
          <p:cNvSpPr/>
          <p:nvPr/>
        </p:nvSpPr>
        <p:spPr>
          <a:xfrm>
            <a:off x="867075" y="5086077"/>
            <a:ext cx="1394861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BookInit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("Advanced Advancement", 42);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F332C-B549-4FEE-B6C2-05F0C1097EA2}"/>
              </a:ext>
            </a:extLst>
          </p:cNvPr>
          <p:cNvSpPr/>
          <p:nvPr/>
        </p:nvSpPr>
        <p:spPr>
          <a:xfrm>
            <a:off x="4829259" y="1868626"/>
            <a:ext cx="3674226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A5A0FA1-7C48-4E6C-9E60-78F3558BA187}"/>
              </a:ext>
            </a:extLst>
          </p:cNvPr>
          <p:cNvSpPr/>
          <p:nvPr/>
        </p:nvSpPr>
        <p:spPr>
          <a:xfrm>
            <a:off x="1701047" y="1499275"/>
            <a:ext cx="5802284" cy="282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A4BC0-424D-45BD-BF4C-E7AAF18EA8A4}"/>
              </a:ext>
            </a:extLst>
          </p:cNvPr>
          <p:cNvSpPr/>
          <p:nvPr/>
        </p:nvSpPr>
        <p:spPr>
          <a:xfrm>
            <a:off x="3528239" y="1869154"/>
            <a:ext cx="1197763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64C1E-442C-4AD9-A53D-7144634E58E5}"/>
              </a:ext>
            </a:extLst>
          </p:cNvPr>
          <p:cNvSpPr/>
          <p:nvPr/>
        </p:nvSpPr>
        <p:spPr>
          <a:xfrm>
            <a:off x="2829827" y="1868626"/>
            <a:ext cx="683394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E8239-F531-4038-A924-997B9E575846}"/>
              </a:ext>
            </a:extLst>
          </p:cNvPr>
          <p:cNvSpPr/>
          <p:nvPr/>
        </p:nvSpPr>
        <p:spPr>
          <a:xfrm>
            <a:off x="1359350" y="3210683"/>
            <a:ext cx="1720734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906C3-AA1D-4673-957F-EC53E379A62C}"/>
              </a:ext>
            </a:extLst>
          </p:cNvPr>
          <p:cNvSpPr/>
          <p:nvPr/>
        </p:nvSpPr>
        <p:spPr>
          <a:xfrm>
            <a:off x="1359350" y="2194261"/>
            <a:ext cx="5782595" cy="9727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struct Book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string title;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pages;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 Program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Book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title,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ushort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pages)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book.title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string.Format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("{0}", title);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book.pages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pages;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 book;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"{0} ({1} Pages)"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Main() {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BookInit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("Advanced Advancement", 42);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631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 ({1} Pages)"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B4B5B-DC0E-472F-AB15-1A4C8D1A2233}"/>
              </a:ext>
            </a:extLst>
          </p:cNvPr>
          <p:cNvSpPr/>
          <p:nvPr/>
        </p:nvSpPr>
        <p:spPr>
          <a:xfrm>
            <a:off x="3780105" y="4316057"/>
            <a:ext cx="599390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6FE34C6-A0BF-445A-9B8B-A9632779E0EB}"/>
              </a:ext>
            </a:extLst>
          </p:cNvPr>
          <p:cNvSpPr/>
          <p:nvPr/>
        </p:nvSpPr>
        <p:spPr>
          <a:xfrm>
            <a:off x="613393" y="3965956"/>
            <a:ext cx="5802284" cy="282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ABB43-7025-4453-A7E3-24AFC3F15814}"/>
              </a:ext>
            </a:extLst>
          </p:cNvPr>
          <p:cNvSpPr/>
          <p:nvPr/>
        </p:nvSpPr>
        <p:spPr>
          <a:xfrm>
            <a:off x="1799925" y="4316585"/>
            <a:ext cx="1915428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51B0C-D610-4AF2-B454-F22212CDB5E4}"/>
              </a:ext>
            </a:extLst>
          </p:cNvPr>
          <p:cNvSpPr/>
          <p:nvPr/>
        </p:nvSpPr>
        <p:spPr>
          <a:xfrm>
            <a:off x="299182" y="4316057"/>
            <a:ext cx="1394861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EB2-74ED-4595-9788-E8631627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Book.cs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7E64-DF14-461C-926E-69DF8F2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 ({1} Pages)"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pages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BookToConsole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8ECC3-B60B-4213-95F2-F5F47B721402}"/>
              </a:ext>
            </a:extLst>
          </p:cNvPr>
          <p:cNvSpPr/>
          <p:nvPr/>
        </p:nvSpPr>
        <p:spPr>
          <a:xfrm>
            <a:off x="5504847" y="1868626"/>
            <a:ext cx="1309839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5D13B8-693B-4E04-9B7D-E3E8B2B9C026}"/>
              </a:ext>
            </a:extLst>
          </p:cNvPr>
          <p:cNvSpPr/>
          <p:nvPr/>
        </p:nvSpPr>
        <p:spPr>
          <a:xfrm>
            <a:off x="1701047" y="1499275"/>
            <a:ext cx="5802284" cy="2826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B2C82-8907-4EFD-BE3A-B2F197E96782}"/>
              </a:ext>
            </a:extLst>
          </p:cNvPr>
          <p:cNvSpPr/>
          <p:nvPr/>
        </p:nvSpPr>
        <p:spPr>
          <a:xfrm>
            <a:off x="3528239" y="1869154"/>
            <a:ext cx="1900409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5CC53-5768-4F55-B90A-F3AAC1A61E6F}"/>
              </a:ext>
            </a:extLst>
          </p:cNvPr>
          <p:cNvSpPr/>
          <p:nvPr/>
        </p:nvSpPr>
        <p:spPr>
          <a:xfrm>
            <a:off x="2829827" y="1868626"/>
            <a:ext cx="683394" cy="2826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F83E0-CAE8-4E5A-AB1E-6CC714A6A975}"/>
              </a:ext>
            </a:extLst>
          </p:cNvPr>
          <p:cNvSpPr/>
          <p:nvPr/>
        </p:nvSpPr>
        <p:spPr>
          <a:xfrm>
            <a:off x="1799924" y="2194261"/>
            <a:ext cx="8576110" cy="3853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Functions</vt:lpstr>
      <vt:lpstr>Book.cs</vt:lpstr>
      <vt:lpstr>Book.cs</vt:lpstr>
      <vt:lpstr>Book.cs</vt:lpstr>
      <vt:lpstr>Book.cs</vt:lpstr>
      <vt:lpstr>Book.cs</vt:lpstr>
      <vt:lpstr>Book.cs</vt:lpstr>
      <vt:lpstr>Book.cs</vt:lpstr>
      <vt:lpstr>Book.cs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Arnhold</dc:creator>
  <cp:lastModifiedBy>Mike Arnhold</cp:lastModifiedBy>
  <cp:revision>28</cp:revision>
  <dcterms:created xsi:type="dcterms:W3CDTF">2019-06-19T15:36:50Z</dcterms:created>
  <dcterms:modified xsi:type="dcterms:W3CDTF">2020-10-25T11:32:05Z</dcterms:modified>
</cp:coreProperties>
</file>