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x.com/blog/kxcon2016-puzzle-challenge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hys.org/news/2019-09-evolution-doesnt-proceed-straight-line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akomatorch.com/index.php/2019/07/13/takoma-park-police-adopt-new-enforcement-tactic-based-on-cat-discipline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mazon.com/Make-Your-Own-Neural-Network-ebook/dp/B01EER4Z4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jettjournal.org/2017/volume-45/number-2/IJETT-V45P212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udy.com/academy/answer/write-the-function-in-terms-of-unit-step-functions-find-the-laplace-transform-of-the-rectangular-pulse-function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paperspace.com/intro-to-optimization-in-deep-learning-gradient-descent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about/brand-resources/#logos-icons-color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hariprasad0994/interesting-deep-learning-techniques-lr-366f013d959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d6c77a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d6c77a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337b23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337b23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https://kx.com/blog/kxcon2016-puzzle-challenge/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337b23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337b23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d6c77a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d6c77a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https://phys.org/news/2019-09-evolution-doesnt-proceed-straight-line.html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cdccae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cdccae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337b23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337b23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d6c77a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d6c77a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http://takomatorch.com/index.php/2019/07/13/takoma-park-police-adopt-new-enforcement-tactic-based-on-cat-discipline/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cdccaea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cdccaea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337b23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337b23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d8336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ed8336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d6c77a6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d6c77a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d8336c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d8336c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https://www.amazon.com/Make-Your-Own-Neural-Network-ebook/dp/B01EER4Z4G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cdccae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cdccae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http://www.ijettjournal.org/2017/volume-45/number-2/IJETT-V45P212.pdf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337b23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337b23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https://study.com/academy/answer/write-the-function-in-terms-of-unit-step-functions-find-the-laplace-transform-of-the-rectangular-pulse-function.html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337b23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337b23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337b23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337b23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cdccae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cdccae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https://blog.paperspace.com/intro-to-optimization-in-deep-learning-gradient-descent/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337b23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337b23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https://www.youtube.com/about/brand-resources/#logos-icons-colors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337b234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337b23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https://medium.com/@hariprasad0994/interesting-deep-learning-techniques-lr-366f013d959a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Hard Problems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With Neural Networks and AI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Bellamy, Justin Steiner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Sets Vs Test Sets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create 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most of 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see how well our model is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up the data into a training and test set helps to prevent a network from memorizing data and getting a 100% success rate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Recognition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Classifying what number an image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60,000 data points in the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10,000 data points in the test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28x28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Interpreted as 784 integers from 0 to 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variable corresponding to the digit’s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97% success rate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82" y="1100550"/>
            <a:ext cx="2473500" cy="2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need to do things by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breaks, step back and look with fresh eyes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only powerful if you know how they 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off Evolution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off very primitive, gets very advanced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00" y="2303900"/>
            <a:ext cx="6074026" cy="23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49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perfect Flappy Bird playing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population of Neural Network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population acts randomly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how well each instance of the network is doing based on a ‘fitness’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most fit and have them as the ‘parents’ for the next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Mutate the ‘children’ of the generation and repeat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1370"/>
          <a:stretch/>
        </p:blipFill>
        <p:spPr>
          <a:xfrm>
            <a:off x="5403175" y="159800"/>
            <a:ext cx="3656449" cy="4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discouraged by intermittent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baby steps towards your end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can be very useful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“Carrots and Sticks” or “Rewards and Punishments”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“reward” as a number and seeks to maximize reward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775" y="2165225"/>
            <a:ext cx="4876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</a:t>
            </a:r>
            <a:r>
              <a:rPr lang="en"/>
              <a:t> Learning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64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 reward function and a means to store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have to be continuous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given action, generate a reward (negative rewards are considered punishments) and store it within the network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800" y="99375"/>
            <a:ext cx="2289650" cy="228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70" y="2801400"/>
            <a:ext cx="7771034" cy="22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r>
              <a:rPr lang="en"/>
              <a:t> Learned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big picture of your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up your project into smaller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ok to get a specific solution, and then generalize 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</a:t>
            </a:r>
            <a:r>
              <a:rPr lang="en"/>
              <a:t> Vision and object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able to classify and locate different types of things in a picture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goal is to classify boats on the water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373" y="2146700"/>
            <a:ext cx="2844350" cy="27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Youtube Videos - predicting if a video is popular based off other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Digit Recognition - classifying pictures of handwritten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 playing - creating a program to play Flappy Bird perfectly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Maze solving - creating a program to solve a maze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Computer Vision - locating and classifying boats as they move in the water</a:t>
            </a:r>
            <a:endParaRPr/>
          </a:p>
        </p:txBody>
      </p:sp>
      <p:pic>
        <p:nvPicPr>
          <p:cNvPr descr="Image result for youtube logo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25" y="3427825"/>
            <a:ext cx="1638850" cy="11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328" y="3254175"/>
            <a:ext cx="1574225" cy="14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1370"/>
          <a:stretch/>
        </p:blipFill>
        <p:spPr>
          <a:xfrm>
            <a:off x="3571800" y="3086587"/>
            <a:ext cx="1337892" cy="18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0950" y="3137750"/>
            <a:ext cx="1774201" cy="177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2403" y="3086577"/>
            <a:ext cx="1913672" cy="18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 this Too!!!!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Any Questions?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Image result for create your own neural network"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617" y="576238"/>
            <a:ext cx="308195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075700" y="1052825"/>
            <a:ext cx="30684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arc has a weight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node’s output needs to be within a known range (activation functions)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59050" cy="28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25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Function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to 0 or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other kinds of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886" y="1030673"/>
            <a:ext cx="61955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know which weights will be the best for our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do we choose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choose random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optimize them using an optimization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define what success looks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cost is how poorly our network is performing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cost = bad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cost = good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optimize our cost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700" y="3369100"/>
            <a:ext cx="23848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694" y="3941800"/>
            <a:ext cx="30225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377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Graphing our cost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and Y are our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 is our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likely starting out towards the edges where error is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take small, fast steps towards the minimum of our function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50765" t="0"/>
          <a:stretch/>
        </p:blipFill>
        <p:spPr>
          <a:xfrm>
            <a:off x="4669100" y="596057"/>
            <a:ext cx="3777300" cy="419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 Analysis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if a youtube video is popular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35.6 thousand data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86% success rate predicting popularity based on likes, dislikes, and comments</a:t>
            </a:r>
            <a:endParaRPr/>
          </a:p>
        </p:txBody>
      </p:sp>
      <p:pic>
        <p:nvPicPr>
          <p:cNvPr descr="Image result for youtube logo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375" y="1017721"/>
            <a:ext cx="3324975" cy="23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75" y="1926064"/>
            <a:ext cx="3324975" cy="186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48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your hyper parameters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-&gt; small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 -&gt; fast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epochs -&gt; number of steps to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transformations and experiment with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different optimization algorithms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125" y="1606105"/>
            <a:ext cx="4238875" cy="257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