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843C-79AB-46E6-B770-AAB089BB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FDF3-1D8C-48CD-A4F0-8CC343722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2/c </a:t>
            </a:r>
            <a:r>
              <a:rPr lang="en-US" dirty="0" err="1"/>
              <a:t>cody</a:t>
            </a:r>
            <a:r>
              <a:rPr lang="en-US" dirty="0"/>
              <a:t> BELLAMY</a:t>
            </a:r>
          </a:p>
          <a:p>
            <a:r>
              <a:rPr lang="en-US" dirty="0"/>
              <a:t>2/c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steiner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F298-1A8E-4F71-910B-5CAF799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8BB9B-6A49-4FFD-BE7C-554D817FE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small value called the “learning rate”</a:t>
                </a:r>
              </a:p>
              <a:p>
                <a:r>
                  <a:rPr lang="en-US" dirty="0"/>
                  <a:t>m: small portion of the entire training batch (EG: if n=10,000, let m=10)</a:t>
                </a:r>
              </a:p>
              <a:p>
                <a:pPr lvl="1"/>
                <a:r>
                  <a:rPr lang="en-US" dirty="0"/>
                  <a:t>After this small training batch, one epoch has passed</a:t>
                </a:r>
              </a:p>
              <a:p>
                <a:pPr lvl="1"/>
                <a:r>
                  <a:rPr lang="en-US" dirty="0"/>
                  <a:t>Comparing in smaller epochs, we can calculate much faster and reach our minimum cost quicker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8BB9B-6A49-4FFD-BE7C-554D817FE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4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C66D-83C9-4E02-BA18-DA98DE7A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 and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C89-41F4-4D9E-AF11-7F68DC52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backpropagation are a series of partial derivatives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error (MSE)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Locally calculate “error”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which direction to adjust our w and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Adjust w and b at that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Propagate error backwards through each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2-6 until all nodes have been adjusted</a:t>
            </a:r>
          </a:p>
        </p:txBody>
      </p:sp>
    </p:spTree>
    <p:extLst>
      <p:ext uri="{BB962C8B-B14F-4D97-AF65-F5344CB8AC3E}">
        <p14:creationId xmlns:p14="http://schemas.microsoft.com/office/powerpoint/2010/main" val="221603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C142-5218-43A0-96F1-6B1747FB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Curve fitting and overfitting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97C09-E671-4043-B8E1-C17D2E7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00" y="1137621"/>
            <a:ext cx="5739557" cy="45772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381D10-046D-467B-91A0-34B78551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Predicting results</a:t>
            </a:r>
          </a:p>
          <a:p>
            <a:r>
              <a:rPr lang="en-US" sz="1800" dirty="0"/>
              <a:t>Do not want to overfit</a:t>
            </a:r>
          </a:p>
          <a:p>
            <a:pPr lvl="1"/>
            <a:r>
              <a:rPr lang="en-US" sz="1400" dirty="0"/>
              <a:t>Bad results</a:t>
            </a:r>
          </a:p>
          <a:p>
            <a:r>
              <a:rPr lang="en-US" sz="1800" dirty="0"/>
              <a:t>Do not want to underfit</a:t>
            </a:r>
          </a:p>
          <a:p>
            <a:pPr lvl="1"/>
            <a:r>
              <a:rPr lang="en-US" sz="1400" dirty="0"/>
              <a:t>Bad results</a:t>
            </a:r>
          </a:p>
          <a:p>
            <a:r>
              <a:rPr lang="en-US" sz="1800" dirty="0"/>
              <a:t>Can approximate results from new input data</a:t>
            </a:r>
          </a:p>
        </p:txBody>
      </p:sp>
    </p:spTree>
    <p:extLst>
      <p:ext uri="{BB962C8B-B14F-4D97-AF65-F5344CB8AC3E}">
        <p14:creationId xmlns:p14="http://schemas.microsoft.com/office/powerpoint/2010/main" val="252314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CE98-AB75-4505-847B-154C7CE0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F73-4AFF-4BC7-B28E-12C5530F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Hidden Layer(s)</a:t>
            </a:r>
          </a:p>
          <a:p>
            <a:pPr lvl="1"/>
            <a:r>
              <a:rPr lang="en-US" dirty="0"/>
              <a:t>Outputs</a:t>
            </a:r>
          </a:p>
          <a:p>
            <a:r>
              <a:rPr lang="en-US" dirty="0"/>
              <a:t>Learning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31381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4DC5-279E-45C2-A825-B075F402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Structure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384476-578A-45F5-A4E9-6EEEEDE6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75253"/>
            <a:ext cx="6112382" cy="310203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5AD49F-87B5-4225-AB18-94BE92C1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Oversimplified</a:t>
            </a:r>
          </a:p>
          <a:p>
            <a:pPr lvl="1"/>
            <a:r>
              <a:rPr lang="en-US" sz="1400" dirty="0"/>
              <a:t>Feed-forward</a:t>
            </a:r>
          </a:p>
          <a:p>
            <a:r>
              <a:rPr lang="en-US" sz="1800" dirty="0"/>
              <a:t>Variable Sizes</a:t>
            </a:r>
          </a:p>
          <a:p>
            <a:pPr lvl="1"/>
            <a:r>
              <a:rPr lang="en-US" sz="1400" dirty="0"/>
              <a:t>Input, hidden layers, output</a:t>
            </a:r>
          </a:p>
          <a:p>
            <a:r>
              <a:rPr lang="en-US" sz="1800" dirty="0"/>
              <a:t>Nodes</a:t>
            </a:r>
          </a:p>
          <a:p>
            <a:pPr lvl="1"/>
            <a:r>
              <a:rPr lang="en-US" sz="1400" dirty="0"/>
              <a:t>Perceptron</a:t>
            </a:r>
          </a:p>
          <a:p>
            <a:pPr lvl="1"/>
            <a:r>
              <a:rPr lang="en-US" sz="1400" dirty="0"/>
              <a:t>Sigmoid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35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48F-F927-487C-ABA6-98B46738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vs 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32C75-F550-4B52-BE08-6491631B77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Perceptron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b is some bias, w is some predefined input weight, and t is some predefined threshold value</a:t>
                </a:r>
              </a:p>
              <a:p>
                <a:pPr lvl="1"/>
                <a:r>
                  <a:rPr lang="en-US" dirty="0"/>
                  <a:t>Good for simple networks/decisions</a:t>
                </a:r>
              </a:p>
              <a:p>
                <a:pPr lvl="1"/>
                <a:r>
                  <a:rPr lang="en-US" dirty="0"/>
                  <a:t>Small changes in w and b can lead to drastic changes in output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32C75-F550-4B52-BE08-6491631B7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25" t="-344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433B99-85C6-47F9-8119-98AC8D32125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9486"/>
                <a:ext cx="4875211" cy="354171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Sigmoid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perceptron</a:t>
                </a:r>
              </a:p>
              <a:p>
                <a:pPr lvl="2"/>
                <a:r>
                  <a:rPr lang="en-US" dirty="0"/>
                  <a:t>No threshold</a:t>
                </a:r>
              </a:p>
              <a:p>
                <a:pPr lvl="2"/>
                <a:r>
                  <a:rPr lang="en-US" dirty="0"/>
                  <a:t>Outputs and accepts values such that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Good for complex decisions</a:t>
                </a:r>
              </a:p>
              <a:p>
                <a:pPr lvl="2"/>
                <a:r>
                  <a:rPr lang="en-US" dirty="0"/>
                  <a:t>Small changes in w and b lead to small changes in output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𝑜𝑢𝑡𝑝𝑢𝑡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𝑜𝑢𝑡𝑝𝑢𝑡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433B99-85C6-47F9-8119-98AC8D321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9486"/>
                <a:ext cx="4875211" cy="3541714"/>
              </a:xfrm>
              <a:blipFill>
                <a:blip r:embed="rId3"/>
                <a:stretch>
                  <a:fillRect l="-2253" t="-3442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BE0CD3-6589-4250-A5AE-0B581187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15" y="2249486"/>
            <a:ext cx="1629705" cy="738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6D761-57B1-4473-9B9B-118EDEBAB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921" y="2264507"/>
            <a:ext cx="1954252" cy="16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B49-D1C4-46D0-A160-C16E2023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Practical Network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B2E07-9D03-4418-855B-4576E6DF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84" y="1137621"/>
            <a:ext cx="5906190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8864-FF80-4CD7-AE3B-91770DFC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Recognizing handwritten digits</a:t>
            </a:r>
          </a:p>
          <a:p>
            <a:r>
              <a:rPr lang="en-US" sz="1800" dirty="0"/>
              <a:t>Justin’s rendition</a:t>
            </a:r>
          </a:p>
        </p:txBody>
      </p:sp>
    </p:spTree>
    <p:extLst>
      <p:ext uri="{BB962C8B-B14F-4D97-AF65-F5344CB8AC3E}">
        <p14:creationId xmlns:p14="http://schemas.microsoft.com/office/powerpoint/2010/main" val="102330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978D-BA3E-43DE-9F37-CE937F7E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EA81-68B0-463E-8525-BFDC5E4F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  <a:p>
            <a:pPr lvl="1"/>
            <a:r>
              <a:rPr lang="en-US" dirty="0"/>
              <a:t>Function of weights and biases</a:t>
            </a:r>
          </a:p>
          <a:p>
            <a:pPr lvl="1"/>
            <a:r>
              <a:rPr lang="en-US" dirty="0"/>
              <a:t>Determines performance of network</a:t>
            </a:r>
          </a:p>
          <a:p>
            <a:r>
              <a:rPr lang="en-US" dirty="0"/>
              <a:t>Back propagation</a:t>
            </a:r>
          </a:p>
          <a:p>
            <a:pPr lvl="1"/>
            <a:r>
              <a:rPr lang="en-US" dirty="0"/>
              <a:t>Adjusts weights and biases towards “solution”</a:t>
            </a:r>
          </a:p>
          <a:p>
            <a:pPr lvl="1"/>
            <a:r>
              <a:rPr lang="en-US" dirty="0"/>
              <a:t>Steepest ascent problem</a:t>
            </a:r>
          </a:p>
        </p:txBody>
      </p:sp>
    </p:spTree>
    <p:extLst>
      <p:ext uri="{BB962C8B-B14F-4D97-AF65-F5344CB8AC3E}">
        <p14:creationId xmlns:p14="http://schemas.microsoft.com/office/powerpoint/2010/main" val="69285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2B25-48A0-4DFF-A326-5B69CC6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88535-08F3-4607-A982-58FC9EB1E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Purpose: give the network something to strive for</a:t>
                </a:r>
              </a:p>
              <a:p>
                <a:r>
                  <a:rPr lang="en-US" dirty="0"/>
                  <a:t>Can be a minimizing or maximizing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number of training inputs</a:t>
                </a:r>
              </a:p>
              <a:p>
                <a:pPr lvl="1"/>
                <a:r>
                  <a:rPr lang="en-US" dirty="0"/>
                  <a:t>w, b = weights, biases</a:t>
                </a:r>
              </a:p>
              <a:p>
                <a:pPr lvl="1"/>
                <a:r>
                  <a:rPr lang="en-US" dirty="0"/>
                  <a:t>a = vector of outputs from our network when x are our inputs</a:t>
                </a:r>
              </a:p>
              <a:p>
                <a:pPr lvl="1"/>
                <a:r>
                  <a:rPr lang="en-US" dirty="0"/>
                  <a:t>y(x) = the desired output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888535-08F3-4607-A982-58FC9EB1E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5" t="-4647" b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11C6-5A7E-4145-AD0E-DB922CE9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C412-9972-40E3-9916-B593A752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C(</a:t>
            </a:r>
            <a:r>
              <a:rPr lang="en-US" dirty="0" err="1"/>
              <a:t>w,b</a:t>
            </a:r>
            <a:r>
              <a:rPr lang="en-US" dirty="0"/>
              <a:t>) is very high, our network is doing poorly</a:t>
            </a:r>
          </a:p>
          <a:p>
            <a:r>
              <a:rPr lang="en-US" dirty="0"/>
              <a:t>Vice versa when C(</a:t>
            </a:r>
            <a:r>
              <a:rPr lang="en-US" dirty="0" err="1"/>
              <a:t>w,b</a:t>
            </a:r>
            <a:r>
              <a:rPr lang="en-US" dirty="0"/>
              <a:t>)≈0</a:t>
            </a:r>
          </a:p>
          <a:p>
            <a:r>
              <a:rPr lang="en-US" dirty="0"/>
              <a:t>Known as quadratic cost or “mean square error” (MSE)</a:t>
            </a:r>
          </a:p>
          <a:p>
            <a:r>
              <a:rPr lang="en-US" dirty="0"/>
              <a:t>Why is this function useful?</a:t>
            </a:r>
          </a:p>
        </p:txBody>
      </p:sp>
    </p:spTree>
    <p:extLst>
      <p:ext uri="{BB962C8B-B14F-4D97-AF65-F5344CB8AC3E}">
        <p14:creationId xmlns:p14="http://schemas.microsoft.com/office/powerpoint/2010/main" val="102438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4906-F6A4-4B29-B3AE-340A4E28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Minimizing cost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B79C9-7E17-49A8-9347-6AA5BA78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56" y="1137621"/>
            <a:ext cx="6062646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C700-1D34-45BD-A7EB-D9C200FF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Since our function is “quadratic,” we can minimize mathematically using steepest ascent</a:t>
            </a:r>
          </a:p>
          <a:p>
            <a:r>
              <a:rPr lang="en-US" sz="1800" dirty="0"/>
              <a:t>Assuming two variables contribute to C(v)…</a:t>
            </a:r>
          </a:p>
        </p:txBody>
      </p:sp>
    </p:spTree>
    <p:extLst>
      <p:ext uri="{BB962C8B-B14F-4D97-AF65-F5344CB8AC3E}">
        <p14:creationId xmlns:p14="http://schemas.microsoft.com/office/powerpoint/2010/main" val="267933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Tw Cen MT</vt:lpstr>
      <vt:lpstr>Circuit</vt:lpstr>
      <vt:lpstr>Introduction to neural nets</vt:lpstr>
      <vt:lpstr>What is a neural Net</vt:lpstr>
      <vt:lpstr>Structure</vt:lpstr>
      <vt:lpstr>Perceptron vs sigmoid</vt:lpstr>
      <vt:lpstr>Practical Network</vt:lpstr>
      <vt:lpstr>Learning</vt:lpstr>
      <vt:lpstr>Cost function</vt:lpstr>
      <vt:lpstr>Cost function (cont.)</vt:lpstr>
      <vt:lpstr>Minimizing cost</vt:lpstr>
      <vt:lpstr>Intro to Back Propagation</vt:lpstr>
      <vt:lpstr>Update w and b</vt:lpstr>
      <vt:lpstr>Curve fitting and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nets</dc:title>
  <dc:creator>Bellamy, Cody CDT (EDU)</dc:creator>
  <cp:lastModifiedBy>Bellamy, Cody CDT (EDU)</cp:lastModifiedBy>
  <cp:revision>1</cp:revision>
  <dcterms:created xsi:type="dcterms:W3CDTF">2020-01-28T02:31:10Z</dcterms:created>
  <dcterms:modified xsi:type="dcterms:W3CDTF">2020-01-28T02:32:37Z</dcterms:modified>
</cp:coreProperties>
</file>