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243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0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93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2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4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1D99C-7F66-470C-B962-47B29ACC878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0BC958-F832-4F88-94E7-300109A2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10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68DF-B971-4968-B6A7-8CD5572E3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Start-ups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E39E-D10F-4B42-B3AC-0C91FEF61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2/c Matt Varney and 2/c Will Sergio</a:t>
            </a:r>
          </a:p>
        </p:txBody>
      </p:sp>
    </p:spTree>
    <p:extLst>
      <p:ext uri="{BB962C8B-B14F-4D97-AF65-F5344CB8AC3E}">
        <p14:creationId xmlns:p14="http://schemas.microsoft.com/office/powerpoint/2010/main" val="90438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E27E-9D16-4437-89EE-089FC0D7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MLR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485-7329-4590-936F-9A8804A1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(Profit) = .232 * ( </a:t>
            </a:r>
            <a:r>
              <a:rPr lang="en-US" dirty="0" err="1"/>
              <a:t>Marketing.Spend</a:t>
            </a:r>
            <a:r>
              <a:rPr lang="en-US" dirty="0"/>
              <a:t>) + .4201 * (Administration) + 13760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34028-E142-459F-A158-F258FA35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91" y="3560246"/>
            <a:ext cx="6943725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357EA-CFD9-45BD-A315-BA0F19D0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53" y="4777008"/>
            <a:ext cx="32766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4BED-DD2B-4BBA-BC50-8530BE54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Next? </a:t>
            </a:r>
            <a:r>
              <a:rPr lang="en-US" dirty="0">
                <a:sym typeface="Wingdings" panose="05000000000000000000" pitchFamily="2" charset="2"/>
              </a:rPr>
              <a:t> Logistic Regression is next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A606D-165E-4E02-B202-C957D1F85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897" y="2011732"/>
            <a:ext cx="457554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750E-4FC6-4C6D-97C9-6753587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A8828D-4B91-4E44-B617-C2EFFE7B6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64" y="1930400"/>
            <a:ext cx="580878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6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E433-BED9-4A94-9AC0-26C67273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Bayesian Information Criterion (BIC)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D2CE-F95D-4F83-B51A-256E7D88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for test error</a:t>
            </a:r>
          </a:p>
          <a:p>
            <a:r>
              <a:rPr lang="en-US" dirty="0"/>
              <a:t>n = number of observations </a:t>
            </a:r>
          </a:p>
          <a:p>
            <a:r>
              <a:rPr lang="en-US" dirty="0"/>
              <a:t>d = number of predictors</a:t>
            </a:r>
          </a:p>
          <a:p>
            <a:r>
              <a:rPr lang="en-US" dirty="0"/>
              <a:t>Low BIC suggests accurate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84B7D-5C9C-4E16-8A62-EF466F79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3598"/>
            <a:ext cx="4219461" cy="95440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D2CE272-D9AD-44CE-BA55-949AF01E350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98" y="3239460"/>
            <a:ext cx="5178056" cy="361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3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5D0-EE87-4205-BFBC-E3254192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E4B6-63D1-4291-94F2-CD959170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for test error</a:t>
            </a:r>
          </a:p>
          <a:p>
            <a:r>
              <a:rPr lang="en-US" dirty="0"/>
              <a:t>n = number of observations </a:t>
            </a:r>
          </a:p>
          <a:p>
            <a:r>
              <a:rPr lang="en-US" dirty="0"/>
              <a:t>d = number of predictors</a:t>
            </a:r>
          </a:p>
          <a:p>
            <a:r>
              <a:rPr lang="en-US" dirty="0"/>
              <a:t>Low Cp suggests accurate model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584A7A-7ECD-4C58-B52E-1BF96540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8252"/>
            <a:ext cx="2567559" cy="889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DA16FF-7E1B-44B6-9B45-66B99BFA48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8400" y="3359150"/>
            <a:ext cx="5943600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0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4C45-CF8C-4EE7-89E0-67F500A6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Adjusted R^2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6A1B-CA5F-4296-87DD-36D02388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to R^2 but ads a penalty with an increase in number of predictor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CDD67-0F72-4074-849B-03D971C275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1307" y="3174365"/>
            <a:ext cx="5943600" cy="36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9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B3F4-EEEF-4BE6-B4A6-34D05954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Forward/Backward Selection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7A7F99-7A45-45C1-879B-7B9305880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FD826-AEED-4422-A13F-E7A4BB55CF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7933" y="2679007"/>
            <a:ext cx="6661667" cy="1110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AACFD-7BB3-4B22-BBF6-59090998AC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67933" y="4231757"/>
            <a:ext cx="6661667" cy="11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4AB8-E023-4F6E-B2DE-4238FA9D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MLR #1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0E15D8-64A4-4ADC-ABB4-A03375D9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07" y="1754590"/>
            <a:ext cx="7329722" cy="41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60C0-79D4-4435-8A94-353A1A35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MLR #2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A60E2-CBFD-4949-BB45-E19AFCED1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138" y="2005456"/>
            <a:ext cx="715705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2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56C0-7690-4829-ADA6-C54124B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MLR #3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92219-7F46-410E-9C75-B4375B34F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14" y="2011732"/>
            <a:ext cx="70085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902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128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Start-ups</vt:lpstr>
      <vt:lpstr>Overview of data</vt:lpstr>
      <vt:lpstr>Bayesian Information Criterion (BIC)</vt:lpstr>
      <vt:lpstr>Cp</vt:lpstr>
      <vt:lpstr>Adjusted R^2</vt:lpstr>
      <vt:lpstr>Forward/Backward Selection results</vt:lpstr>
      <vt:lpstr>MLR #1</vt:lpstr>
      <vt:lpstr>MLR #2</vt:lpstr>
      <vt:lpstr>MLR #3</vt:lpstr>
      <vt:lpstr>Final MLR</vt:lpstr>
      <vt:lpstr>What’s Next?  Logistic Regression is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Start-ups</dc:title>
  <dc:creator>Varney, Matthew CDT (EDU)</dc:creator>
  <cp:lastModifiedBy>Varney, Matthew CDT (EDU)</cp:lastModifiedBy>
  <cp:revision>9</cp:revision>
  <dcterms:created xsi:type="dcterms:W3CDTF">2020-01-30T01:08:20Z</dcterms:created>
  <dcterms:modified xsi:type="dcterms:W3CDTF">2020-01-30T03:27:27Z</dcterms:modified>
</cp:coreProperties>
</file>