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6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182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4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4E89-A003-45AB-8C48-E4A4FE5AFB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94B4-712A-4505-95EF-8D7999C0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533F-A84F-4938-AD25-27605D42C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Start-ups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9CA43-E03E-4117-B291-DEC77EAE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2/c Matt Varney and 2/c Will Sergio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8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40A4-1BFB-4BBD-9CC0-B008C6B1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90CE7F-B21B-479E-9BFB-B5211C220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880" y="2249488"/>
            <a:ext cx="417506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CA3-916F-4D69-82B7-92D4F1CF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of previous model’s success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E9681-F535-4F16-B578-05B17165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6395084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3FD1B-9155-4375-BAEF-FEE64548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11" y="5038725"/>
            <a:ext cx="3276600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FC75C-AD26-4C9B-9901-0626ABF5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49" y="5796569"/>
            <a:ext cx="69437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EC60-FE13-4AC2-8BE8-32255EE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vs. Linear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F49F8-781C-4250-9B72-12762F885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811" y="2249488"/>
            <a:ext cx="812720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6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F3F1-8634-48BF-94B4-6BCC57A4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trial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61BA01-56B5-4226-838E-775D602A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062" y="5063920"/>
            <a:ext cx="25527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04879E-3328-405D-99F8-08E7565B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19" y="2658305"/>
            <a:ext cx="10189189" cy="16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038C-A413-4EB5-A3E0-9D2F571F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Secondish</a:t>
            </a:r>
            <a:r>
              <a:rPr lang="en-US" dirty="0"/>
              <a:t> Trial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EA1E2-1E7E-49A5-B1FF-7AE1323F3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660305"/>
            <a:ext cx="9906000" cy="1827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E2FC0-A5F1-49F7-BB7D-EDFA76FC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86" y="4889803"/>
            <a:ext cx="2381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2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C646-0A0D-41B2-BE04-2D0318A0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46610D-9FE3-47A4-814E-159058A24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637" y="2237730"/>
            <a:ext cx="4781550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676E6-F54A-4331-B637-3924EAD8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67" y="5414838"/>
            <a:ext cx="2321890" cy="466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6A11B-E1B1-438B-B488-26212A538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3073766"/>
            <a:ext cx="198120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8F5FF-6660-4C8A-81BA-196F71A5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512" y="4874895"/>
            <a:ext cx="67818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32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Start-ups </vt:lpstr>
      <vt:lpstr>Overview of data</vt:lpstr>
      <vt:lpstr>Review of previous model’s success</vt:lpstr>
      <vt:lpstr>Logistic Regression vs. Linear regression</vt:lpstr>
      <vt:lpstr>First trial</vt:lpstr>
      <vt:lpstr>Secondish Trial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Start-ups </dc:title>
  <dc:creator>Varney, Matthew CDT (EDU)</dc:creator>
  <cp:lastModifiedBy>Varney, Matthew CDT (EDU)</cp:lastModifiedBy>
  <cp:revision>4</cp:revision>
  <dcterms:created xsi:type="dcterms:W3CDTF">2020-02-03T23:56:40Z</dcterms:created>
  <dcterms:modified xsi:type="dcterms:W3CDTF">2020-02-04T00:32:15Z</dcterms:modified>
</cp:coreProperties>
</file>