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  <p:embeddedFont>
      <p:font typeface="Oswa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7" d="100"/>
          <a:sy n="207" d="100"/>
        </p:scale>
        <p:origin x="460" y="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Make-Your-Own-Neural-Network-ebook/dp/B01EER4Z4G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9/neural-network-foundations-explained-activation-function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inglink.ai/guides/neural-network-concepts/7-types-neural-network-activation-functions-right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perspace.com/intro-to-optimization-in-deep-learning-gradient-descen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about/brand-resources/#logos-icons-color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x.com/blog/kxcon2016-puzzle-challeng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337b234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337b234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cdccaea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cdccaea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337b23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337b23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cdccaea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cdccaea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337b234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0337b234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ed8336c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ed8336c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d8336c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d8336c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https://www.amazon.com/Make-Your-Own-Neural-Network-ebook/dp/B01EER4Z4G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cdccaea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cdccaea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https://www.kdnuggets.com/2017/09/neural-network-foundations-explained-activation-function.html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337b234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337b234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https://missinglink.ai/guides/neural-network-concepts/7-types-neural-network-activation-functions-right/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337b234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337b234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337b234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337b234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cdccaea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cdccaea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https://blog.paperspace.com/intro-to-optimization-in-deep-learning-gradient-descent/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337b23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337b23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https://www.youtube.com/about/brand-resources/#logos-icons-colors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337b234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337b234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337b234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337b234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https://kx.com/blog/kxcon2016-puzzle-challenge/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and AI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Bellamy, Justin Steiner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you need to do things by hand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breaks, step back and look with fresh eyes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are only powerful if you know how they 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Learning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population of Neural Network Objects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population acts randomly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how well each instance of the network is doing based on a ‘fitness’ score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the most fit and have them as the ‘parents’ for the next generation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Mutate the ‘children’ of the generation and repeat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t="1370"/>
          <a:stretch/>
        </p:blipFill>
        <p:spPr>
          <a:xfrm>
            <a:off x="5403175" y="159800"/>
            <a:ext cx="3656449" cy="49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be discouraged by infrequent bugs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baby steps towards your end goal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3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 reward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have to be continuous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instance of a network with a method for storing the results of the output (recurrence)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given action, generate a reward (negative rewards are considered punishments) and store it within the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an algorithm so that future reward is maximized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550" y="1243425"/>
            <a:ext cx="2659450" cy="26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big picture of your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up your project into smaller problems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ok to get a specific solution, and then generalize 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Vision and object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Being able to classify and locate different types of things in a picture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goal is to classify boats on the water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 this Too!!!!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Any Questions?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62" name="Google Shape;162;p28" descr="Image result for create your own neural netwo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617" y="576238"/>
            <a:ext cx="308195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" y="1075525"/>
            <a:ext cx="5936001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075700" y="1052825"/>
            <a:ext cx="30684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Each arc has a weight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Each node has a bias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Each node’s output needs to be within a known range (activation functions)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				TanH				Relu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340025"/>
            <a:ext cx="273367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725" y="2340024"/>
            <a:ext cx="280148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550" y="2340024"/>
            <a:ext cx="2612725" cy="22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know which weights and biases will be the best for our networks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how do we choose them?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choose random weights and biases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optimize them using an optimization algorithm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Quadratic Cost (Mean Squared Error)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Entropy Cost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25" y="1702125"/>
            <a:ext cx="53149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615" y="3586125"/>
            <a:ext cx="7814409" cy="14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7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likely starting out towards the edges where error is high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take small, fast steps towards the minimum of our function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r="50765"/>
          <a:stretch/>
        </p:blipFill>
        <p:spPr>
          <a:xfrm>
            <a:off x="4669100" y="596057"/>
            <a:ext cx="3777300" cy="419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Video Analysis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35,623 rows.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row is 1 video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Columns: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likes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dislikes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comments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whether or not a video has over 1,000,000 views  (response)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86% success rate</a:t>
            </a:r>
            <a:endParaRPr/>
          </a:p>
        </p:txBody>
      </p:sp>
      <p:pic>
        <p:nvPicPr>
          <p:cNvPr id="104" name="Google Shape;104;p19" descr="Image result for youtube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050" y="525896"/>
            <a:ext cx="3324975" cy="23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what your hyper parameters 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 -&gt; small steps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 size -&gt; fast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epochs -&gt; number of steps to take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transformations and experiment with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with different optimization algorithms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 Recognition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60,000 Rows in the training 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10,000 Rows in the test 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784 columns each corresponding to a pixel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0-255 the range of pixel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column corresponding to the digit’s label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0-9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97% success rate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182" y="1100550"/>
            <a:ext cx="2473500" cy="2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On-screen Show (16:9)</PresentationFormat>
  <Paragraphs>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Average</vt:lpstr>
      <vt:lpstr>Oswald</vt:lpstr>
      <vt:lpstr>Arial</vt:lpstr>
      <vt:lpstr>Slate</vt:lpstr>
      <vt:lpstr>Neural Networks and AI</vt:lpstr>
      <vt:lpstr>Neural Networks</vt:lpstr>
      <vt:lpstr>Activation Functions</vt:lpstr>
      <vt:lpstr>Our Problem</vt:lpstr>
      <vt:lpstr>Cost Functions</vt:lpstr>
      <vt:lpstr>Gradient Descent</vt:lpstr>
      <vt:lpstr>Youtube Video Analysis</vt:lpstr>
      <vt:lpstr>Lessons Learned</vt:lpstr>
      <vt:lpstr>Digit Recognition</vt:lpstr>
      <vt:lpstr>Lessons Learned</vt:lpstr>
      <vt:lpstr>Genetic Learning</vt:lpstr>
      <vt:lpstr>Lessons Learned</vt:lpstr>
      <vt:lpstr>Reinforcement Learning</vt:lpstr>
      <vt:lpstr>Lessons Learned</vt:lpstr>
      <vt:lpstr>Future Goals</vt:lpstr>
      <vt:lpstr>You Can Do this Too!!!!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AI</dc:title>
  <cp:lastModifiedBy>Bellamy, Cody CDT (EDU)</cp:lastModifiedBy>
  <cp:revision>1</cp:revision>
  <dcterms:modified xsi:type="dcterms:W3CDTF">2020-03-03T15:26:04Z</dcterms:modified>
</cp:coreProperties>
</file>