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81" d="100"/>
          <a:sy n="81" d="100"/>
        </p:scale>
        <p:origin x="2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6084-291C-4A6F-B168-FFCD6992B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F36D8-2BE8-4C4C-B6B5-A373E1973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C189D-0E55-4A45-B640-39B16B9C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159F-8DB5-48EB-A4D9-23085EB84DC5}" type="datetimeFigureOut">
              <a:rPr lang="en-US" smtClean="0"/>
              <a:t>23-Jan-20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69509-70E5-4F11-A656-D56BE9B9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E5AEA-4DB9-4EBE-A654-3DCAB1E8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14B3-9BA8-4C38-9F4F-553D710F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3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A933-A87D-47F1-B7DD-45183840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F698F-7440-44A8-9473-B49D9635C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ACC74-5DB4-4E3B-B3E0-7013F790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159F-8DB5-48EB-A4D9-23085EB84DC5}" type="datetimeFigureOut">
              <a:rPr lang="en-US" smtClean="0"/>
              <a:t>23-Jan-20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36AD-953F-4B56-8A79-A458D5B9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AF250-B64B-4755-97E8-ECD24A20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14B3-9BA8-4C38-9F4F-553D710F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1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EFE74-48AE-44A4-8764-DAE9E7786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24B00-5F8E-4722-A75B-863E3C0FB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F724C-48DB-4729-9B09-3BFCA0E1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159F-8DB5-48EB-A4D9-23085EB84DC5}" type="datetimeFigureOut">
              <a:rPr lang="en-US" smtClean="0"/>
              <a:t>23-Jan-20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0D16B-0D96-46EA-A923-28CA4D48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AA3E-80CF-4E9F-AEEA-8E08A63B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14B3-9BA8-4C38-9F4F-553D710F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4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798B-7427-4CB1-9E9E-A884AB1C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E238-9846-444A-911D-199AE6DA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0258F-1522-4BBC-BE62-084C6BF7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159F-8DB5-48EB-A4D9-23085EB84DC5}" type="datetimeFigureOut">
              <a:rPr lang="en-US" smtClean="0"/>
              <a:t>23-Jan-20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1FC83-2085-43FE-B7F0-24CF0681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7194F-1B18-4BAE-B75B-99DB6396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14B3-9BA8-4C38-9F4F-553D710F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2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8585-FE19-4410-A7D9-AE64E8E9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C6807-E35F-4B01-8248-1C23ADF6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9A8DA-E4E7-47A9-96AD-AEBF72BC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159F-8DB5-48EB-A4D9-23085EB84DC5}" type="datetimeFigureOut">
              <a:rPr lang="en-US" smtClean="0"/>
              <a:t>23-Jan-20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4A557-030C-4B88-9178-BDFC9E0B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032A5-072B-4E7A-8EA5-A6D90545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14B3-9BA8-4C38-9F4F-553D710F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0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9E3A-75AC-489D-A9EB-E928717C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0363-8707-4793-B96A-B0C0AE962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BD76B-4155-4E1B-82A8-D962DD6EB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A113E-84A3-4693-B509-3C5DC3E1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159F-8DB5-48EB-A4D9-23085EB84DC5}" type="datetimeFigureOut">
              <a:rPr lang="en-US" smtClean="0"/>
              <a:t>23-Jan-20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0D1D5-3E0A-4328-970F-B9259307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42488-D0CE-4668-8F0F-1CAFA5DB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14B3-9BA8-4C38-9F4F-553D710F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1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2ABA-E108-4026-9613-D7042BB5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EC389-6233-4ECA-B183-EFA641A33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08EE6-5A99-4EB5-940E-B75382751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50E46-253B-4E99-B10F-C4C2AA107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6138D-84FB-470C-86D3-430AEEACE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ABB1C-801E-4917-B1E3-2B0B8330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159F-8DB5-48EB-A4D9-23085EB84DC5}" type="datetimeFigureOut">
              <a:rPr lang="en-US" smtClean="0"/>
              <a:t>23-Jan-20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F9A2-8F3F-47C0-86EB-231A38B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6978B-661D-484F-889E-A6612805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14B3-9BA8-4C38-9F4F-553D710F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1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4BA8-83B2-46FA-BEB0-A129ABE6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2F835-F988-44B8-AF6A-D4AA2319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159F-8DB5-48EB-A4D9-23085EB84DC5}" type="datetimeFigureOut">
              <a:rPr lang="en-US" smtClean="0"/>
              <a:t>23-Jan-20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E5B41-299D-4E81-A98D-F96E66E6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5F271-FE16-4F9F-B3AC-F15A551A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14B3-9BA8-4C38-9F4F-553D710F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6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6155A-4F44-46B6-A5A5-DBBCBE0D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159F-8DB5-48EB-A4D9-23085EB84DC5}" type="datetimeFigureOut">
              <a:rPr lang="en-US" smtClean="0"/>
              <a:t>23-Jan-20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841E1-C50B-464E-8D00-B439B8C0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2537F-11FE-4073-A9E3-CDEFE445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14B3-9BA8-4C38-9F4F-553D710F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9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1F6A-2794-4FDD-B563-8CF3CCD8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49B33-2197-46B5-99C9-027F0421F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07D62-8A7E-40AC-A850-3A21AEAE8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4C35F-726F-467A-966A-8B763A65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159F-8DB5-48EB-A4D9-23085EB84DC5}" type="datetimeFigureOut">
              <a:rPr lang="en-US" smtClean="0"/>
              <a:t>23-Jan-20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0FED7-4745-4D1A-901B-9A345981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DFB82-CA34-4E15-962B-FEFA4EC5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14B3-9BA8-4C38-9F4F-553D710F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0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CC05-7E09-49F8-9961-FC4EE796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C6FD9-B31F-49CA-9583-91431A18D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AAD73-6697-459D-B005-62B5E2CFE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EF281-CB26-46E1-A773-D03E2F50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159F-8DB5-48EB-A4D9-23085EB84DC5}" type="datetimeFigureOut">
              <a:rPr lang="en-US" smtClean="0"/>
              <a:t>23-Jan-20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3A144-CF9C-42FA-947E-2872E3DA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F51BD-7452-42A6-A418-2FFDB52E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14B3-9BA8-4C38-9F4F-553D710F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5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81D47-78A6-4A1A-8884-FDB2054B4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CCCF0-4009-4F6A-B73E-87775FA8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9BD2-9EE1-4307-BDE6-6DE71E033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4159F-8DB5-48EB-A4D9-23085EB84DC5}" type="datetimeFigureOut">
              <a:rPr lang="en-US" smtClean="0"/>
              <a:t>23-Jan-20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9C53C-6D59-4703-B58C-3DEC98DE9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C90F8-D901-4CE8-8D76-B26AB868F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E14B3-9BA8-4C38-9F4F-553D710F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9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D5C6-874E-46AE-B1D7-0F09A78E9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Supervised Method Process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09DD2-E0D3-4525-AAD3-06CD20FF38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2/c Matt Varney and 2/c Will Sergio</a:t>
            </a:r>
          </a:p>
        </p:txBody>
      </p:sp>
    </p:spTree>
    <p:extLst>
      <p:ext uri="{BB962C8B-B14F-4D97-AF65-F5344CB8AC3E}">
        <p14:creationId xmlns:p14="http://schemas.microsoft.com/office/powerpoint/2010/main" val="325957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2E52-4EE9-4F8F-A60A-8E11682C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Best Subset Selection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C8843D-89B7-4490-A062-07DB9D11B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007" y="1758413"/>
            <a:ext cx="7671582" cy="47344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C5E42B-9D93-4877-8DD5-883B2A4132D7}"/>
              </a:ext>
            </a:extLst>
          </p:cNvPr>
          <p:cNvSpPr txBox="1"/>
          <p:nvPr/>
        </p:nvSpPr>
        <p:spPr>
          <a:xfrm>
            <a:off x="8186589" y="2156656"/>
            <a:ext cx="3921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Interested in maximizing R^2 value (proportion of variability in the response captured by model), while considering the point of diminishing marginal returns. </a:t>
            </a:r>
          </a:p>
        </p:txBody>
      </p:sp>
    </p:spTree>
    <p:extLst>
      <p:ext uri="{BB962C8B-B14F-4D97-AF65-F5344CB8AC3E}">
        <p14:creationId xmlns:p14="http://schemas.microsoft.com/office/powerpoint/2010/main" val="213700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E064-8CD7-4EEF-9064-1A0F2EEF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Subset Selection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14E62A-0388-41DD-805A-B77A782AC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84635"/>
            <a:ext cx="7953167" cy="4908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5AF64D-D668-4196-AFC6-1C08A322CB5F}"/>
              </a:ext>
            </a:extLst>
          </p:cNvPr>
          <p:cNvSpPr txBox="1"/>
          <p:nvPr/>
        </p:nvSpPr>
        <p:spPr>
          <a:xfrm>
            <a:off x="8473966" y="2010104"/>
            <a:ext cx="3310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Interested in minimizing </a:t>
            </a:r>
            <a:r>
              <a:rPr lang="en-US" dirty="0" err="1"/>
              <a:t>bic</a:t>
            </a:r>
            <a:r>
              <a:rPr lang="en-US" dirty="0"/>
              <a:t>, while minimizing the number of predictor variables.</a:t>
            </a:r>
          </a:p>
        </p:txBody>
      </p:sp>
    </p:spTree>
    <p:extLst>
      <p:ext uri="{BB962C8B-B14F-4D97-AF65-F5344CB8AC3E}">
        <p14:creationId xmlns:p14="http://schemas.microsoft.com/office/powerpoint/2010/main" val="341218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DDF5-FBFD-4988-BFFA-B810999B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Subset Selection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DB460F-8F44-49BB-88A7-39F55B885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080583" cy="49868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46BE28-F174-4F58-9D5D-CD39CDA99E25}"/>
              </a:ext>
            </a:extLst>
          </p:cNvPr>
          <p:cNvSpPr txBox="1"/>
          <p:nvPr/>
        </p:nvSpPr>
        <p:spPr>
          <a:xfrm>
            <a:off x="9057290" y="1690688"/>
            <a:ext cx="2948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Interested in minimizing Cp, while minimizing the number of predictor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4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E9CC-8116-4F53-91F7-E77BCA82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and Backward Subset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A7E71-7F4A-4355-9667-F2CFCA87D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404938"/>
            <a:ext cx="5191125" cy="4981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3A06A3-ECEC-40C0-B787-F9A990658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385" y="2452687"/>
            <a:ext cx="5293361" cy="2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0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F13C-C414-4A63-808B-2B220F9F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now we know what variables we are going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B94C-4B5F-496F-96B9-FFA5E5226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Likes, dislikes, </a:t>
            </a:r>
            <a:r>
              <a:rPr lang="en-US" dirty="0" err="1"/>
              <a:t>comment_count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DF42-E0B8-4D5E-810A-054F47F6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 Linear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3F11A-D289-4584-B462-A429A8AE6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100262"/>
            <a:ext cx="106775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9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05B3-C4EF-4B3B-B935-C7999142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84C5C0-56CB-4822-9A4C-465F989D7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632" y="1690688"/>
            <a:ext cx="72407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5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066F-9745-418D-BB4D-936BC210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Interpretation/Findings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A0346-1EEA-436A-B0E9-734B82E40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MLR model: Y = -94.45 * x1 + 32 * x2 + 75.12 * x3 + 281200 </a:t>
            </a:r>
          </a:p>
          <a:p>
            <a:r>
              <a:rPr lang="en-US" dirty="0"/>
              <a:t>Adjusted R^2 value is a measure of the accurate of your linear model.</a:t>
            </a:r>
          </a:p>
          <a:p>
            <a:r>
              <a:rPr lang="en-US" dirty="0"/>
              <a:t>Our adjusted r^2 value is .7735.  This means 77.35% of the variability in our response (in this case views) is captured by our MLR model.</a:t>
            </a:r>
          </a:p>
          <a:p>
            <a:r>
              <a:rPr lang="en-US" dirty="0"/>
              <a:t>Note: We did not subset our data into training and testing. We will for our future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0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69138739BFA46A908621BC064D46C" ma:contentTypeVersion="15" ma:contentTypeDescription="Create a new document." ma:contentTypeScope="" ma:versionID="f29b24bf61fc27918c1fbfc270a4ead2">
  <xsd:schema xmlns:xsd="http://www.w3.org/2001/XMLSchema" xmlns:xs="http://www.w3.org/2001/XMLSchema" xmlns:p="http://schemas.microsoft.com/office/2006/metadata/properties" xmlns:ns1="http://schemas.microsoft.com/sharepoint/v3" xmlns:ns3="ee5b160f-7449-402e-9ec9-af8c1b62626b" xmlns:ns4="5db55a31-ddf6-4c61-9b83-ad9b0eb8f27c" targetNamespace="http://schemas.microsoft.com/office/2006/metadata/properties" ma:root="true" ma:fieldsID="320d6ed2d33aa2f4b7362bf4304f2f1c" ns1:_="" ns3:_="" ns4:_="">
    <xsd:import namespace="http://schemas.microsoft.com/sharepoint/v3"/>
    <xsd:import namespace="ee5b160f-7449-402e-9ec9-af8c1b62626b"/>
    <xsd:import namespace="5db55a31-ddf6-4c61-9b83-ad9b0eb8f27c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1:_ip_UnifiedCompliancePolicyProperties" minOccurs="0"/>
                <xsd:element ref="ns1:_ip_UnifiedCompliancePolicyUIAc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b160f-7449-402e-9ec9-af8c1b62626b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55a31-ddf6-4c61-9b83-ad9b0eb8f2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F18C4D0-59A3-4E5A-89E5-EC1209F1C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e5b160f-7449-402e-9ec9-af8c1b62626b"/>
    <ds:schemaRef ds:uri="5db55a31-ddf6-4c61-9b83-ad9b0eb8f2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72CEEC-9A68-4964-950E-7D45C557C6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6376D8-FE1E-41A9-86A9-01E3348C0CAD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5db55a31-ddf6-4c61-9b83-ad9b0eb8f27c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e5b160f-7449-402e-9ec9-af8c1b62626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196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Supervised Method Process </vt:lpstr>
      <vt:lpstr>Best Subset Selection</vt:lpstr>
      <vt:lpstr>Best Subset Selection</vt:lpstr>
      <vt:lpstr>Best Subset Selection</vt:lpstr>
      <vt:lpstr>Forward and Backward Subset Selection</vt:lpstr>
      <vt:lpstr>So now we know what variables we are going to use</vt:lpstr>
      <vt:lpstr>Multiple Linear Regression</vt:lpstr>
      <vt:lpstr>Results</vt:lpstr>
      <vt:lpstr>Interpretation/Findings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Subset Selection, Ridge Regression, Lasso Regression</dc:title>
  <dc:creator>Gaskel, Gregory CDT (EDU)</dc:creator>
  <cp:lastModifiedBy>William Sergio</cp:lastModifiedBy>
  <cp:revision>19</cp:revision>
  <dcterms:created xsi:type="dcterms:W3CDTF">2019-10-30T01:00:46Z</dcterms:created>
  <dcterms:modified xsi:type="dcterms:W3CDTF">2020-01-23T12:59:42Z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0x0101007BD69138739BFA46A908621BC064D46C</vt:lpwstr>
  </property>
</Properties>
</file>