
<file path=[Content_Types].xml><?xml version="1.0" encoding="utf-8"?>
<Types xmlns="http://schemas.openxmlformats.org/package/2006/content-types">
  <Default ContentType="application/x-fontdata" Extension="fntdata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Averag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geeksforgeeks.org/underfitting-and-overfitting-in-machine-learning/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kdnuggets.com/2017/09/neural-network-foundations-explained-activation-function.html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issinglink.ai/guides/neural-network-concepts/7-types-neural-network-activation-functions-right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log.paperspace.com/intro-to-optimization-in-deep-learning-gradient-descent/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kx.com/blog/kxcon2016-puzzle-challenge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0337b234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0337b234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0337b23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0337b23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Picture: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https://www.geeksforgeeks.org/underfitting-and-overfitting-in-machine-learning/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2cdccaea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2cdccaea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0337b234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0337b234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2cdccaea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2cdccaea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0337b234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0337b234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2cdccaea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2cdccaea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Picture: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https://www.kdnuggets.com/2017/09/neural-network-foundations-explained-activation-function.html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0337b234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0337b234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Pictures: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https://missinglink.ai/guides/neural-network-concepts/7-types-neural-network-activation-functions-right/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0337b234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0337b234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0337b234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0337b234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2cdccaea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2cdccaea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Picture: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https://blog.paperspace.com/intro-to-optimization-in-deep-learning-gradient-descent/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337b234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337b234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0337b234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0337b234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0337b234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0337b234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Picture: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https://kx.com/blog/kxcon2016-puzzle-challenge/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and AI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Cody Bellamy, Justin Steiner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you need to do things by hand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breaks, step back and look with fresh eyes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Libraries are only powerful if you know how they work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Overfitting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624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Genetic Learning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Creates population of Neural Network Objects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Initial population acts randomly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 how well each instance of the network is doing based on a ‘fitness’ score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the most fit and have them as the ‘parents’ for the next generation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Mutate the ‘children’ of the generation and repeat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be discouraged by infrequent bugs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baby steps towards your end goal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Reinforcement</a:t>
            </a:r>
            <a:r>
              <a:rPr lang="en"/>
              <a:t> Learning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up a reward function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Does not have to be continuous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an instance of a network with a method for storing the results of the output (recurrence)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any given action, generate a reward (negative rewards are considered punishments) and store it within the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up an algorithm so that future reward is maximized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</a:t>
            </a:r>
            <a:r>
              <a:rPr lang="en"/>
              <a:t> Learned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the big picture of your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Break up your project into smaller problems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ok to get a specific solution, and then generalize it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00" y="1075525"/>
            <a:ext cx="5936001" cy="34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6075700" y="1052825"/>
            <a:ext cx="3068400" cy="3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Each arc has a weight</a:t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Each node has a bias</a:t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Each node’s output needs to be within a known range (activation functions)</a:t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Activation Functions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Sigmoid					  TanH						Relu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2340025"/>
            <a:ext cx="2733675" cy="22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5725" y="2340024"/>
            <a:ext cx="2801480" cy="22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7550" y="2340024"/>
            <a:ext cx="2612725" cy="227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Problem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don’t know which weights and biases will be the best for our networks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how do we choose them?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choose random weights and biases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Then optimize them using an optimization algorithm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Functions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Quadratic Cost (Mean Squared Error)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Cross Entropy Cost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625" y="1702125"/>
            <a:ext cx="5314950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615" y="3586125"/>
            <a:ext cx="7814409" cy="148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377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likely starting out towards the edges where error is high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 is to take small, fast steps towards the minimum of our function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 rotWithShape="1">
          <a:blip r:embed="rId3">
            <a:alphaModFix/>
          </a:blip>
          <a:srcRect b="0" l="0" r="50765" t="0"/>
          <a:stretch/>
        </p:blipFill>
        <p:spPr>
          <a:xfrm>
            <a:off x="4669100" y="596057"/>
            <a:ext cx="3777300" cy="4198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Youtube Video Analysis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35,623 rows.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row is 1 video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Columns: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number of likes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number of dislikes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number of comments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whether</a:t>
            </a:r>
            <a:r>
              <a:rPr lang="en"/>
              <a:t> or not a video has over 1,000,000 views  (response)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86% success rate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 what your hyper parameters do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Learning rate -&gt; small steps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Batch size -&gt; fast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of epochs -&gt; number of steps to take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 transformations and experiment with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Experiment with different optimization algorithms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 Recognition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60,000 Rows in the training 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10,000 Rows in the test 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784 columns each corresponding to a pixel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0-255 the range of pixel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column corresponding to the digit’s label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0-9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97% success rate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2182" y="1100550"/>
            <a:ext cx="2473500" cy="2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