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comparison of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2/c Cody Bellamy</a:t>
            </a:r>
          </a:p>
          <a:p>
            <a:r>
              <a:rPr lang="en-US" dirty="0"/>
              <a:t>2/c Justin </a:t>
            </a:r>
            <a:r>
              <a:rPr lang="en-US" dirty="0" err="1"/>
              <a:t>steiner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being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EC07-5A74-4D6D-A7B4-9E56CBA2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NNat</a:t>
            </a:r>
            <a:endParaRPr lang="en-US" dirty="0"/>
          </a:p>
          <a:p>
            <a:pPr lvl="1"/>
            <a:r>
              <a:rPr lang="en-US" dirty="0"/>
              <a:t>Deep learning network coded from scratch</a:t>
            </a:r>
          </a:p>
          <a:p>
            <a:pPr lvl="1"/>
            <a:r>
              <a:rPr lang="en-US" dirty="0"/>
              <a:t>Sigmoid neurons</a:t>
            </a:r>
          </a:p>
          <a:p>
            <a:pPr lvl="1"/>
            <a:r>
              <a:rPr lang="en-US" dirty="0"/>
              <a:t>Linear feed-forward model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Advanced, multi-method learning network API</a:t>
            </a:r>
          </a:p>
          <a:p>
            <a:pPr lvl="1"/>
            <a:r>
              <a:rPr lang="en-US" dirty="0"/>
              <a:t>Sigmoid neurons (capable of various neuron types)</a:t>
            </a:r>
          </a:p>
          <a:p>
            <a:pPr lvl="1"/>
            <a:r>
              <a:rPr lang="en-US" dirty="0"/>
              <a:t>CNN and linear feed-forward model</a:t>
            </a:r>
          </a:p>
          <a:p>
            <a:r>
              <a:rPr lang="en-US" dirty="0"/>
              <a:t>Baseline</a:t>
            </a:r>
          </a:p>
          <a:p>
            <a:pPr lvl="1"/>
            <a:r>
              <a:rPr lang="en-US" dirty="0"/>
              <a:t>Various mathematical forecasting models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721-AEF9-4FC0-8932-A727371C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success rates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7AAB78-9EF9-41A2-ADD1-7076A24BC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32466"/>
              </p:ext>
            </p:extLst>
          </p:nvPr>
        </p:nvGraphicFramePr>
        <p:xfrm>
          <a:off x="581025" y="2341563"/>
          <a:ext cx="11029952" cy="185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01617322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732470871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058400745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592726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NNat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Linear/Logistic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YouTube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 Attack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Card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Handwritten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7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0943-324B-47AC-977C-4DE2B62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15FD-311A-409A-BC1E-C152E4CF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6498"/>
            <a:ext cx="11029615" cy="4789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YouTube Views</a:t>
            </a:r>
          </a:p>
          <a:p>
            <a:pPr lvl="1"/>
            <a:r>
              <a:rPr lang="en-US" dirty="0"/>
              <a:t>Used total video views as the response</a:t>
            </a:r>
          </a:p>
          <a:p>
            <a:pPr lvl="1"/>
            <a:r>
              <a:rPr lang="en-US" dirty="0"/>
              <a:t>Converted to binary response on weather or not the views exceeded 1 million views</a:t>
            </a:r>
          </a:p>
          <a:p>
            <a:pPr lvl="1"/>
            <a:r>
              <a:rPr lang="en-US" dirty="0"/>
              <a:t>3 columns input, 1 column output</a:t>
            </a:r>
          </a:p>
          <a:p>
            <a:r>
              <a:rPr lang="en-US" dirty="0"/>
              <a:t>Heart Attack Risk</a:t>
            </a:r>
          </a:p>
          <a:p>
            <a:pPr lvl="1"/>
            <a:r>
              <a:rPr lang="en-US" dirty="0"/>
              <a:t>Weather the patient was at risk for heart attack was used as binary response</a:t>
            </a:r>
          </a:p>
          <a:p>
            <a:pPr lvl="1"/>
            <a:r>
              <a:rPr lang="en-US" dirty="0"/>
              <a:t>13 columns input, 1 column output</a:t>
            </a:r>
          </a:p>
          <a:p>
            <a:r>
              <a:rPr lang="en-US" dirty="0"/>
              <a:t>Credit Card Fraud</a:t>
            </a:r>
          </a:p>
          <a:p>
            <a:pPr lvl="1"/>
            <a:r>
              <a:rPr lang="en-US" dirty="0"/>
              <a:t>Binary response on weather purchase was fraudulent</a:t>
            </a:r>
          </a:p>
          <a:p>
            <a:pPr lvl="1"/>
            <a:r>
              <a:rPr lang="en-US" dirty="0"/>
              <a:t>29 columns input, 1 column output</a:t>
            </a:r>
          </a:p>
          <a:p>
            <a:r>
              <a:rPr lang="en-US" dirty="0"/>
              <a:t>Handwritten digits</a:t>
            </a:r>
          </a:p>
          <a:p>
            <a:pPr lvl="1"/>
            <a:r>
              <a:rPr lang="en-US" dirty="0"/>
              <a:t>The output of sigmoid represented likelihood of being a digit</a:t>
            </a:r>
          </a:p>
          <a:p>
            <a:pPr lvl="1"/>
            <a:r>
              <a:rPr lang="en-US" dirty="0"/>
              <a:t>Each output corresponded to a digit (0-9)</a:t>
            </a:r>
          </a:p>
          <a:p>
            <a:pPr lvl="1"/>
            <a:r>
              <a:rPr lang="en-US" dirty="0"/>
              <a:t>~700 columns input, 10 columns output</a:t>
            </a:r>
          </a:p>
        </p:txBody>
      </p:sp>
    </p:spTree>
    <p:extLst>
      <p:ext uri="{BB962C8B-B14F-4D97-AF65-F5344CB8AC3E}">
        <p14:creationId xmlns:p14="http://schemas.microsoft.com/office/powerpoint/2010/main" val="16169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C70-64C0-41ED-A260-58A8996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40C4-5FAD-4835-8867-6C098527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Nnat</a:t>
            </a:r>
            <a:endParaRPr lang="en-US" dirty="0"/>
          </a:p>
          <a:p>
            <a:pPr lvl="1"/>
            <a:r>
              <a:rPr lang="en-US" dirty="0"/>
              <a:t>Understand not just how but why</a:t>
            </a:r>
          </a:p>
          <a:p>
            <a:pPr lvl="1"/>
            <a:r>
              <a:rPr lang="en-US" dirty="0"/>
              <a:t>Hyperparameters have a large effect on output</a:t>
            </a:r>
          </a:p>
          <a:p>
            <a:pPr lvl="1"/>
            <a:r>
              <a:rPr lang="en-US" dirty="0"/>
              <a:t>Sometimes restarting &gt;&gt; salvaging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Custom NN with any type of feed-forward algorithms.</a:t>
            </a:r>
          </a:p>
          <a:p>
            <a:pPr lvl="1"/>
            <a:r>
              <a:rPr lang="en-US" dirty="0"/>
              <a:t>Issues with scalability</a:t>
            </a:r>
          </a:p>
          <a:p>
            <a:pPr lvl="2"/>
            <a:r>
              <a:rPr lang="en-US" dirty="0"/>
              <a:t>Reprogram the model class each time to register the parameters of the feed-forward algorithms</a:t>
            </a:r>
          </a:p>
        </p:txBody>
      </p:sp>
    </p:spTree>
    <p:extLst>
      <p:ext uri="{BB962C8B-B14F-4D97-AF65-F5344CB8AC3E}">
        <p14:creationId xmlns:p14="http://schemas.microsoft.com/office/powerpoint/2010/main" val="18922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00AE-6952-4C8C-BA60-601EB381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350A-2048-4218-9D46-617C1A2B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r>
              <a:rPr lang="en-US" dirty="0"/>
              <a:t>Mathematical model vs. NN</a:t>
            </a:r>
          </a:p>
          <a:p>
            <a:pPr lvl="1"/>
            <a:r>
              <a:rPr lang="en-US" dirty="0"/>
              <a:t>NNs are easy to set up</a:t>
            </a:r>
          </a:p>
          <a:p>
            <a:pPr lvl="1"/>
            <a:r>
              <a:rPr lang="en-US" dirty="0"/>
              <a:t>NNs consider all columns as “useful” input until training disregards (or adjusts W and B to ignore this data)</a:t>
            </a:r>
          </a:p>
          <a:p>
            <a:pPr lvl="1"/>
            <a:r>
              <a:rPr lang="en-US" dirty="0"/>
              <a:t>Mathematical models provide more insight into decisions made</a:t>
            </a:r>
          </a:p>
          <a:p>
            <a:pPr lvl="1"/>
            <a:r>
              <a:rPr lang="en-US" dirty="0"/>
              <a:t>Mathematical models can be more accurate with less data</a:t>
            </a:r>
          </a:p>
        </p:txBody>
      </p:sp>
    </p:spTree>
    <p:extLst>
      <p:ext uri="{BB962C8B-B14F-4D97-AF65-F5344CB8AC3E}">
        <p14:creationId xmlns:p14="http://schemas.microsoft.com/office/powerpoint/2010/main" val="1809045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288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A comparison of neural networks</vt:lpstr>
      <vt:lpstr>Neural networks being compared</vt:lpstr>
      <vt:lpstr>Overall success rates</vt:lpstr>
      <vt:lpstr>Data Sets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2020-02-10T21:19:56Z</dcterms:created>
  <dcterms:modified xsi:type="dcterms:W3CDTF">2020-02-13T03:08:15Z</dcterms:modified>
</cp:coreProperties>
</file>