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SAP BW InfoObjects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detailed technical overview for consultants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Q-tables for changing attributes like manager or region.</a:t>
            </a:r>
          </a:p>
          <a:p>
            <a:r>
              <a:t>Keep P-tables for stable attributes like country.</a:t>
            </a:r>
          </a:p>
          <a:p>
            <a:r>
              <a:t>Minimize navigational attributes for better performance.</a:t>
            </a:r>
          </a:p>
          <a:p>
            <a:r>
              <a:t>Always validate compounding logic in modeling.</a:t>
            </a:r>
          </a:p>
          <a:p>
            <a:r>
              <a:t>SID resolution is critical for efficient queries and joins.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InfoObject and Master Data Relationships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2634480"/>
            <a:ext cx="144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0CUSTOMER</a:t>
            </a:r>
          </a:p>
          <a:p>
            <a:r>
              <a:t>InfoObject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0000" y="1666059"/>
            <a:ext cx="321026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/BI0/S0CUSTOMER</a:t>
            </a:r>
          </a:p>
          <a:p>
            <a:r>
              <a:rPr dirty="0"/>
              <a:t>SID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0000" y="2634480"/>
            <a:ext cx="321026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/BI0/P0CUSTOMER</a:t>
            </a:r>
          </a:p>
          <a:p>
            <a:r>
              <a:rPr dirty="0"/>
              <a:t>Static Attributes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0088" y="3651660"/>
            <a:ext cx="3100176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/BI0/Q0CUSTOMER</a:t>
            </a:r>
          </a:p>
          <a:p>
            <a:r>
              <a:rPr dirty="0"/>
              <a:t>Time-Dependent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0088" y="4668840"/>
            <a:ext cx="3100176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/BI0/T0CUSTOMER</a:t>
            </a:r>
          </a:p>
          <a:p>
            <a:r>
              <a:rPr dirty="0"/>
              <a:t>Texts Table</a:t>
            </a:r>
          </a:p>
        </p:txBody>
      </p:sp>
      <p:cxnSp>
        <p:nvCxnSpPr>
          <p:cNvPr id="8" name="Connector 7"/>
          <p:cNvCxnSpPr/>
          <p:nvPr/>
        </p:nvCxnSpPr>
        <p:spPr>
          <a:xfrm flipV="1">
            <a:off x="2160000" y="2274480"/>
            <a:ext cx="720000" cy="72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160000" y="2994480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>
            <a:cxnSpLocks/>
            <a:endCxn id="6" idx="1"/>
          </p:cNvCxnSpPr>
          <p:nvPr/>
        </p:nvCxnSpPr>
        <p:spPr>
          <a:xfrm>
            <a:off x="2160000" y="2994480"/>
            <a:ext cx="830088" cy="1017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>
            <a:cxnSpLocks/>
            <a:endCxn id="7" idx="1"/>
          </p:cNvCxnSpPr>
          <p:nvPr/>
        </p:nvCxnSpPr>
        <p:spPr>
          <a:xfrm>
            <a:off x="2160000" y="2994480"/>
            <a:ext cx="830088" cy="2034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InfoObject?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building block in SAP BW to model business data.</a:t>
            </a:r>
          </a:p>
          <a:p>
            <a:r>
              <a:t>Represents descriptive or numerical information (e.g., Customer, Revenue).</a:t>
            </a:r>
          </a:p>
          <a:p>
            <a:r>
              <a:t>Used across InfoProviders, Queries, Transformations, etc.</a:t>
            </a:r>
          </a:p>
          <a:p>
            <a:r>
              <a:t>Reusable, consistent, and optimized for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InfoObjects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Characteristics – Business entities like Customer, Product.</a:t>
            </a:r>
          </a:p>
          <a:p>
            <a:r>
              <a:t>Key Figures – Numeric values such as Sales, Revenue.</a:t>
            </a:r>
          </a:p>
          <a:p>
            <a:r>
              <a:t>Time Characteristics – Calendar day, Fiscal Year.</a:t>
            </a:r>
          </a:p>
          <a:p>
            <a:r>
              <a:t>Units – Currency, Unit of Measure.</a:t>
            </a:r>
          </a:p>
          <a:p>
            <a:r>
              <a:t>Technical Characteristics – Request ID, Record Mode.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InfoObject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General: Data Type, Length, Description.</a:t>
            </a:r>
          </a:p>
          <a:p>
            <a:r>
              <a:t>Master Data: With/without master data, Attribute types.</a:t>
            </a:r>
          </a:p>
          <a:p>
            <a:r>
              <a:t>Text: Enable multilingual descriptions.</a:t>
            </a:r>
          </a:p>
          <a:p>
            <a:r>
              <a:t>Time Dependency: Time-based validity for attributes or texts.</a:t>
            </a:r>
          </a:p>
          <a:p>
            <a:r>
              <a:t>Compounding: Links InfoObjects hierarchically.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InfoObject Tables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/BI0/SXXXX – SID table: stores SID &lt;-&gt; characteristic key mapping.</a:t>
            </a:r>
          </a:p>
          <a:p>
            <a:r>
              <a:t>/BI0/PXXXX – Time-independent attributes (no SID).</a:t>
            </a:r>
          </a:p>
          <a:p>
            <a:r>
              <a:t>/BI0/QXXXX – Time-dependent attributes (no SID).</a:t>
            </a:r>
          </a:p>
          <a:p>
            <a:r>
              <a:t>/BI0/TXXXX – Texts table: supports multiple languages.</a:t>
            </a:r>
          </a:p>
          <a:p>
            <a:r>
              <a:t>/BI0/HXXXX – Hierarchy header, /BI0/IXXXX – Hierarchy structure.</a:t>
            </a:r>
          </a:p>
          <a:p>
            <a:r>
              <a:t>/BI0/MXXXX – Internal view combining master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Structures of Key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/BI0/SXXXX: SID, XXXX (key), OBJVERS.</a:t>
            </a:r>
          </a:p>
          <a:p>
            <a:r>
              <a:t>/BI0/PXXXX: XXXX (key), static attributes.</a:t>
            </a:r>
          </a:p>
          <a:p>
            <a:r>
              <a:t>/BI0/QXXXX: XXXX (key), DATEFROM, DATETO, dynamic attributes.</a:t>
            </a:r>
          </a:p>
          <a:p>
            <a:r>
              <a:t>/BI0/TXXXX: XXXX, LANGU, DATETO, SHTEXT, MEDIUM, LONG.</a:t>
            </a:r>
          </a:p>
          <a:p>
            <a:r>
              <a:t>SID is used only in /BI0/SXXXX; not present in P, Q, or T tables.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Key Fields and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/BI0/SXXXX – Keys: SID, InfoObject Key.</a:t>
            </a:r>
          </a:p>
          <a:p>
            <a:r>
              <a:t>/BI0/PXXXX – Keys: InfoObject Key.</a:t>
            </a:r>
          </a:p>
          <a:p>
            <a:r>
              <a:t>/BI0/QXXXX – Keys: InfoObject Key, DATEFROM, DATETO.</a:t>
            </a:r>
          </a:p>
          <a:p>
            <a:r>
              <a:t>/BI0/TXXXX – Keys: InfoObject Key, LANGU, DATETO.</a:t>
            </a:r>
          </a:p>
          <a:p>
            <a:r>
              <a:t>SID used for faster joins in reporting and data targets.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0CUSTOMER InfoObject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/BI0/S0CUSTOMER – SID table (Customer &lt;-&gt; SID).</a:t>
            </a:r>
          </a:p>
          <a:p>
            <a:r>
              <a:t>/BI0/P0CUSTOMER – Static attributes (Country, Industry).</a:t>
            </a:r>
          </a:p>
          <a:p>
            <a:r>
              <a:t>/BI0/Q0CUSTOMER – Time-based (Account Manager).</a:t>
            </a:r>
          </a:p>
          <a:p>
            <a:r>
              <a:t>/BI0/T0CUSTOMER – Descriptions in different languages.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SID only exists in /BI0/SXXXX.</a:t>
            </a:r>
          </a:p>
          <a:p>
            <a:r>
              <a:t>P table = time-independent attributes.</a:t>
            </a:r>
          </a:p>
          <a:p>
            <a:r>
              <a:t>Q table = time-dependent attributes.</a:t>
            </a:r>
          </a:p>
          <a:p>
            <a:r>
              <a:t>T table = descriptions (texts) with optional time/language.</a:t>
            </a:r>
          </a:p>
          <a:p>
            <a:r>
              <a:t>All use InfoObject key, not SID.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556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Understanding SAP BW InfoObjects</vt:lpstr>
      <vt:lpstr>What is an InfoObject?</vt:lpstr>
      <vt:lpstr>Types of InfoObjects</vt:lpstr>
      <vt:lpstr>Core InfoObject Settings</vt:lpstr>
      <vt:lpstr>Main InfoObject Tables Overview</vt:lpstr>
      <vt:lpstr>Technical Structures of Key Tables</vt:lpstr>
      <vt:lpstr>Table Key Fields and Usage</vt:lpstr>
      <vt:lpstr>Example: 0CUSTOMER InfoObject Data Flow</vt:lpstr>
      <vt:lpstr>Key Differences Summary</vt:lpstr>
      <vt:lpstr>Final Notes</vt:lpstr>
      <vt:lpstr>Diagram: InfoObject and Master Data Relationships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Yani Georgiev (ext)</cp:lastModifiedBy>
  <cp:revision>2</cp:revision>
  <dcterms:created xsi:type="dcterms:W3CDTF">2013-01-27T09:14:16Z</dcterms:created>
  <dcterms:modified xsi:type="dcterms:W3CDTF">2025-06-28T08:22:12Z</dcterms:modified>
  <cp:category/>
</cp:coreProperties>
</file>