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56500"/>
  <p:notesSz cx="6858000" cy="9144000"/>
  <p:embeddedFontLst>
    <p:embeddedFont>
      <p:font typeface="Calibri (MS) Bold" charset="1" panose="020F0702030404030204"/>
      <p:regular r:id="rId13"/>
    </p:embeddedFont>
    <p:embeddedFont>
      <p:font typeface="Calibri (MS)" charset="1" panose="020F050202020403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438384" y="4232740"/>
            <a:ext cx="2967254" cy="3103011"/>
            <a:chOff x="0" y="0"/>
            <a:chExt cx="3956339" cy="4137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56304" cy="4137406"/>
            </a:xfrm>
            <a:custGeom>
              <a:avLst/>
              <a:gdLst/>
              <a:ahLst/>
              <a:cxnLst/>
              <a:rect r="r" b="b" t="t" l="l"/>
              <a:pathLst>
                <a:path h="4137406" w="3956304">
                  <a:moveTo>
                    <a:pt x="0" y="0"/>
                  </a:moveTo>
                  <a:lnTo>
                    <a:pt x="3956304" y="0"/>
                  </a:lnTo>
                  <a:lnTo>
                    <a:pt x="3956304" y="4137406"/>
                  </a:lnTo>
                  <a:lnTo>
                    <a:pt x="0" y="41374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6" t="0" r="-17" b="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01948" y="2583316"/>
            <a:ext cx="9159373" cy="714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4496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Lab. de Programação Front-End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948" y="3265319"/>
            <a:ext cx="5863917" cy="34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798" spc="-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Prof. Tiago Ruiz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948" y="1941660"/>
            <a:ext cx="8636874" cy="771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299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Engenharia de 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1948" y="3564563"/>
            <a:ext cx="5863917" cy="30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798" spc="-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Prova Pratica - 29/09/2025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1948" y="1742095"/>
            <a:ext cx="8636874" cy="57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198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Curso Bacharelado 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484"/>
            <a:ext cx="6832675" cy="74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INSTRUÇÕES PARA O ALUNO - PROVA PRÁTICA - JAVASCRIPT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Conteúdo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428" y="2068925"/>
            <a:ext cx="6509993" cy="1804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Tema: Calculadora de Notas</a:t>
            </a: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Duração: 2 horas (120 minutos)</a:t>
            </a: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Tipo: Prova Prática</a:t>
            </a: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Arquivos: `index.html`, `style.css`, `script.js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019015" y="581442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Prática 2025.1 - Front 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905" y="4006326"/>
            <a:ext cx="6832675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da Prova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905" y="4576768"/>
            <a:ext cx="8254617" cy="145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Você deve implementar as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funções JavaScript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criar uma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Calculadora de Notas funcional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 A interface já está pronta, você só precisa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completar o código JavaScript no arquivo `script.js`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just">
              <a:lnSpc>
                <a:spcPts val="28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3905" y="1408024"/>
            <a:ext cx="6832675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QUESTÃO 1: Adicionar Nota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Estrutura da Prova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9428" y="1707124"/>
            <a:ext cx="8254617" cy="568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Implementar a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funç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ão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ci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onarNota()` para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ciona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 novas notas à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que fazer: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Pegar o valor do input com id "input-nota"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Verificar se o input não está vazio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Verificar se a nota está entre 0 e 10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Criar um novo elemento `&lt;li&gt;` usando `createElement`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Definir o `textContent` do `&lt;li&gt;` com o valor da nota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 Adicionar o `&lt;li&gt;` à lista com id "lista-notas" usando `appendChild`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 Limpar o input após adicionar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Dicas: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getElementById()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pegar elementos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createElement("li")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criar o elemento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Number()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converter string para número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trim()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remover espaços em branco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019015" y="581442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Prática 2025.1 - Front 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484"/>
            <a:ext cx="6832675" cy="74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QUESTÃO 2: Calcular Média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Estrutura da Prova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213" y="1797585"/>
            <a:ext cx="8254617" cy="532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Implementar a função `calcularMedia()` para calcular a média das notas.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que fazer: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Pegar todas as notas da lista (id "lista-notas")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Converter os valores de texto para números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Somar todas as notas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Dividir pela quantidade de notas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Exibir o resultado na div com id "resultado-media"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 Formato: "Média: X.X"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Dicas: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`querySelectorAll("li")`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pegar todas as notas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(let i = 0; i &lt; notas.length; i++)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iterar sobre as notas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parseFloat()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converter texto para número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toFixed(1)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arredondar para 1 casa decimal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19015" y="581442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Prática 2025.1 - Front 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484"/>
            <a:ext cx="6832675" cy="74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QUESTÃO 3: Verificar Aprovação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Estrutura da Prova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213" y="1797585"/>
            <a:ext cx="8254617" cy="497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Implementar a função `verificarAprovacao()` para verificar se foi aprovado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que fazer: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Calcular a média das notas (reutilizar lógica do exercício 2)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Verificar se a média é &gt;= 6.0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Exibir "Aprovado" ou "Reprovado" na div com id "resultado-aprovacao" (Estrutura já indicada no comentário do arquivo script.js)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Adicionar classe CSS apropriada (aprovado/reprovado)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Dicas: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`innerHTML`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adicionar HTML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`className`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definir classes CSS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template strings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formatação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019015" y="581442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Prática 2025.1 - Front End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9428" y="1498484"/>
            <a:ext cx="6832675" cy="74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QUESTÃO 4: Estatísticas das Notas</a:t>
            </a: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44318" y="985745"/>
            <a:ext cx="3418353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2"/>
              </a:lnSpc>
            </a:pPr>
            <a:r>
              <a:rPr lang="en-US" sz="1872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Estrutura da Prova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213" y="1797585"/>
            <a:ext cx="8254617" cy="568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Implementar a função `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gerarEstatisticas()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` para gerar estatísticas das notas.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que fazer: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Pegar todas as notas da lista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Converter para números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Calcular: quantidade, média, maior nota, menor nota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Exibir as estatísticas na div com id "resultado-estatisticas"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Formato: "Quantidade: X", "Média: Y.Y", "Maior: Z.Z", "Menor: W.W"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Dicas: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`querySelectorAll("li")` 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para contar itens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`Math.max()` e `Math.min()`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encontrar maior/menor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`innerHTML`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adicionar HTML formatado</a:t>
            </a:r>
          </a:p>
          <a:p>
            <a:pPr algn="just">
              <a:lnSpc>
                <a:spcPts val="281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 </a:t>
            </a: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template strings</a:t>
            </a: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para formatação</a:t>
            </a:r>
          </a:p>
          <a:p>
            <a:pPr algn="just">
              <a:lnSpc>
                <a:spcPts val="2819"/>
              </a:lnSpc>
            </a:pPr>
          </a:p>
          <a:p>
            <a:pPr algn="just">
              <a:lnSpc>
                <a:spcPts val="28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019015" y="581442"/>
            <a:ext cx="5172448" cy="39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9"/>
              </a:lnSpc>
            </a:pPr>
            <a:r>
              <a:rPr lang="en-US" sz="19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Prova Prática 2025.1 - Front End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28" y="165430"/>
            <a:ext cx="3473101" cy="620817"/>
            <a:chOff x="0" y="0"/>
            <a:chExt cx="4630801" cy="827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0801" cy="827786"/>
            </a:xfrm>
            <a:custGeom>
              <a:avLst/>
              <a:gdLst/>
              <a:ahLst/>
              <a:cxnLst/>
              <a:rect r="r" b="b" t="t" l="l"/>
              <a:pathLst>
                <a:path h="827786" w="4630801">
                  <a:moveTo>
                    <a:pt x="0" y="0"/>
                  </a:moveTo>
                  <a:lnTo>
                    <a:pt x="4630801" y="0"/>
                  </a:lnTo>
                  <a:lnTo>
                    <a:pt x="4630801" y="827786"/>
                  </a:lnTo>
                  <a:lnTo>
                    <a:pt x="0" y="827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23" r="0" b="-11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07762" y="173633"/>
            <a:ext cx="6881064" cy="388868"/>
          </a:xfrm>
          <a:custGeom>
            <a:avLst/>
            <a:gdLst/>
            <a:ahLst/>
            <a:cxnLst/>
            <a:rect r="r" b="b" t="t" l="l"/>
            <a:pathLst>
              <a:path h="388868" w="6881064">
                <a:moveTo>
                  <a:pt x="0" y="0"/>
                </a:moveTo>
                <a:lnTo>
                  <a:pt x="6881064" y="0"/>
                </a:lnTo>
                <a:lnTo>
                  <a:pt x="6881064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906" y="173633"/>
            <a:ext cx="212101" cy="388868"/>
          </a:xfrm>
          <a:custGeom>
            <a:avLst/>
            <a:gdLst/>
            <a:ahLst/>
            <a:cxnLst/>
            <a:rect r="r" b="b" t="t" l="l"/>
            <a:pathLst>
              <a:path h="388868" w="212101">
                <a:moveTo>
                  <a:pt x="0" y="0"/>
                </a:moveTo>
                <a:lnTo>
                  <a:pt x="212101" y="0"/>
                </a:lnTo>
                <a:lnTo>
                  <a:pt x="212101" y="388868"/>
                </a:lnTo>
                <a:lnTo>
                  <a:pt x="0" y="388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76692"/>
            <a:ext cx="243906" cy="6881064"/>
          </a:xfrm>
          <a:custGeom>
            <a:avLst/>
            <a:gdLst/>
            <a:ahLst/>
            <a:cxnLst/>
            <a:rect r="r" b="b" t="t" l="l"/>
            <a:pathLst>
              <a:path h="6881064" w="243906">
                <a:moveTo>
                  <a:pt x="0" y="0"/>
                </a:moveTo>
                <a:lnTo>
                  <a:pt x="243907" y="0"/>
                </a:lnTo>
                <a:lnTo>
                  <a:pt x="243907" y="6881064"/>
                </a:lnTo>
                <a:lnTo>
                  <a:pt x="0" y="68810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7906" y="-48078"/>
            <a:ext cx="291812" cy="213508"/>
          </a:xfrm>
          <a:custGeom>
            <a:avLst/>
            <a:gdLst/>
            <a:ahLst/>
            <a:cxnLst/>
            <a:rect r="r" b="b" t="t" l="l"/>
            <a:pathLst>
              <a:path h="213508" w="291812">
                <a:moveTo>
                  <a:pt x="0" y="0"/>
                </a:moveTo>
                <a:lnTo>
                  <a:pt x="291811" y="0"/>
                </a:lnTo>
                <a:lnTo>
                  <a:pt x="291811" y="213507"/>
                </a:lnTo>
                <a:lnTo>
                  <a:pt x="0" y="213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110" y="961696"/>
            <a:ext cx="2537498" cy="451118"/>
          </a:xfrm>
          <a:custGeom>
            <a:avLst/>
            <a:gdLst/>
            <a:ahLst/>
            <a:cxnLst/>
            <a:rect r="r" b="b" t="t" l="l"/>
            <a:pathLst>
              <a:path h="451118" w="2537498">
                <a:moveTo>
                  <a:pt x="0" y="0"/>
                </a:moveTo>
                <a:lnTo>
                  <a:pt x="2537497" y="0"/>
                </a:lnTo>
                <a:lnTo>
                  <a:pt x="2537497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6110" y="961696"/>
            <a:ext cx="2977373" cy="451118"/>
          </a:xfrm>
          <a:custGeom>
            <a:avLst/>
            <a:gdLst/>
            <a:ahLst/>
            <a:cxnLst/>
            <a:rect r="r" b="b" t="t" l="l"/>
            <a:pathLst>
              <a:path h="451118" w="2977373">
                <a:moveTo>
                  <a:pt x="0" y="0"/>
                </a:moveTo>
                <a:lnTo>
                  <a:pt x="2977373" y="0"/>
                </a:lnTo>
                <a:lnTo>
                  <a:pt x="2977373" y="451118"/>
                </a:lnTo>
                <a:lnTo>
                  <a:pt x="0" y="4511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2141" y="5784670"/>
            <a:ext cx="6205270" cy="187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Contatos: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@TiagoBombista</a:t>
            </a:r>
          </a:p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(21)96696-2564 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185788" y="6252490"/>
            <a:ext cx="320871" cy="320871"/>
          </a:xfrm>
          <a:custGeom>
            <a:avLst/>
            <a:gdLst/>
            <a:ahLst/>
            <a:cxnLst/>
            <a:rect r="r" b="b" t="t" l="l"/>
            <a:pathLst>
              <a:path h="320871" w="320871">
                <a:moveTo>
                  <a:pt x="0" y="0"/>
                </a:moveTo>
                <a:lnTo>
                  <a:pt x="320871" y="0"/>
                </a:lnTo>
                <a:lnTo>
                  <a:pt x="320871" y="320870"/>
                </a:lnTo>
                <a:lnTo>
                  <a:pt x="0" y="3208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85788" y="6609351"/>
            <a:ext cx="320871" cy="329098"/>
          </a:xfrm>
          <a:custGeom>
            <a:avLst/>
            <a:gdLst/>
            <a:ahLst/>
            <a:cxnLst/>
            <a:rect r="r" b="b" t="t" l="l"/>
            <a:pathLst>
              <a:path h="329098" w="320871">
                <a:moveTo>
                  <a:pt x="0" y="0"/>
                </a:moveTo>
                <a:lnTo>
                  <a:pt x="320871" y="0"/>
                </a:lnTo>
                <a:lnTo>
                  <a:pt x="320871" y="329098"/>
                </a:lnTo>
                <a:lnTo>
                  <a:pt x="0" y="3290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-183" r="0" b="-18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7127" y="952685"/>
            <a:ext cx="2675463" cy="54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1"/>
              </a:lnSpc>
            </a:pPr>
            <a:r>
              <a:rPr lang="en-US" sz="2091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Muito Obrigado!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5788" y="3589506"/>
            <a:ext cx="6205270" cy="46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Boa Prova!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3365" y="2427623"/>
            <a:ext cx="6205270" cy="882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Ao Termino Chame o Professor e envie o arquivo script.JS através do Link disponibilizado no AVA.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DAGxHBd7rw4</dc:identifier>
  <dcterms:modified xsi:type="dcterms:W3CDTF">2011-08-01T06:04:30Z</dcterms:modified>
  <cp:revision>1</cp:revision>
  <dc:title>Revisao - Laboratório de Desenvolvimento Front-End.pptx</dc:title>
</cp:coreProperties>
</file>