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2FE6-996F-4868-A593-9F329C9E0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293216"/>
            <a:ext cx="5518066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Module 2: Version Control With GIT</a:t>
            </a:r>
          </a:p>
        </p:txBody>
      </p:sp>
    </p:spTree>
    <p:extLst>
      <p:ext uri="{BB962C8B-B14F-4D97-AF65-F5344CB8AC3E}">
        <p14:creationId xmlns:p14="http://schemas.microsoft.com/office/powerpoint/2010/main" val="11689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903-2875-47C3-90FD-301811E2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228601"/>
            <a:ext cx="10010273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What to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A0B-7A3F-4C2A-AA76-44BCCC76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885826"/>
            <a:ext cx="10010274" cy="2724149"/>
          </a:xfrm>
        </p:spPr>
        <p:txBody>
          <a:bodyPr/>
          <a:lstStyle/>
          <a:p>
            <a:r>
              <a:rPr lang="en-IN" dirty="0"/>
              <a:t>What is Git?</a:t>
            </a:r>
          </a:p>
          <a:p>
            <a:r>
              <a:rPr lang="en-IN" dirty="0"/>
              <a:t>GIT Lifecycle</a:t>
            </a:r>
          </a:p>
          <a:p>
            <a:r>
              <a:rPr lang="en-IN" dirty="0"/>
              <a:t>How does Git Work?</a:t>
            </a:r>
          </a:p>
          <a:p>
            <a:r>
              <a:rPr lang="en-IN" dirty="0"/>
              <a:t>Some Git Commands?</a:t>
            </a:r>
          </a:p>
          <a:p>
            <a:r>
              <a:rPr lang="en-IN" dirty="0"/>
              <a:t>More Git Commands?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E246E0-372E-481F-B803-BDF2E93AA4D7}"/>
              </a:ext>
            </a:extLst>
          </p:cNvPr>
          <p:cNvSpPr txBox="1">
            <a:spLocks/>
          </p:cNvSpPr>
          <p:nvPr/>
        </p:nvSpPr>
        <p:spPr>
          <a:xfrm>
            <a:off x="1503140" y="3907690"/>
            <a:ext cx="9529009" cy="4833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What Is Git?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B09B13-B31B-469D-B9DE-9363C6461750}"/>
              </a:ext>
            </a:extLst>
          </p:cNvPr>
          <p:cNvSpPr txBox="1">
            <a:spLocks/>
          </p:cNvSpPr>
          <p:nvPr/>
        </p:nvSpPr>
        <p:spPr>
          <a:xfrm>
            <a:off x="1177892" y="4593758"/>
            <a:ext cx="9529010" cy="164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is a version-control system for tracking changes in	computer files and coordinating work on	those files among multiple people. It is primarily used for source-code	management in software development, but it can	 be used to keep track of changes in any set of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74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9AF-AD98-4E26-9F10-7005B1EE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8" y="202132"/>
            <a:ext cx="9817769" cy="5101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GIT Lifecycle.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FD60-4023-4D96-9C4D-74B64100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408" y="1078029"/>
            <a:ext cx="9904396" cy="5606714"/>
          </a:xfrm>
        </p:spPr>
        <p:txBody>
          <a:bodyPr>
            <a:normAutofit/>
          </a:bodyPr>
          <a:lstStyle/>
          <a:p>
            <a:r>
              <a:rPr lang="en-IN" dirty="0"/>
              <a:t>Following are the life cycle stages of GIT:</a:t>
            </a:r>
          </a:p>
          <a:p>
            <a:pPr lvl="1"/>
            <a:r>
              <a:rPr lang="en-IN" dirty="0"/>
              <a:t>Working Directory:</a:t>
            </a:r>
          </a:p>
          <a:p>
            <a:pPr lvl="2"/>
            <a:r>
              <a:rPr lang="en-US" dirty="0"/>
              <a:t>The place where your project resides in your local disk.</a:t>
            </a:r>
          </a:p>
          <a:p>
            <a:pPr lvl="2"/>
            <a:r>
              <a:rPr lang="en-US" dirty="0"/>
              <a:t>This project may or may not be tracked by git.</a:t>
            </a:r>
          </a:p>
          <a:p>
            <a:pPr lvl="2"/>
            <a:r>
              <a:rPr lang="en-US" dirty="0"/>
              <a:t>In either case, the directory is called	the working directory.</a:t>
            </a:r>
          </a:p>
          <a:p>
            <a:pPr lvl="2"/>
            <a:r>
              <a:rPr lang="en-US" dirty="0"/>
              <a:t>The project can	be tracked by git, by using the	command git </a:t>
            </a:r>
            <a:r>
              <a:rPr lang="en-US" dirty="0" err="1"/>
              <a:t>init.</a:t>
            </a:r>
            <a:endParaRPr lang="en-US" dirty="0"/>
          </a:p>
          <a:p>
            <a:pPr lvl="2"/>
            <a:r>
              <a:rPr lang="en-US" dirty="0"/>
              <a:t>By doing git </a:t>
            </a:r>
            <a:r>
              <a:rPr lang="en-US" dirty="0" err="1"/>
              <a:t>init</a:t>
            </a:r>
            <a:r>
              <a:rPr lang="en-US" dirty="0"/>
              <a:t>, it automatically creates a hidden .git folder.</a:t>
            </a:r>
            <a:endParaRPr lang="en-IN" dirty="0"/>
          </a:p>
          <a:p>
            <a:pPr lvl="1"/>
            <a:r>
              <a:rPr lang="en-IN" dirty="0"/>
              <a:t>Staging Area:</a:t>
            </a:r>
          </a:p>
          <a:p>
            <a:pPr lvl="2"/>
            <a:r>
              <a:rPr lang="en-US" dirty="0"/>
              <a:t>Once we are in the working directory, we have to specify which files are to be tracked by git.</a:t>
            </a:r>
          </a:p>
          <a:p>
            <a:pPr lvl="2"/>
            <a:r>
              <a:rPr lang="en-US" dirty="0"/>
              <a:t>We do not specify all files to be tracked in git, because some files could be temporary data which is being generated while execution.</a:t>
            </a:r>
          </a:p>
          <a:p>
            <a:pPr lvl="2"/>
            <a:r>
              <a:rPr lang="en-US" dirty="0"/>
              <a:t>To add files in the staging area, we use the command git	add.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51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B832-04E1-49C2-869C-4EEB19CB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62" y="124662"/>
            <a:ext cx="9779267" cy="5106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Git Life Cycle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8BC0-CFA3-4BA4-AA2B-A2A29E95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62" y="827773"/>
            <a:ext cx="9779267" cy="256272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Commit:</a:t>
            </a:r>
          </a:p>
          <a:p>
            <a:pPr lvl="1"/>
            <a:r>
              <a:rPr lang="en-US" dirty="0"/>
              <a:t>Once the files are selected and are ready in the staging area, they can now be saved in repository.</a:t>
            </a:r>
          </a:p>
          <a:p>
            <a:pPr lvl="1"/>
            <a:r>
              <a:rPr lang="en-US" dirty="0"/>
              <a:t>Saving a file in the repository of git is known as doing a commit.</a:t>
            </a:r>
          </a:p>
          <a:p>
            <a:pPr lvl="1"/>
            <a:r>
              <a:rPr lang="en-US" dirty="0"/>
              <a:t>When we commit a repository in git, the commit is identified by a commit id.</a:t>
            </a:r>
          </a:p>
          <a:p>
            <a:pPr lvl="1"/>
            <a:r>
              <a:rPr lang="en-US" dirty="0"/>
              <a:t>The command for initializing this process is git commit –m “message”.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0C266-1DEF-434F-8DA9-50B4D6C1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2" y="3390397"/>
            <a:ext cx="9779267" cy="33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B8D-051A-4051-A141-FF893A78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36" y="86628"/>
            <a:ext cx="9711890" cy="5486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Git Life Cycle Continued…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69065-9567-4AFB-A669-D0F4433A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36" y="889894"/>
            <a:ext cx="9711890" cy="58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2EC95-1243-45E6-9481-2CABC23E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4" y="336883"/>
            <a:ext cx="10308657" cy="61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8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DC1E-16EF-4C9D-B8FF-1FF63DD7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2" y="57285"/>
            <a:ext cx="8885718" cy="4721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DB46-4ACC-4DFB-AF36-CA9F2887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635267"/>
            <a:ext cx="10193155" cy="60639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edit the project or add any new functionality, the new code is again committed to git, a new commit ID is assigned to this modified project. The older code is store by git, and will be accessible by it’s assigned Commit ID.</a:t>
            </a:r>
          </a:p>
          <a:p>
            <a:r>
              <a:rPr lang="en-US" dirty="0"/>
              <a:t>All these commits are bound to a branch. Any new commits made will be added to this branch. A branch always points to the latest commit. The pointer to the latest commit is known as HEAD.</a:t>
            </a:r>
          </a:p>
          <a:p>
            <a:r>
              <a:rPr lang="en-US" dirty="0"/>
              <a:t>The default branch in a git repository is called the Master Branch.</a:t>
            </a:r>
          </a:p>
          <a:p>
            <a:r>
              <a:rPr lang="en-US" dirty="0"/>
              <a:t>But Why Master Branch?</a:t>
            </a:r>
          </a:p>
          <a:p>
            <a:pPr lvl="1"/>
            <a:r>
              <a:rPr lang="en-US" dirty="0"/>
              <a:t>Say , a developer has been assigned enhance this code by adding Feature A. The code is assigned to this developer in a separate branch “Feature A”. This is done, so that master contains only the code which is finished, finalized and is on production.</a:t>
            </a:r>
          </a:p>
          <a:p>
            <a:pPr lvl="1"/>
            <a:r>
              <a:rPr lang="en-US" dirty="0"/>
              <a:t>Therefore , no matter how many commits are made  by this developer on Feature A branch, it will not affect the Master Branch.</a:t>
            </a:r>
          </a:p>
          <a:p>
            <a:pPr lvl="1"/>
            <a:r>
              <a:rPr lang="en-US" dirty="0"/>
              <a:t>Once the code is finished, tested and ready we can merge the Feature A branch, with the master branch and now the code is available on the production servers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4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40A-A878-4D38-8A35-5AD88EFC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08" y="182413"/>
            <a:ext cx="10048774" cy="625643"/>
          </a:xfrm>
        </p:spPr>
        <p:txBody>
          <a:bodyPr/>
          <a:lstStyle/>
          <a:p>
            <a:pPr algn="ctr"/>
            <a:r>
              <a:rPr lang="en-IN" dirty="0"/>
              <a:t>How Git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78AB-52BB-4D77-BBB9-C63D856D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96" y="919715"/>
            <a:ext cx="4286301" cy="2564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748D7-57F0-4B54-80EE-A121CE52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681" y="919715"/>
            <a:ext cx="5582001" cy="2564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471F5-739F-41A6-AA74-22F4A62B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097" y="3668895"/>
            <a:ext cx="10032586" cy="30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2E81-3F9E-43E2-BE0C-9C3C8FD3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55" y="86630"/>
            <a:ext cx="10183527" cy="42351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How Git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C080E-54EE-4B8A-8BBA-7C38DA44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5" y="606191"/>
            <a:ext cx="10183527" cy="2146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D7A1E-40AA-4B7B-8C1F-43172017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55" y="2780230"/>
            <a:ext cx="10183527" cy="2053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70133-E8C4-43E2-AB6E-C1A781ACC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55" y="4861424"/>
            <a:ext cx="10183527" cy="19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7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543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Module 2: Version Control With GIT</vt:lpstr>
      <vt:lpstr>What to Expect?</vt:lpstr>
      <vt:lpstr>GIT Lifecycle.</vt:lpstr>
      <vt:lpstr>Git Life Cycle Continued…</vt:lpstr>
      <vt:lpstr>Git Life Cycle Continued…</vt:lpstr>
      <vt:lpstr>PowerPoint Presentation</vt:lpstr>
      <vt:lpstr>How Does Git Work?</vt:lpstr>
      <vt:lpstr>How Git Works?</vt:lpstr>
      <vt:lpstr>How Git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Version Control With GIT</dc:title>
  <dc:creator>Sunny Singh</dc:creator>
  <cp:lastModifiedBy>Sunny Singh</cp:lastModifiedBy>
  <cp:revision>9</cp:revision>
  <dcterms:created xsi:type="dcterms:W3CDTF">2019-10-23T18:43:58Z</dcterms:created>
  <dcterms:modified xsi:type="dcterms:W3CDTF">2020-04-01T18:34:08Z</dcterms:modified>
</cp:coreProperties>
</file>