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9" r:id="rId2"/>
    <p:sldId id="281" r:id="rId3"/>
    <p:sldId id="260" r:id="rId4"/>
    <p:sldId id="261" r:id="rId5"/>
    <p:sldId id="285" r:id="rId6"/>
    <p:sldId id="287" r:id="rId7"/>
    <p:sldId id="294" r:id="rId8"/>
    <p:sldId id="295" r:id="rId9"/>
    <p:sldId id="296" r:id="rId10"/>
    <p:sldId id="290" r:id="rId11"/>
    <p:sldId id="293" r:id="rId12"/>
    <p:sldId id="297" r:id="rId13"/>
    <p:sldId id="29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5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1</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3702-49A3-9CE6-08085D87D8F1}"/>
                </c:ext>
              </c:extLst>
            </c:dLbl>
            <c:dLbl>
              <c:idx val="1"/>
              <c:layout/>
              <c:tx>
                <c:rich>
                  <a:bodyPr/>
                  <a:lstStyle/>
                  <a:p>
                    <a:r>
                      <a:rPr lang="en-US" b="0" smtClean="0"/>
                      <a:t>20%</a:t>
                    </a:r>
                    <a:endParaRPr lang="en-US" b="0"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3702-49A3-9CE6-08085D87D8F1}"/>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Feuil1!$B$2:$B$3</c:f>
              <c:numCache>
                <c:formatCode>General</c:formatCode>
                <c:ptCount val="2"/>
                <c:pt idx="0">
                  <c:v>20</c:v>
                </c:pt>
                <c:pt idx="1">
                  <c:v>20</c:v>
                </c:pt>
              </c:numCache>
            </c:numRef>
          </c:val>
          <c:extLst>
            <c:ext xmlns:c16="http://schemas.microsoft.com/office/drawing/2014/chart" uri="{C3380CC4-5D6E-409C-BE32-E72D297353CC}">
              <c16:uniqueId val="{00000002-3702-49A3-9CE6-08085D87D8F1}"/>
            </c:ext>
          </c:extLst>
        </c:ser>
        <c:ser>
          <c:idx val="1"/>
          <c:order val="1"/>
          <c:tx>
            <c:strRef>
              <c:f>Feuil1!$C$1</c:f>
              <c:strCache>
                <c:ptCount val="1"/>
                <c:pt idx="0">
                  <c:v>2</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3702-49A3-9CE6-08085D87D8F1}"/>
                </c:ext>
              </c:extLst>
            </c:dLbl>
            <c:dLbl>
              <c:idx val="1"/>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3702-49A3-9CE6-08085D87D8F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Feuil1!$C$2:$C$3</c:f>
              <c:numCache>
                <c:formatCode>General</c:formatCode>
                <c:ptCount val="2"/>
                <c:pt idx="0">
                  <c:v>20</c:v>
                </c:pt>
                <c:pt idx="1">
                  <c:v>20</c:v>
                </c:pt>
              </c:numCache>
            </c:numRef>
          </c:val>
          <c:extLst>
            <c:ext xmlns:c16="http://schemas.microsoft.com/office/drawing/2014/chart" uri="{C3380CC4-5D6E-409C-BE32-E72D297353CC}">
              <c16:uniqueId val="{00000005-3702-49A3-9CE6-08085D87D8F1}"/>
            </c:ext>
          </c:extLst>
        </c:ser>
        <c:ser>
          <c:idx val="2"/>
          <c:order val="2"/>
          <c:tx>
            <c:strRef>
              <c:f>Feuil1!$D$1</c:f>
              <c:strCache>
                <c:ptCount val="1"/>
                <c:pt idx="0">
                  <c:v>3</c:v>
                </c:pt>
              </c:strCache>
            </c:strRef>
          </c:tx>
          <c:spPr>
            <a:solidFill>
              <a:srgbClr val="C00000"/>
            </a:solidFill>
            <a:ln>
              <a:noFill/>
            </a:ln>
            <a:effectLst/>
            <a:sp3d/>
          </c:spPr>
          <c:invertIfNegative val="0"/>
          <c:dPt>
            <c:idx val="0"/>
            <c:invertIfNegative val="0"/>
            <c:bubble3D val="0"/>
            <c:extLst>
              <c:ext xmlns:c16="http://schemas.microsoft.com/office/drawing/2014/chart" uri="{C3380CC4-5D6E-409C-BE32-E72D297353CC}">
                <c16:uniqueId val="{00000006-3702-49A3-9CE6-08085D87D8F1}"/>
              </c:ext>
            </c:extLst>
          </c:dPt>
          <c:dPt>
            <c:idx val="1"/>
            <c:invertIfNegative val="0"/>
            <c:bubble3D val="0"/>
            <c:extLst>
              <c:ext xmlns:c16="http://schemas.microsoft.com/office/drawing/2014/chart" uri="{C3380CC4-5D6E-409C-BE32-E72D297353CC}">
                <c16:uniqueId val="{00000007-3702-49A3-9CE6-08085D87D8F1}"/>
              </c:ext>
            </c:extLst>
          </c:dPt>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3702-49A3-9CE6-08085D87D8F1}"/>
                </c:ext>
              </c:extLst>
            </c:dLbl>
            <c:dLbl>
              <c:idx val="1"/>
              <c:layout/>
              <c:tx>
                <c:rich>
                  <a:bodyPr/>
                  <a:lstStyle/>
                  <a:p>
                    <a:r>
                      <a:rPr lang="en-US" smtClean="0"/>
                      <a:t>10%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3702-49A3-9CE6-08085D87D8F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Feuil1!$D$2:$D$3</c:f>
              <c:numCache>
                <c:formatCode>General</c:formatCode>
                <c:ptCount val="2"/>
                <c:pt idx="0">
                  <c:v>20</c:v>
                </c:pt>
                <c:pt idx="1">
                  <c:v>10</c:v>
                </c:pt>
              </c:numCache>
            </c:numRef>
          </c:val>
          <c:extLst>
            <c:ext xmlns:c16="http://schemas.microsoft.com/office/drawing/2014/chart" uri="{C3380CC4-5D6E-409C-BE32-E72D297353CC}">
              <c16:uniqueId val="{00000008-3702-49A3-9CE6-08085D87D8F1}"/>
            </c:ext>
          </c:extLst>
        </c:ser>
        <c:ser>
          <c:idx val="3"/>
          <c:order val="3"/>
          <c:tx>
            <c:strRef>
              <c:f>Feuil1!$E$1</c:f>
              <c:strCache>
                <c:ptCount val="1"/>
                <c:pt idx="0">
                  <c:v>4</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3702-49A3-9CE6-08085D87D8F1}"/>
                </c:ext>
              </c:extLst>
            </c:dLbl>
            <c:dLbl>
              <c:idx val="1"/>
              <c:layout/>
              <c:tx>
                <c:rich>
                  <a:bodyPr/>
                  <a:lstStyle/>
                  <a:p>
                    <a:fld id="{5195FBD2-A008-42DF-8DB6-BA5CDA5CA26A}"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A-3702-49A3-9CE6-08085D87D8F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Feuil1!$E$2:$E$3</c:f>
              <c:numCache>
                <c:formatCode>General</c:formatCode>
                <c:ptCount val="2"/>
                <c:pt idx="0">
                  <c:v>20</c:v>
                </c:pt>
                <c:pt idx="1">
                  <c:v>20</c:v>
                </c:pt>
              </c:numCache>
            </c:numRef>
          </c:val>
          <c:extLst>
            <c:ext xmlns:c16="http://schemas.microsoft.com/office/drawing/2014/chart" uri="{C3380CC4-5D6E-409C-BE32-E72D297353CC}">
              <c16:uniqueId val="{0000000B-3702-49A3-9CE6-08085D87D8F1}"/>
            </c:ext>
          </c:extLst>
        </c:ser>
        <c:ser>
          <c:idx val="4"/>
          <c:order val="4"/>
          <c:tx>
            <c:strRef>
              <c:f>Feuil1!$F$1</c:f>
              <c:strCache>
                <c:ptCount val="1"/>
                <c:pt idx="0">
                  <c:v>5</c:v>
                </c:pt>
              </c:strCache>
            </c:strRef>
          </c:tx>
          <c:spPr>
            <a:solidFill>
              <a:srgbClr val="C00000"/>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C-3702-49A3-9CE6-08085D87D8F1}"/>
                </c:ext>
              </c:extLst>
            </c:dLbl>
            <c:dLbl>
              <c:idx val="1"/>
              <c:layout/>
              <c:tx>
                <c:rich>
                  <a:bodyPr/>
                  <a:lstStyle/>
                  <a:p>
                    <a:r>
                      <a:rPr lang="en-US" smtClean="0"/>
                      <a:t>10%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D-3702-49A3-9CE6-08085D87D8F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Feuil1!$F$2:$F$3</c:f>
              <c:numCache>
                <c:formatCode>General</c:formatCode>
                <c:ptCount val="2"/>
                <c:pt idx="0">
                  <c:v>20</c:v>
                </c:pt>
                <c:pt idx="1">
                  <c:v>10</c:v>
                </c:pt>
              </c:numCache>
            </c:numRef>
          </c:val>
          <c:extLst>
            <c:ext xmlns:c16="http://schemas.microsoft.com/office/drawing/2014/chart" uri="{C3380CC4-5D6E-409C-BE32-E72D297353CC}">
              <c16:uniqueId val="{0000000E-3702-49A3-9CE6-08085D87D8F1}"/>
            </c:ext>
          </c:extLst>
        </c:ser>
        <c:dLbls>
          <c:showLegendKey val="0"/>
          <c:showVal val="1"/>
          <c:showCatName val="0"/>
          <c:showSerName val="0"/>
          <c:showPercent val="0"/>
          <c:showBubbleSize val="0"/>
        </c:dLbls>
        <c:gapWidth val="79"/>
        <c:shape val="box"/>
        <c:axId val="958308448"/>
        <c:axId val="958310416"/>
        <c:axId val="0"/>
      </c:bar3DChart>
      <c:catAx>
        <c:axId val="958308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cap="all" spc="120" normalizeH="0" baseline="0">
                <a:solidFill>
                  <a:schemeClr val="tx1"/>
                </a:solidFill>
                <a:latin typeface="+mn-lt"/>
                <a:ea typeface="+mn-ea"/>
                <a:cs typeface="+mn-cs"/>
              </a:defRPr>
            </a:pPr>
            <a:endParaRPr lang="fr-FR"/>
          </a:p>
        </c:txPr>
        <c:crossAx val="958310416"/>
        <c:crosses val="autoZero"/>
        <c:auto val="1"/>
        <c:lblAlgn val="ctr"/>
        <c:lblOffset val="100"/>
        <c:noMultiLvlLbl val="0"/>
      </c:catAx>
      <c:valAx>
        <c:axId val="958310416"/>
        <c:scaling>
          <c:orientation val="minMax"/>
        </c:scaling>
        <c:delete val="1"/>
        <c:axPos val="l"/>
        <c:numFmt formatCode="General" sourceLinked="1"/>
        <c:majorTickMark val="none"/>
        <c:minorTickMark val="none"/>
        <c:tickLblPos val="nextTo"/>
        <c:crossAx val="958308448"/>
        <c:crosses val="autoZero"/>
        <c:crossBetween val="between"/>
      </c:valAx>
      <c:spPr>
        <a:noFill/>
        <a:ln w="25400">
          <a:noFill/>
        </a:ln>
        <a:effectLst>
          <a:glow>
            <a:schemeClr val="bg1"/>
          </a:glow>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1</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763-41A5-8808-197CFEC5F149}"/>
                </c:ext>
              </c:extLst>
            </c:dLbl>
            <c:dLbl>
              <c:idx val="1"/>
              <c:layout/>
              <c:tx>
                <c:rich>
                  <a:bodyPr/>
                  <a:lstStyle/>
                  <a:p>
                    <a:r>
                      <a:rPr lang="en-US" b="0" smtClean="0"/>
                      <a:t>20%</a:t>
                    </a:r>
                    <a:endParaRPr lang="en-US" b="0"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9763-41A5-8808-197CFEC5F149}"/>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Feuil1!$B$2:$B$3</c:f>
              <c:numCache>
                <c:formatCode>General</c:formatCode>
                <c:ptCount val="2"/>
                <c:pt idx="0">
                  <c:v>20</c:v>
                </c:pt>
                <c:pt idx="1">
                  <c:v>20</c:v>
                </c:pt>
              </c:numCache>
            </c:numRef>
          </c:val>
          <c:extLst>
            <c:ext xmlns:c16="http://schemas.microsoft.com/office/drawing/2014/chart" uri="{C3380CC4-5D6E-409C-BE32-E72D297353CC}">
              <c16:uniqueId val="{00000000-292B-4CE9-B2F0-6667DBAE21B6}"/>
            </c:ext>
          </c:extLst>
        </c:ser>
        <c:ser>
          <c:idx val="1"/>
          <c:order val="1"/>
          <c:tx>
            <c:strRef>
              <c:f>Feuil1!$C$1</c:f>
              <c:strCache>
                <c:ptCount val="1"/>
                <c:pt idx="0">
                  <c:v>2</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763-41A5-8808-197CFEC5F149}"/>
                </c:ext>
              </c:extLst>
            </c:dLbl>
            <c:dLbl>
              <c:idx val="1"/>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9763-41A5-8808-197CFEC5F149}"/>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Feuil1!$C$2:$C$3</c:f>
              <c:numCache>
                <c:formatCode>General</c:formatCode>
                <c:ptCount val="2"/>
                <c:pt idx="0">
                  <c:v>20</c:v>
                </c:pt>
                <c:pt idx="1">
                  <c:v>20</c:v>
                </c:pt>
              </c:numCache>
            </c:numRef>
          </c:val>
          <c:extLst>
            <c:ext xmlns:c16="http://schemas.microsoft.com/office/drawing/2014/chart" uri="{C3380CC4-5D6E-409C-BE32-E72D297353CC}">
              <c16:uniqueId val="{00000001-292B-4CE9-B2F0-6667DBAE21B6}"/>
            </c:ext>
          </c:extLst>
        </c:ser>
        <c:ser>
          <c:idx val="2"/>
          <c:order val="2"/>
          <c:tx>
            <c:strRef>
              <c:f>Feuil1!$D$1</c:f>
              <c:strCache>
                <c:ptCount val="1"/>
                <c:pt idx="0">
                  <c:v>3</c:v>
                </c:pt>
              </c:strCache>
            </c:strRef>
          </c:tx>
          <c:spPr>
            <a:solidFill>
              <a:srgbClr val="C00000"/>
            </a:solidFill>
            <a:ln>
              <a:noFill/>
            </a:ln>
            <a:effectLst/>
            <a:sp3d/>
          </c:spPr>
          <c:invertIfNegative val="0"/>
          <c:dPt>
            <c:idx val="0"/>
            <c:invertIfNegative val="0"/>
            <c:bubble3D val="0"/>
            <c:extLst>
              <c:ext xmlns:c16="http://schemas.microsoft.com/office/drawing/2014/chart" uri="{C3380CC4-5D6E-409C-BE32-E72D297353CC}">
                <c16:uniqueId val="{00000002-292B-4CE9-B2F0-6667DBAE21B6}"/>
              </c:ext>
            </c:extLst>
          </c:dPt>
          <c:dPt>
            <c:idx val="1"/>
            <c:invertIfNegative val="0"/>
            <c:bubble3D val="0"/>
            <c:extLst>
              <c:ext xmlns:c16="http://schemas.microsoft.com/office/drawing/2014/chart" uri="{C3380CC4-5D6E-409C-BE32-E72D297353CC}">
                <c16:uniqueId val="{00000003-292B-4CE9-B2F0-6667DBAE21B6}"/>
              </c:ext>
            </c:extLst>
          </c:dPt>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92B-4CE9-B2F0-6667DBAE21B6}"/>
                </c:ext>
              </c:extLst>
            </c:dLbl>
            <c:dLbl>
              <c:idx val="1"/>
              <c:layout/>
              <c:tx>
                <c:rich>
                  <a:bodyPr/>
                  <a:lstStyle/>
                  <a:p>
                    <a:r>
                      <a:rPr lang="en-US" smtClean="0"/>
                      <a:t>10%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92B-4CE9-B2F0-6667DBAE21B6}"/>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Feuil1!$D$2:$D$3</c:f>
              <c:numCache>
                <c:formatCode>General</c:formatCode>
                <c:ptCount val="2"/>
                <c:pt idx="0">
                  <c:v>20</c:v>
                </c:pt>
                <c:pt idx="1">
                  <c:v>10</c:v>
                </c:pt>
              </c:numCache>
            </c:numRef>
          </c:val>
          <c:extLst>
            <c:ext xmlns:c16="http://schemas.microsoft.com/office/drawing/2014/chart" uri="{C3380CC4-5D6E-409C-BE32-E72D297353CC}">
              <c16:uniqueId val="{00000004-292B-4CE9-B2F0-6667DBAE21B6}"/>
            </c:ext>
          </c:extLst>
        </c:ser>
        <c:ser>
          <c:idx val="3"/>
          <c:order val="3"/>
          <c:tx>
            <c:strRef>
              <c:f>Feuil1!$E$1</c:f>
              <c:strCache>
                <c:ptCount val="1"/>
                <c:pt idx="0">
                  <c:v>4</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763-41A5-8808-197CFEC5F149}"/>
                </c:ext>
              </c:extLst>
            </c:dLbl>
            <c:dLbl>
              <c:idx val="1"/>
              <c:layout/>
              <c:tx>
                <c:rich>
                  <a:bodyPr/>
                  <a:lstStyle/>
                  <a:p>
                    <a:fld id="{5195FBD2-A008-42DF-8DB6-BA5CDA5CA26A}"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9763-41A5-8808-197CFEC5F149}"/>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Feuil1!$E$2:$E$3</c:f>
              <c:numCache>
                <c:formatCode>General</c:formatCode>
                <c:ptCount val="2"/>
                <c:pt idx="0">
                  <c:v>20</c:v>
                </c:pt>
                <c:pt idx="1">
                  <c:v>20</c:v>
                </c:pt>
              </c:numCache>
            </c:numRef>
          </c:val>
          <c:extLst>
            <c:ext xmlns:c16="http://schemas.microsoft.com/office/drawing/2014/chart" uri="{C3380CC4-5D6E-409C-BE32-E72D297353CC}">
              <c16:uniqueId val="{00000005-292B-4CE9-B2F0-6667DBAE21B6}"/>
            </c:ext>
          </c:extLst>
        </c:ser>
        <c:ser>
          <c:idx val="4"/>
          <c:order val="4"/>
          <c:tx>
            <c:strRef>
              <c:f>Feuil1!$F$1</c:f>
              <c:strCache>
                <c:ptCount val="1"/>
                <c:pt idx="0">
                  <c:v>5</c:v>
                </c:pt>
              </c:strCache>
            </c:strRef>
          </c:tx>
          <c:spPr>
            <a:solidFill>
              <a:srgbClr val="C00000"/>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763-41A5-8808-197CFEC5F149}"/>
                </c:ext>
              </c:extLst>
            </c:dLbl>
            <c:dLbl>
              <c:idx val="1"/>
              <c:layout/>
              <c:tx>
                <c:rich>
                  <a:bodyPr/>
                  <a:lstStyle/>
                  <a:p>
                    <a:r>
                      <a:rPr lang="en-US" smtClean="0"/>
                      <a:t>10%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9763-41A5-8808-197CFEC5F149}"/>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Feuil1!$F$2:$F$3</c:f>
              <c:numCache>
                <c:formatCode>General</c:formatCode>
                <c:ptCount val="2"/>
                <c:pt idx="0">
                  <c:v>20</c:v>
                </c:pt>
                <c:pt idx="1">
                  <c:v>10</c:v>
                </c:pt>
              </c:numCache>
            </c:numRef>
          </c:val>
          <c:extLst>
            <c:ext xmlns:c16="http://schemas.microsoft.com/office/drawing/2014/chart" uri="{C3380CC4-5D6E-409C-BE32-E72D297353CC}">
              <c16:uniqueId val="{00000006-292B-4CE9-B2F0-6667DBAE21B6}"/>
            </c:ext>
          </c:extLst>
        </c:ser>
        <c:dLbls>
          <c:showLegendKey val="0"/>
          <c:showVal val="1"/>
          <c:showCatName val="0"/>
          <c:showSerName val="0"/>
          <c:showPercent val="0"/>
          <c:showBubbleSize val="0"/>
        </c:dLbls>
        <c:gapWidth val="79"/>
        <c:shape val="box"/>
        <c:axId val="958308448"/>
        <c:axId val="958310416"/>
        <c:axId val="0"/>
      </c:bar3DChart>
      <c:catAx>
        <c:axId val="958308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cap="all" spc="120" normalizeH="0" baseline="0">
                <a:solidFill>
                  <a:schemeClr val="tx1"/>
                </a:solidFill>
                <a:latin typeface="+mn-lt"/>
                <a:ea typeface="+mn-ea"/>
                <a:cs typeface="+mn-cs"/>
              </a:defRPr>
            </a:pPr>
            <a:endParaRPr lang="fr-FR"/>
          </a:p>
        </c:txPr>
        <c:crossAx val="958310416"/>
        <c:crosses val="autoZero"/>
        <c:auto val="1"/>
        <c:lblAlgn val="ctr"/>
        <c:lblOffset val="100"/>
        <c:noMultiLvlLbl val="0"/>
      </c:catAx>
      <c:valAx>
        <c:axId val="958310416"/>
        <c:scaling>
          <c:orientation val="minMax"/>
        </c:scaling>
        <c:delete val="1"/>
        <c:axPos val="l"/>
        <c:numFmt formatCode="General" sourceLinked="1"/>
        <c:majorTickMark val="none"/>
        <c:minorTickMark val="none"/>
        <c:tickLblPos val="nextTo"/>
        <c:crossAx val="958308448"/>
        <c:crosses val="autoZero"/>
        <c:crossBetween val="between"/>
      </c:valAx>
      <c:spPr>
        <a:noFill/>
        <a:ln w="25400">
          <a:noFill/>
        </a:ln>
        <a:effectLst>
          <a:glow>
            <a:schemeClr val="bg1"/>
          </a:glow>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1</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763-41A5-8808-197CFEC5F149}"/>
                </c:ext>
              </c:extLst>
            </c:dLbl>
            <c:dLbl>
              <c:idx val="1"/>
              <c:layout/>
              <c:tx>
                <c:rich>
                  <a:bodyPr/>
                  <a:lstStyle/>
                  <a:p>
                    <a:r>
                      <a:rPr lang="en-US" b="0" smtClean="0"/>
                      <a:t>20%</a:t>
                    </a:r>
                    <a:endParaRPr lang="en-US" b="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Feuil1!$B$2:$B$3</c:f>
              <c:numCache>
                <c:formatCode>General</c:formatCode>
                <c:ptCount val="2"/>
                <c:pt idx="0">
                  <c:v>20</c:v>
                </c:pt>
                <c:pt idx="1">
                  <c:v>20</c:v>
                </c:pt>
              </c:numCache>
            </c:numRef>
          </c:val>
          <c:extLst>
            <c:ext xmlns:c16="http://schemas.microsoft.com/office/drawing/2014/chart" uri="{C3380CC4-5D6E-409C-BE32-E72D297353CC}">
              <c16:uniqueId val="{00000000-292B-4CE9-B2F0-6667DBAE21B6}"/>
            </c:ext>
          </c:extLst>
        </c:ser>
        <c:ser>
          <c:idx val="1"/>
          <c:order val="1"/>
          <c:tx>
            <c:strRef>
              <c:f>Feuil1!$C$1</c:f>
              <c:strCache>
                <c:ptCount val="1"/>
                <c:pt idx="0">
                  <c:v>2</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763-41A5-8808-197CFEC5F149}"/>
                </c:ext>
              </c:extLst>
            </c:dLbl>
            <c:dLbl>
              <c:idx val="1"/>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Feuil1!$C$2:$C$3</c:f>
              <c:numCache>
                <c:formatCode>General</c:formatCode>
                <c:ptCount val="2"/>
                <c:pt idx="0">
                  <c:v>20</c:v>
                </c:pt>
                <c:pt idx="1">
                  <c:v>20</c:v>
                </c:pt>
              </c:numCache>
            </c:numRef>
          </c:val>
          <c:extLst>
            <c:ext xmlns:c16="http://schemas.microsoft.com/office/drawing/2014/chart" uri="{C3380CC4-5D6E-409C-BE32-E72D297353CC}">
              <c16:uniqueId val="{00000001-292B-4CE9-B2F0-6667DBAE21B6}"/>
            </c:ext>
          </c:extLst>
        </c:ser>
        <c:ser>
          <c:idx val="2"/>
          <c:order val="2"/>
          <c:tx>
            <c:strRef>
              <c:f>Feuil1!$D$1</c:f>
              <c:strCache>
                <c:ptCount val="1"/>
                <c:pt idx="0">
                  <c:v>3</c:v>
                </c:pt>
              </c:strCache>
            </c:strRef>
          </c:tx>
          <c:spPr>
            <a:solidFill>
              <a:srgbClr val="C00000"/>
            </a:solidFill>
            <a:ln>
              <a:noFill/>
            </a:ln>
            <a:effectLst/>
            <a:sp3d/>
          </c:spPr>
          <c:invertIfNegative val="0"/>
          <c:dPt>
            <c:idx val="0"/>
            <c:invertIfNegative val="0"/>
            <c:bubble3D val="0"/>
            <c:extLst>
              <c:ext xmlns:c16="http://schemas.microsoft.com/office/drawing/2014/chart" uri="{C3380CC4-5D6E-409C-BE32-E72D297353CC}">
                <c16:uniqueId val="{00000002-292B-4CE9-B2F0-6667DBAE21B6}"/>
              </c:ext>
            </c:extLst>
          </c:dPt>
          <c:dPt>
            <c:idx val="1"/>
            <c:invertIfNegative val="0"/>
            <c:bubble3D val="0"/>
            <c:extLst>
              <c:ext xmlns:c16="http://schemas.microsoft.com/office/drawing/2014/chart" uri="{C3380CC4-5D6E-409C-BE32-E72D297353CC}">
                <c16:uniqueId val="{00000003-292B-4CE9-B2F0-6667DBAE21B6}"/>
              </c:ext>
            </c:extLst>
          </c:dPt>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92B-4CE9-B2F0-6667DBAE21B6}"/>
                </c:ext>
              </c:extLst>
            </c:dLbl>
            <c:dLbl>
              <c:idx val="1"/>
              <c:layout/>
              <c:tx>
                <c:rich>
                  <a:bodyPr/>
                  <a:lstStyle/>
                  <a:p>
                    <a:r>
                      <a:rPr lang="en-US" smtClean="0"/>
                      <a:t>10%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92B-4CE9-B2F0-6667DBAE21B6}"/>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Feuil1!$D$2:$D$3</c:f>
              <c:numCache>
                <c:formatCode>General</c:formatCode>
                <c:ptCount val="2"/>
                <c:pt idx="0">
                  <c:v>20</c:v>
                </c:pt>
                <c:pt idx="1">
                  <c:v>10</c:v>
                </c:pt>
              </c:numCache>
            </c:numRef>
          </c:val>
          <c:extLst>
            <c:ext xmlns:c16="http://schemas.microsoft.com/office/drawing/2014/chart" uri="{C3380CC4-5D6E-409C-BE32-E72D297353CC}">
              <c16:uniqueId val="{00000004-292B-4CE9-B2F0-6667DBAE21B6}"/>
            </c:ext>
          </c:extLst>
        </c:ser>
        <c:ser>
          <c:idx val="3"/>
          <c:order val="3"/>
          <c:tx>
            <c:strRef>
              <c:f>Feuil1!$E$1</c:f>
              <c:strCache>
                <c:ptCount val="1"/>
                <c:pt idx="0">
                  <c:v>4</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763-41A5-8808-197CFEC5F149}"/>
                </c:ext>
              </c:extLst>
            </c:dLbl>
            <c:dLbl>
              <c:idx val="1"/>
              <c:layout/>
              <c:tx>
                <c:rich>
                  <a:bodyPr/>
                  <a:lstStyle/>
                  <a:p>
                    <a:fld id="{02A99FFF-AB3A-46DD-8C08-B719F6301F51}"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Feuil1!$E$2:$E$3</c:f>
              <c:numCache>
                <c:formatCode>General</c:formatCode>
                <c:ptCount val="2"/>
                <c:pt idx="0">
                  <c:v>20</c:v>
                </c:pt>
                <c:pt idx="1">
                  <c:v>20</c:v>
                </c:pt>
              </c:numCache>
            </c:numRef>
          </c:val>
          <c:extLst>
            <c:ext xmlns:c16="http://schemas.microsoft.com/office/drawing/2014/chart" uri="{C3380CC4-5D6E-409C-BE32-E72D297353CC}">
              <c16:uniqueId val="{00000005-292B-4CE9-B2F0-6667DBAE21B6}"/>
            </c:ext>
          </c:extLst>
        </c:ser>
        <c:ser>
          <c:idx val="4"/>
          <c:order val="4"/>
          <c:tx>
            <c:strRef>
              <c:f>Feuil1!$F$1</c:f>
              <c:strCache>
                <c:ptCount val="1"/>
                <c:pt idx="0">
                  <c:v>5</c:v>
                </c:pt>
              </c:strCache>
            </c:strRef>
          </c:tx>
          <c:spPr>
            <a:solidFill>
              <a:srgbClr val="C00000"/>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763-41A5-8808-197CFEC5F149}"/>
                </c:ext>
              </c:extLst>
            </c:dLbl>
            <c:dLbl>
              <c:idx val="1"/>
              <c:layout/>
              <c:tx>
                <c:rich>
                  <a:bodyPr/>
                  <a:lstStyle/>
                  <a:p>
                    <a:fld id="{8CDF8CCB-1A8F-48C9-9089-55517B2C8F80}"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Feuil1!$F$2:$F$3</c:f>
              <c:numCache>
                <c:formatCode>General</c:formatCode>
                <c:ptCount val="2"/>
                <c:pt idx="0">
                  <c:v>20</c:v>
                </c:pt>
                <c:pt idx="1">
                  <c:v>10</c:v>
                </c:pt>
              </c:numCache>
            </c:numRef>
          </c:val>
          <c:extLst>
            <c:ext xmlns:c16="http://schemas.microsoft.com/office/drawing/2014/chart" uri="{C3380CC4-5D6E-409C-BE32-E72D297353CC}">
              <c16:uniqueId val="{00000006-292B-4CE9-B2F0-6667DBAE21B6}"/>
            </c:ext>
          </c:extLst>
        </c:ser>
        <c:ser>
          <c:idx val="5"/>
          <c:order val="5"/>
          <c:tx>
            <c:strRef>
              <c:f>Feuil1!$G$1</c:f>
              <c:strCache>
                <c:ptCount val="1"/>
                <c:pt idx="0">
                  <c:v>6</c:v>
                </c:pt>
              </c:strCache>
            </c:strRef>
          </c:tx>
          <c:spPr>
            <a:solidFill>
              <a:schemeClr val="accent6"/>
            </a:solidFill>
            <a:ln>
              <a:noFill/>
            </a:ln>
            <a:effectLst/>
            <a:sp3d/>
          </c:spPr>
          <c:invertIfNegative val="0"/>
          <c:dPt>
            <c:idx val="1"/>
            <c:invertIfNegative val="0"/>
            <c:bubble3D val="0"/>
            <c:spPr>
              <a:solidFill>
                <a:schemeClr val="accent6">
                  <a:lumMod val="60000"/>
                  <a:lumOff val="40000"/>
                  <a:alpha val="56000"/>
                </a:schemeClr>
              </a:solidFill>
              <a:ln>
                <a:noFill/>
              </a:ln>
              <a:effectLst/>
              <a:sp3d/>
            </c:spPr>
            <c:extLst>
              <c:ext xmlns:c16="http://schemas.microsoft.com/office/drawing/2014/chart" uri="{C3380CC4-5D6E-409C-BE32-E72D297353CC}">
                <c16:uniqueId val="{00000001-F096-4CCE-91F3-885255F434FE}"/>
              </c:ext>
            </c:extLst>
          </c:dPt>
          <c:dLbls>
            <c:dLbl>
              <c:idx val="1"/>
              <c:layout/>
              <c:tx>
                <c:rich>
                  <a:bodyPr/>
                  <a:lstStyle/>
                  <a:p>
                    <a:fld id="{AFC252AD-A170-4F5A-8840-3825C0B87673}"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effectLst>
                      <a:outerShdw blurRad="38100" dist="38100" dir="2700000" algn="tl">
                        <a:srgbClr val="000000">
                          <a:alpha val="43137"/>
                        </a:srgbClr>
                      </a:outerShdw>
                    </a:effectLst>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Feuil1!$G$2:$G$3</c:f>
              <c:numCache>
                <c:formatCode>General</c:formatCode>
                <c:ptCount val="2"/>
                <c:pt idx="1">
                  <c:v>20</c:v>
                </c:pt>
              </c:numCache>
            </c:numRef>
          </c:val>
          <c:extLst>
            <c:ext xmlns:c16="http://schemas.microsoft.com/office/drawing/2014/chart" uri="{C3380CC4-5D6E-409C-BE32-E72D297353CC}">
              <c16:uniqueId val="{00000000-F096-4CCE-91F3-885255F434FE}"/>
            </c:ext>
          </c:extLst>
        </c:ser>
        <c:dLbls>
          <c:showLegendKey val="0"/>
          <c:showVal val="1"/>
          <c:showCatName val="0"/>
          <c:showSerName val="0"/>
          <c:showPercent val="0"/>
          <c:showBubbleSize val="0"/>
        </c:dLbls>
        <c:gapWidth val="79"/>
        <c:shape val="box"/>
        <c:axId val="958308448"/>
        <c:axId val="958310416"/>
        <c:axId val="0"/>
      </c:bar3DChart>
      <c:catAx>
        <c:axId val="958308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cap="all" spc="120" normalizeH="0" baseline="0">
                <a:solidFill>
                  <a:schemeClr val="tx1"/>
                </a:solidFill>
                <a:latin typeface="+mn-lt"/>
                <a:ea typeface="+mn-ea"/>
                <a:cs typeface="+mn-cs"/>
              </a:defRPr>
            </a:pPr>
            <a:endParaRPr lang="fr-FR"/>
          </a:p>
        </c:txPr>
        <c:crossAx val="958310416"/>
        <c:crosses val="autoZero"/>
        <c:auto val="1"/>
        <c:lblAlgn val="ctr"/>
        <c:lblOffset val="100"/>
        <c:noMultiLvlLbl val="0"/>
      </c:catAx>
      <c:valAx>
        <c:axId val="958310416"/>
        <c:scaling>
          <c:orientation val="minMax"/>
        </c:scaling>
        <c:delete val="1"/>
        <c:axPos val="l"/>
        <c:numFmt formatCode="General" sourceLinked="1"/>
        <c:majorTickMark val="none"/>
        <c:minorTickMark val="none"/>
        <c:tickLblPos val="nextTo"/>
        <c:crossAx val="958308448"/>
        <c:crosses val="autoZero"/>
        <c:crossBetween val="between"/>
      </c:valAx>
      <c:spPr>
        <a:noFill/>
        <a:ln w="25400">
          <a:noFill/>
        </a:ln>
        <a:effectLst>
          <a:glow>
            <a:schemeClr val="bg1"/>
          </a:glow>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1</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9763-41A5-8808-197CFEC5F149}"/>
                </c:ext>
              </c:extLst>
            </c:dLbl>
            <c:dLbl>
              <c:idx val="1"/>
              <c:layout/>
              <c:tx>
                <c:rich>
                  <a:bodyPr/>
                  <a:lstStyle/>
                  <a:p>
                    <a:r>
                      <a:rPr lang="en-US" b="0" smtClean="0"/>
                      <a:t>20%</a:t>
                    </a:r>
                    <a:endParaRPr lang="en-US" b="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Feuil1!$B$2:$B$3</c:f>
              <c:numCache>
                <c:formatCode>General</c:formatCode>
                <c:ptCount val="2"/>
                <c:pt idx="0">
                  <c:v>20</c:v>
                </c:pt>
                <c:pt idx="1">
                  <c:v>20</c:v>
                </c:pt>
              </c:numCache>
            </c:numRef>
          </c:val>
          <c:extLst>
            <c:ext xmlns:c16="http://schemas.microsoft.com/office/drawing/2014/chart" uri="{C3380CC4-5D6E-409C-BE32-E72D297353CC}">
              <c16:uniqueId val="{00000000-292B-4CE9-B2F0-6667DBAE21B6}"/>
            </c:ext>
          </c:extLst>
        </c:ser>
        <c:ser>
          <c:idx val="1"/>
          <c:order val="1"/>
          <c:tx>
            <c:strRef>
              <c:f>Feuil1!$C$1</c:f>
              <c:strCache>
                <c:ptCount val="1"/>
                <c:pt idx="0">
                  <c:v>2</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9763-41A5-8808-197CFEC5F149}"/>
                </c:ext>
              </c:extLst>
            </c:dLbl>
            <c:dLbl>
              <c:idx val="1"/>
              <c:layout/>
              <c:tx>
                <c:rich>
                  <a:bodyPr/>
                  <a:lstStyle/>
                  <a:p>
                    <a:r>
                      <a:rPr lang="en-US" smtClean="0"/>
                      <a:t>20%</a:t>
                    </a:r>
                    <a:endParaRPr lang="en-US"/>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Feuil1!$C$2:$C$3</c:f>
              <c:numCache>
                <c:formatCode>General</c:formatCode>
                <c:ptCount val="2"/>
                <c:pt idx="0">
                  <c:v>20</c:v>
                </c:pt>
                <c:pt idx="1">
                  <c:v>20</c:v>
                </c:pt>
              </c:numCache>
            </c:numRef>
          </c:val>
          <c:extLst>
            <c:ext xmlns:c16="http://schemas.microsoft.com/office/drawing/2014/chart" uri="{C3380CC4-5D6E-409C-BE32-E72D297353CC}">
              <c16:uniqueId val="{00000001-292B-4CE9-B2F0-6667DBAE21B6}"/>
            </c:ext>
          </c:extLst>
        </c:ser>
        <c:ser>
          <c:idx val="2"/>
          <c:order val="2"/>
          <c:tx>
            <c:strRef>
              <c:f>Feuil1!$D$1</c:f>
              <c:strCache>
                <c:ptCount val="1"/>
                <c:pt idx="0">
                  <c:v>3</c:v>
                </c:pt>
              </c:strCache>
            </c:strRef>
          </c:tx>
          <c:spPr>
            <a:solidFill>
              <a:srgbClr val="C00000"/>
            </a:solidFill>
            <a:ln>
              <a:noFill/>
            </a:ln>
            <a:effectLst/>
            <a:sp3d/>
          </c:spPr>
          <c:invertIfNegative val="0"/>
          <c:dPt>
            <c:idx val="0"/>
            <c:invertIfNegative val="0"/>
            <c:bubble3D val="0"/>
            <c:extLst>
              <c:ext xmlns:c16="http://schemas.microsoft.com/office/drawing/2014/chart" uri="{C3380CC4-5D6E-409C-BE32-E72D297353CC}">
                <c16:uniqueId val="{00000002-292B-4CE9-B2F0-6667DBAE21B6}"/>
              </c:ext>
            </c:extLst>
          </c:dPt>
          <c:dPt>
            <c:idx val="1"/>
            <c:invertIfNegative val="0"/>
            <c:bubble3D val="0"/>
            <c:extLst>
              <c:ext xmlns:c16="http://schemas.microsoft.com/office/drawing/2014/chart" uri="{C3380CC4-5D6E-409C-BE32-E72D297353CC}">
                <c16:uniqueId val="{00000003-292B-4CE9-B2F0-6667DBAE21B6}"/>
              </c:ext>
            </c:extLst>
          </c:dPt>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292B-4CE9-B2F0-6667DBAE21B6}"/>
                </c:ext>
              </c:extLst>
            </c:dLbl>
            <c:dLbl>
              <c:idx val="1"/>
              <c:layout/>
              <c:tx>
                <c:rich>
                  <a:bodyPr/>
                  <a:lstStyle/>
                  <a:p>
                    <a:r>
                      <a:rPr lang="en-US" smtClean="0"/>
                      <a:t>10%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92B-4CE9-B2F0-6667DBAE21B6}"/>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Feuil1!$D$2:$D$3</c:f>
              <c:numCache>
                <c:formatCode>General</c:formatCode>
                <c:ptCount val="2"/>
                <c:pt idx="0">
                  <c:v>20</c:v>
                </c:pt>
                <c:pt idx="1">
                  <c:v>10</c:v>
                </c:pt>
              </c:numCache>
            </c:numRef>
          </c:val>
          <c:extLst>
            <c:ext xmlns:c16="http://schemas.microsoft.com/office/drawing/2014/chart" uri="{C3380CC4-5D6E-409C-BE32-E72D297353CC}">
              <c16:uniqueId val="{00000004-292B-4CE9-B2F0-6667DBAE21B6}"/>
            </c:ext>
          </c:extLst>
        </c:ser>
        <c:ser>
          <c:idx val="3"/>
          <c:order val="3"/>
          <c:tx>
            <c:strRef>
              <c:f>Feuil1!$E$1</c:f>
              <c:strCache>
                <c:ptCount val="1"/>
                <c:pt idx="0">
                  <c:v>4</c:v>
                </c:pt>
              </c:strCache>
            </c:strRef>
          </c:tx>
          <c:spPr>
            <a:solidFill>
              <a:schemeClr val="accent5">
                <a:lumMod val="50000"/>
              </a:schemeClr>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763-41A5-8808-197CFEC5F149}"/>
                </c:ext>
              </c:extLst>
            </c:dLbl>
            <c:dLbl>
              <c:idx val="1"/>
              <c:layout/>
              <c:tx>
                <c:rich>
                  <a:bodyPr/>
                  <a:lstStyle/>
                  <a:p>
                    <a:fld id="{02A99FFF-AB3A-46DD-8C08-B719F6301F51}"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Feuil1!$E$2:$E$3</c:f>
              <c:numCache>
                <c:formatCode>General</c:formatCode>
                <c:ptCount val="2"/>
                <c:pt idx="0">
                  <c:v>20</c:v>
                </c:pt>
                <c:pt idx="1">
                  <c:v>20</c:v>
                </c:pt>
              </c:numCache>
            </c:numRef>
          </c:val>
          <c:extLst>
            <c:ext xmlns:c16="http://schemas.microsoft.com/office/drawing/2014/chart" uri="{C3380CC4-5D6E-409C-BE32-E72D297353CC}">
              <c16:uniqueId val="{00000005-292B-4CE9-B2F0-6667DBAE21B6}"/>
            </c:ext>
          </c:extLst>
        </c:ser>
        <c:ser>
          <c:idx val="4"/>
          <c:order val="4"/>
          <c:tx>
            <c:strRef>
              <c:f>Feuil1!$F$1</c:f>
              <c:strCache>
                <c:ptCount val="1"/>
                <c:pt idx="0">
                  <c:v>5</c:v>
                </c:pt>
              </c:strCache>
            </c:strRef>
          </c:tx>
          <c:spPr>
            <a:solidFill>
              <a:srgbClr val="C00000"/>
            </a:solidFill>
            <a:ln>
              <a:solidFill>
                <a:schemeClr val="bg1"/>
              </a:solidFill>
            </a:ln>
            <a:effectLst/>
            <a:sp3d>
              <a:contourClr>
                <a:schemeClr val="bg1"/>
              </a:contourClr>
            </a:sp3d>
          </c:spPr>
          <c:invertIfNegative val="0"/>
          <c:dLbls>
            <c:dLbl>
              <c:idx val="0"/>
              <c:layout/>
              <c:tx>
                <c:rich>
                  <a:bodyPr/>
                  <a:lstStyle/>
                  <a:p>
                    <a:r>
                      <a:rPr lang="en-US" smtClean="0"/>
                      <a:t>20%</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763-41A5-8808-197CFEC5F149}"/>
                </c:ext>
              </c:extLst>
            </c:dLbl>
            <c:dLbl>
              <c:idx val="1"/>
              <c:layout/>
              <c:tx>
                <c:rich>
                  <a:bodyPr/>
                  <a:lstStyle/>
                  <a:p>
                    <a:fld id="{8CDF8CCB-1A8F-48C9-9089-55517B2C8F80}"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Feuil1!$F$2:$F$3</c:f>
              <c:numCache>
                <c:formatCode>General</c:formatCode>
                <c:ptCount val="2"/>
                <c:pt idx="0">
                  <c:v>20</c:v>
                </c:pt>
                <c:pt idx="1">
                  <c:v>10</c:v>
                </c:pt>
              </c:numCache>
            </c:numRef>
          </c:val>
          <c:extLst>
            <c:ext xmlns:c16="http://schemas.microsoft.com/office/drawing/2014/chart" uri="{C3380CC4-5D6E-409C-BE32-E72D297353CC}">
              <c16:uniqueId val="{00000006-292B-4CE9-B2F0-6667DBAE21B6}"/>
            </c:ext>
          </c:extLst>
        </c:ser>
        <c:ser>
          <c:idx val="5"/>
          <c:order val="5"/>
          <c:tx>
            <c:strRef>
              <c:f>Feuil1!$G$1</c:f>
              <c:strCache>
                <c:ptCount val="1"/>
                <c:pt idx="0">
                  <c:v>6</c:v>
                </c:pt>
              </c:strCache>
            </c:strRef>
          </c:tx>
          <c:spPr>
            <a:solidFill>
              <a:schemeClr val="accent6"/>
            </a:solidFill>
            <a:ln>
              <a:noFill/>
            </a:ln>
            <a:effectLst/>
            <a:sp3d/>
          </c:spPr>
          <c:invertIfNegative val="0"/>
          <c:dPt>
            <c:idx val="1"/>
            <c:invertIfNegative val="0"/>
            <c:bubble3D val="0"/>
            <c:spPr>
              <a:solidFill>
                <a:schemeClr val="accent6">
                  <a:lumMod val="60000"/>
                  <a:lumOff val="40000"/>
                  <a:alpha val="56000"/>
                </a:schemeClr>
              </a:solidFill>
              <a:ln>
                <a:noFill/>
              </a:ln>
              <a:effectLst/>
              <a:sp3d/>
            </c:spPr>
            <c:extLst>
              <c:ext xmlns:c16="http://schemas.microsoft.com/office/drawing/2014/chart" uri="{C3380CC4-5D6E-409C-BE32-E72D297353CC}">
                <c16:uniqueId val="{00000001-F096-4CCE-91F3-885255F434FE}"/>
              </c:ext>
            </c:extLst>
          </c:dPt>
          <c:dLbls>
            <c:dLbl>
              <c:idx val="1"/>
              <c:layout/>
              <c:tx>
                <c:rich>
                  <a:bodyPr/>
                  <a:lstStyle/>
                  <a:p>
                    <a:fld id="{AFC252AD-A170-4F5A-8840-3825C0B87673}" type="VALUE">
                      <a:rPr lang="en-US" smtClean="0"/>
                      <a:pPr/>
                      <a:t>[VALEUR]</a:t>
                    </a:fld>
                    <a:r>
                      <a:rPr lang="en-US" smtClean="0"/>
                      <a: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F096-4CCE-91F3-885255F434F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effectLst>
                      <a:outerShdw blurRad="38100" dist="38100" dir="2700000" algn="tl">
                        <a:srgbClr val="000000">
                          <a:alpha val="43137"/>
                        </a:srgbClr>
                      </a:outerShdw>
                    </a:effectLst>
                    <a:latin typeface="Bell MT" panose="02020503060305020303" pitchFamily="18"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Feuil1!$A$2:$A$3</c:f>
              <c:strCache>
                <c:ptCount val="2"/>
                <c:pt idx="0">
                  <c:v>AUJOURD'HUI</c:v>
                </c:pt>
                <c:pt idx="1">
                  <c:v>APRÈS</c:v>
                </c:pt>
              </c:strCache>
            </c:strRef>
          </c:cat>
          <c:val>
            <c:numRef>
              <c:f>Feuil1!$G$2:$G$3</c:f>
              <c:numCache>
                <c:formatCode>General</c:formatCode>
                <c:ptCount val="2"/>
                <c:pt idx="1">
                  <c:v>20</c:v>
                </c:pt>
              </c:numCache>
            </c:numRef>
          </c:val>
          <c:extLst>
            <c:ext xmlns:c16="http://schemas.microsoft.com/office/drawing/2014/chart" uri="{C3380CC4-5D6E-409C-BE32-E72D297353CC}">
              <c16:uniqueId val="{00000000-F096-4CCE-91F3-885255F434FE}"/>
            </c:ext>
          </c:extLst>
        </c:ser>
        <c:dLbls>
          <c:showLegendKey val="0"/>
          <c:showVal val="1"/>
          <c:showCatName val="0"/>
          <c:showSerName val="0"/>
          <c:showPercent val="0"/>
          <c:showBubbleSize val="0"/>
        </c:dLbls>
        <c:gapWidth val="79"/>
        <c:shape val="box"/>
        <c:axId val="958308448"/>
        <c:axId val="958310416"/>
        <c:axId val="0"/>
      </c:bar3DChart>
      <c:catAx>
        <c:axId val="9583084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cap="all" spc="120" normalizeH="0" baseline="0">
                <a:solidFill>
                  <a:schemeClr val="tx1"/>
                </a:solidFill>
                <a:latin typeface="+mn-lt"/>
                <a:ea typeface="+mn-ea"/>
                <a:cs typeface="+mn-cs"/>
              </a:defRPr>
            </a:pPr>
            <a:endParaRPr lang="fr-FR"/>
          </a:p>
        </c:txPr>
        <c:crossAx val="958310416"/>
        <c:crosses val="autoZero"/>
        <c:auto val="1"/>
        <c:lblAlgn val="ctr"/>
        <c:lblOffset val="100"/>
        <c:noMultiLvlLbl val="0"/>
      </c:catAx>
      <c:valAx>
        <c:axId val="958310416"/>
        <c:scaling>
          <c:orientation val="minMax"/>
        </c:scaling>
        <c:delete val="1"/>
        <c:axPos val="l"/>
        <c:numFmt formatCode="General" sourceLinked="1"/>
        <c:majorTickMark val="none"/>
        <c:minorTickMark val="none"/>
        <c:tickLblPos val="nextTo"/>
        <c:crossAx val="958308448"/>
        <c:crosses val="autoZero"/>
        <c:crossBetween val="between"/>
      </c:valAx>
      <c:spPr>
        <a:noFill/>
        <a:ln w="25400">
          <a:noFill/>
        </a:ln>
        <a:effectLst>
          <a:glow>
            <a:schemeClr val="bg1"/>
          </a:glow>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064"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4A2F9-7485-40E0-9611-E7308093A2CA}" type="datetimeFigureOut">
              <a:rPr lang="fr-FR" smtClean="0"/>
              <a:t>28/02/2024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692E-DF0F-4599-B9CE-9594CBEDF311}" type="slidenum">
              <a:rPr lang="fr-FR" smtClean="0"/>
              <a:t>‹N°›</a:t>
            </a:fld>
            <a:endParaRPr lang="fr-FR"/>
          </a:p>
        </p:txBody>
      </p:sp>
    </p:spTree>
    <p:extLst>
      <p:ext uri="{BB962C8B-B14F-4D97-AF65-F5344CB8AC3E}">
        <p14:creationId xmlns:p14="http://schemas.microsoft.com/office/powerpoint/2010/main" val="109168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2D0A7B-F0FB-44E5-B151-EF99DD9FF557}" type="slidenum">
              <a:rPr lang="fr-FR" smtClean="0"/>
              <a:t>5</a:t>
            </a:fld>
            <a:endParaRPr lang="fr-FR"/>
          </a:p>
        </p:txBody>
      </p:sp>
    </p:spTree>
    <p:extLst>
      <p:ext uri="{BB962C8B-B14F-4D97-AF65-F5344CB8AC3E}">
        <p14:creationId xmlns:p14="http://schemas.microsoft.com/office/powerpoint/2010/main" val="151226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2D0A7B-F0FB-44E5-B151-EF99DD9FF557}" type="slidenum">
              <a:rPr lang="fr-FR" smtClean="0"/>
              <a:t>6</a:t>
            </a:fld>
            <a:endParaRPr lang="fr-FR"/>
          </a:p>
        </p:txBody>
      </p:sp>
    </p:spTree>
    <p:extLst>
      <p:ext uri="{BB962C8B-B14F-4D97-AF65-F5344CB8AC3E}">
        <p14:creationId xmlns:p14="http://schemas.microsoft.com/office/powerpoint/2010/main" val="114889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2D0A7B-F0FB-44E5-B151-EF99DD9FF557}" type="slidenum">
              <a:rPr lang="fr-FR" smtClean="0"/>
              <a:t>10</a:t>
            </a:fld>
            <a:endParaRPr lang="fr-FR"/>
          </a:p>
        </p:txBody>
      </p:sp>
    </p:spTree>
    <p:extLst>
      <p:ext uri="{BB962C8B-B14F-4D97-AF65-F5344CB8AC3E}">
        <p14:creationId xmlns:p14="http://schemas.microsoft.com/office/powerpoint/2010/main" val="194602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2D0A7B-F0FB-44E5-B151-EF99DD9FF557}" type="slidenum">
              <a:rPr lang="fr-FR" smtClean="0"/>
              <a:t>11</a:t>
            </a:fld>
            <a:endParaRPr lang="fr-FR"/>
          </a:p>
        </p:txBody>
      </p:sp>
    </p:spTree>
    <p:extLst>
      <p:ext uri="{BB962C8B-B14F-4D97-AF65-F5344CB8AC3E}">
        <p14:creationId xmlns:p14="http://schemas.microsoft.com/office/powerpoint/2010/main" val="690356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72D0A7B-F0FB-44E5-B151-EF99DD9FF557}" type="slidenum">
              <a:rPr lang="fr-FR" smtClean="0"/>
              <a:t>12</a:t>
            </a:fld>
            <a:endParaRPr lang="fr-FR"/>
          </a:p>
        </p:txBody>
      </p:sp>
    </p:spTree>
    <p:extLst>
      <p:ext uri="{BB962C8B-B14F-4D97-AF65-F5344CB8AC3E}">
        <p14:creationId xmlns:p14="http://schemas.microsoft.com/office/powerpoint/2010/main" val="187681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34C2EE43-574C-4564-8754-DB0A63CC8B85}" type="datetimeFigureOut">
              <a:rPr lang="fr-FR" smtClean="0"/>
              <a:t>28/02/2024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92333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4C2EE43-574C-4564-8754-DB0A63CC8B85}" type="datetimeFigureOut">
              <a:rPr lang="fr-FR" smtClean="0"/>
              <a:t>28/02/2024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268001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4C2EE43-574C-4564-8754-DB0A63CC8B85}" type="datetimeFigureOut">
              <a:rPr lang="fr-FR" smtClean="0"/>
              <a:t>28/02/2024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301488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4C2EE43-574C-4564-8754-DB0A63CC8B85}" type="datetimeFigureOut">
              <a:rPr lang="fr-FR" smtClean="0"/>
              <a:t>28/02/2024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320034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4C2EE43-574C-4564-8754-DB0A63CC8B85}" type="datetimeFigureOut">
              <a:rPr lang="fr-FR" smtClean="0"/>
              <a:t>28/02/2024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40302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4C2EE43-574C-4564-8754-DB0A63CC8B85}" type="datetimeFigureOut">
              <a:rPr lang="fr-FR" smtClean="0"/>
              <a:t>28/02/2024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272214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4C2EE43-574C-4564-8754-DB0A63CC8B85}" type="datetimeFigureOut">
              <a:rPr lang="fr-FR" smtClean="0"/>
              <a:t>28/02/2024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137924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4C2EE43-574C-4564-8754-DB0A63CC8B85}" type="datetimeFigureOut">
              <a:rPr lang="fr-FR" smtClean="0"/>
              <a:t>28/02/2024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131500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4C2EE43-574C-4564-8754-DB0A63CC8B85}" type="datetimeFigureOut">
              <a:rPr lang="fr-FR" smtClean="0"/>
              <a:t>28/02/2024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113994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4C2EE43-574C-4564-8754-DB0A63CC8B85}" type="datetimeFigureOut">
              <a:rPr lang="fr-FR" smtClean="0"/>
              <a:t>28/02/2024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308946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4C2EE43-574C-4564-8754-DB0A63CC8B85}" type="datetimeFigureOut">
              <a:rPr lang="fr-FR" smtClean="0"/>
              <a:t>28/02/2024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E384DFA-CC84-4F8F-9BA5-BB003A466321}" type="slidenum">
              <a:rPr lang="fr-FR" smtClean="0"/>
              <a:t>‹N°›</a:t>
            </a:fld>
            <a:endParaRPr lang="fr-FR"/>
          </a:p>
        </p:txBody>
      </p:sp>
    </p:spTree>
    <p:extLst>
      <p:ext uri="{BB962C8B-B14F-4D97-AF65-F5344CB8AC3E}">
        <p14:creationId xmlns:p14="http://schemas.microsoft.com/office/powerpoint/2010/main" val="274088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2EE43-574C-4564-8754-DB0A63CC8B85}" type="datetimeFigureOut">
              <a:rPr lang="fr-FR" smtClean="0"/>
              <a:t>28/02/2024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84DFA-CC84-4F8F-9BA5-BB003A466321}" type="slidenum">
              <a:rPr lang="fr-FR" smtClean="0"/>
              <a:t>‹N°›</a:t>
            </a:fld>
            <a:endParaRPr lang="fr-FR"/>
          </a:p>
        </p:txBody>
      </p:sp>
    </p:spTree>
    <p:extLst>
      <p:ext uri="{BB962C8B-B14F-4D97-AF65-F5344CB8AC3E}">
        <p14:creationId xmlns:p14="http://schemas.microsoft.com/office/powerpoint/2010/main" val="204329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716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682" y="1238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2" name="Ellipse 1"/>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1</a:t>
            </a:r>
            <a:endParaRPr lang="fr-FR" b="1" dirty="0">
              <a:solidFill>
                <a:srgbClr val="C00000"/>
              </a:solidFill>
              <a:latin typeface="Baskerville Old Face" panose="02020602080505020303" pitchFamily="18" charset="0"/>
            </a:endParaRPr>
          </a:p>
        </p:txBody>
      </p:sp>
      <p:sp>
        <p:nvSpPr>
          <p:cNvPr id="7" name="Rectangle 6"/>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8" name="Ellipse 7"/>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9" name="Rectangle 8"/>
          <p:cNvSpPr/>
          <p:nvPr/>
        </p:nvSpPr>
        <p:spPr>
          <a:xfrm>
            <a:off x="1219682" y="2971798"/>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10" name="Ellipse 9"/>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3</a:t>
            </a:r>
            <a:endParaRPr lang="fr-FR" b="1" dirty="0">
              <a:solidFill>
                <a:srgbClr val="C00000"/>
              </a:solidFill>
              <a:latin typeface="Baskerville Old Face" panose="02020602080505020303" pitchFamily="18" charset="0"/>
            </a:endParaRPr>
          </a:p>
        </p:txBody>
      </p:sp>
      <p:sp>
        <p:nvSpPr>
          <p:cNvPr id="11" name="Rectangle 10"/>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12" name="Ellipse 11"/>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13" name="Rectangle 12"/>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14" name="Ellipse 13"/>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graphicFrame>
        <p:nvGraphicFramePr>
          <p:cNvPr id="16" name="Graphique 15"/>
          <p:cNvGraphicFramePr/>
          <p:nvPr>
            <p:extLst>
              <p:ext uri="{D42A27DB-BD31-4B8C-83A1-F6EECF244321}">
                <p14:modId xmlns:p14="http://schemas.microsoft.com/office/powerpoint/2010/main" val="3067107300"/>
              </p:ext>
            </p:extLst>
          </p:nvPr>
        </p:nvGraphicFramePr>
        <p:xfrm>
          <a:off x="5480345" y="603250"/>
          <a:ext cx="6078881"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8446744" y="633410"/>
            <a:ext cx="3043876" cy="589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7974330" y="5608321"/>
            <a:ext cx="1638299" cy="652991"/>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7543800" y="6035675"/>
            <a:ext cx="1638299" cy="652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5562599" y="5587678"/>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AUJOURD’HUI </a:t>
            </a:r>
            <a:endParaRPr lang="fr-FR" sz="1600" b="1" dirty="0">
              <a:solidFill>
                <a:schemeClr val="tx1"/>
              </a:solidFill>
            </a:endParaRPr>
          </a:p>
        </p:txBody>
      </p:sp>
      <p:sp>
        <p:nvSpPr>
          <p:cNvPr id="27" name="Rectangle 26"/>
          <p:cNvSpPr/>
          <p:nvPr/>
        </p:nvSpPr>
        <p:spPr>
          <a:xfrm>
            <a:off x="7974330" y="5608321"/>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DEMAIN</a:t>
            </a:r>
            <a:endParaRPr lang="fr-FR" sz="1600" b="1" dirty="0">
              <a:solidFill>
                <a:schemeClr val="tx1"/>
              </a:solidFill>
            </a:endParaRPr>
          </a:p>
        </p:txBody>
      </p:sp>
      <p:cxnSp>
        <p:nvCxnSpPr>
          <p:cNvPr id="30" name="Connecteur droit avec flèche 29"/>
          <p:cNvCxnSpPr/>
          <p:nvPr/>
        </p:nvCxnSpPr>
        <p:spPr>
          <a:xfrm>
            <a:off x="8446744" y="1104900"/>
            <a:ext cx="0" cy="742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8446744" y="2698749"/>
            <a:ext cx="0" cy="742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à coins arrondis 20"/>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smtClean="0">
                <a:solidFill>
                  <a:schemeClr val="accent5">
                    <a:lumMod val="50000"/>
                  </a:schemeClr>
                </a:solidFill>
                <a:latin typeface="Arial Rounded MT Bold" panose="020F0704030504030204" pitchFamily="34" charset="0"/>
              </a:rPr>
              <a:t>Gains potentiels grâce à V</a:t>
            </a:r>
            <a:r>
              <a:rPr lang="el-GR" sz="2000" b="1" dirty="0" smtClean="0">
                <a:solidFill>
                  <a:srgbClr val="00153E"/>
                </a:solidFill>
              </a:rPr>
              <a:t>έ</a:t>
            </a:r>
            <a:r>
              <a:rPr lang="fr-FR" sz="2000" b="1" dirty="0">
                <a:solidFill>
                  <a:srgbClr val="00153E"/>
                </a:solidFill>
              </a:rPr>
              <a:t>G</a:t>
            </a:r>
            <a:r>
              <a:rPr lang="el-GR" sz="2000" b="1" dirty="0" smtClean="0">
                <a:solidFill>
                  <a:srgbClr val="00153E"/>
                </a:solidFill>
              </a:rPr>
              <a:t>α</a:t>
            </a:r>
            <a:r>
              <a:rPr lang="fr-FR" sz="2000" b="1" dirty="0" smtClean="0">
                <a:solidFill>
                  <a:srgbClr val="00153E"/>
                </a:solidFill>
              </a:rPr>
              <a:t> :</a:t>
            </a:r>
            <a:r>
              <a:rPr lang="fr-FR" sz="2000" b="1" dirty="0" smtClean="0">
                <a:solidFill>
                  <a:schemeClr val="accent5">
                    <a:lumMod val="50000"/>
                  </a:schemeClr>
                </a:solidFill>
                <a:latin typeface="Arial Rounded MT Bold" panose="020F0704030504030204" pitchFamily="34" charset="0"/>
              </a:rPr>
              <a:t> </a:t>
            </a:r>
            <a:endParaRPr lang="fr-FR" sz="2000"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401770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2000"/>
                                        <p:tgtEl>
                                          <p:spTgt spid="3"/>
                                        </p:tgtEl>
                                      </p:cBhvr>
                                    </p:animEffect>
                                    <p:set>
                                      <p:cBhvr>
                                        <p:cTn id="12" dur="1" fill="hold">
                                          <p:stCondLst>
                                            <p:cond delay="1999"/>
                                          </p:stCondLst>
                                        </p:cTn>
                                        <p:tgtEl>
                                          <p:spTgt spid="3"/>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2000"/>
                                        <p:tgtEl>
                                          <p:spTgt spid="22"/>
                                        </p:tgtEl>
                                      </p:cBhvr>
                                    </p:animEffect>
                                    <p:set>
                                      <p:cBhvr>
                                        <p:cTn id="15" dur="1" fill="hold">
                                          <p:stCondLst>
                                            <p:cond delay="1999"/>
                                          </p:stCondLst>
                                        </p:cTn>
                                        <p:tgtEl>
                                          <p:spTgt spid="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682" y="1238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2" name="Ellipse 1"/>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1</a:t>
            </a:r>
            <a:endParaRPr lang="fr-FR" b="1" dirty="0">
              <a:solidFill>
                <a:srgbClr val="C00000"/>
              </a:solidFill>
              <a:latin typeface="Baskerville Old Face" panose="02020602080505020303" pitchFamily="18" charset="0"/>
            </a:endParaRPr>
          </a:p>
        </p:txBody>
      </p:sp>
      <p:sp>
        <p:nvSpPr>
          <p:cNvPr id="7" name="Rectangle 6"/>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8" name="Ellipse 7"/>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9" name="Rectangle 8"/>
          <p:cNvSpPr/>
          <p:nvPr/>
        </p:nvSpPr>
        <p:spPr>
          <a:xfrm>
            <a:off x="1219682" y="2971798"/>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10" name="Ellipse 9"/>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3</a:t>
            </a:r>
            <a:endParaRPr lang="fr-FR" b="1" dirty="0">
              <a:solidFill>
                <a:srgbClr val="C00000"/>
              </a:solidFill>
              <a:latin typeface="Baskerville Old Face" panose="02020602080505020303" pitchFamily="18" charset="0"/>
            </a:endParaRPr>
          </a:p>
        </p:txBody>
      </p:sp>
      <p:sp>
        <p:nvSpPr>
          <p:cNvPr id="11" name="Rectangle 10"/>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12" name="Ellipse 11"/>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13" name="Rectangle 12"/>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14" name="Ellipse 13"/>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graphicFrame>
        <p:nvGraphicFramePr>
          <p:cNvPr id="16" name="Graphique 15"/>
          <p:cNvGraphicFramePr/>
          <p:nvPr>
            <p:extLst>
              <p:ext uri="{D42A27DB-BD31-4B8C-83A1-F6EECF244321}">
                <p14:modId xmlns:p14="http://schemas.microsoft.com/office/powerpoint/2010/main" val="335391531"/>
              </p:ext>
            </p:extLst>
          </p:nvPr>
        </p:nvGraphicFramePr>
        <p:xfrm>
          <a:off x="5480345" y="603250"/>
          <a:ext cx="6078881"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hidden="1"/>
          <p:cNvSpPr/>
          <p:nvPr/>
        </p:nvSpPr>
        <p:spPr>
          <a:xfrm>
            <a:off x="8515350" y="346075"/>
            <a:ext cx="3043876" cy="589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7974330" y="5608321"/>
            <a:ext cx="1638299" cy="652991"/>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7543800" y="6035675"/>
            <a:ext cx="1638299" cy="652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5562599" y="5587678"/>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AUJOURD’HUI </a:t>
            </a:r>
            <a:endParaRPr lang="fr-FR" sz="1600" b="1" dirty="0">
              <a:solidFill>
                <a:schemeClr val="tx1"/>
              </a:solidFill>
            </a:endParaRPr>
          </a:p>
        </p:txBody>
      </p:sp>
      <p:sp>
        <p:nvSpPr>
          <p:cNvPr id="27" name="Rectangle 26"/>
          <p:cNvSpPr/>
          <p:nvPr/>
        </p:nvSpPr>
        <p:spPr>
          <a:xfrm>
            <a:off x="7974330" y="5608321"/>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DEMAIN</a:t>
            </a:r>
            <a:endParaRPr lang="fr-FR" sz="1600" b="1" dirty="0">
              <a:solidFill>
                <a:schemeClr val="tx1"/>
              </a:solidFill>
            </a:endParaRPr>
          </a:p>
        </p:txBody>
      </p:sp>
      <p:sp>
        <p:nvSpPr>
          <p:cNvPr id="6" name="Rectangle 5"/>
          <p:cNvSpPr/>
          <p:nvPr/>
        </p:nvSpPr>
        <p:spPr>
          <a:xfrm>
            <a:off x="10645774" y="66400"/>
            <a:ext cx="1414992" cy="1534939"/>
          </a:xfrm>
          <a:prstGeom prst="rect">
            <a:avLst/>
          </a:prstGeom>
          <a:solidFill>
            <a:srgbClr val="1D853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smtClean="0">
              <a:effectLst>
                <a:outerShdw blurRad="38100" dist="38100" dir="2700000" algn="tl">
                  <a:srgbClr val="000000">
                    <a:alpha val="43137"/>
                  </a:srgbClr>
                </a:outerShdw>
              </a:effectLst>
            </a:endParaRPr>
          </a:p>
          <a:p>
            <a:pPr algn="ctr"/>
            <a:endParaRPr lang="fr-FR" sz="1200" dirty="0">
              <a:effectLst>
                <a:outerShdw blurRad="38100" dist="38100" dir="2700000" algn="tl">
                  <a:srgbClr val="000000">
                    <a:alpha val="43137"/>
                  </a:srgbClr>
                </a:outerShdw>
              </a:effectLst>
            </a:endParaRPr>
          </a:p>
          <a:p>
            <a:pPr algn="ctr"/>
            <a:r>
              <a:rPr lang="fr-FR" sz="1600" b="1" dirty="0" smtClean="0">
                <a:effectLst>
                  <a:outerShdw blurRad="38100" dist="38100" dir="2700000" algn="tl">
                    <a:srgbClr val="000000">
                      <a:alpha val="43137"/>
                    </a:srgbClr>
                  </a:outerShdw>
                </a:effectLst>
              </a:rPr>
              <a:t>GAINS POTENTIELS:</a:t>
            </a:r>
            <a:endParaRPr lang="fr-FR" sz="1200" b="1" dirty="0" smtClean="0">
              <a:effectLst>
                <a:outerShdw blurRad="38100" dist="38100" dir="2700000" algn="tl">
                  <a:srgbClr val="000000">
                    <a:alpha val="43137"/>
                  </a:srgbClr>
                </a:outerShdw>
              </a:effectLst>
            </a:endParaRPr>
          </a:p>
          <a:p>
            <a:pPr algn="ctr"/>
            <a:endParaRPr lang="fr-FR" sz="1200" dirty="0" smtClean="0">
              <a:effectLst>
                <a:outerShdw blurRad="38100" dist="38100" dir="2700000" algn="tl">
                  <a:srgbClr val="000000">
                    <a:alpha val="43137"/>
                  </a:srgbClr>
                </a:outerShdw>
              </a:effectLst>
            </a:endParaRPr>
          </a:p>
          <a:p>
            <a:pPr algn="ctr"/>
            <a:r>
              <a:rPr lang="fr-FR" sz="1400" dirty="0" smtClean="0">
                <a:effectLst>
                  <a:outerShdw blurRad="38100" dist="38100" dir="2700000" algn="tl">
                    <a:srgbClr val="000000">
                      <a:alpha val="43137"/>
                    </a:srgbClr>
                  </a:outerShdw>
                </a:effectLst>
              </a:rPr>
              <a:t> + 1,5h / Jour</a:t>
            </a:r>
            <a:endParaRPr lang="fr-FR" sz="1400" dirty="0">
              <a:effectLst>
                <a:outerShdw blurRad="38100" dist="38100" dir="2700000" algn="tl">
                  <a:srgbClr val="000000">
                    <a:alpha val="43137"/>
                  </a:srgbClr>
                </a:outerShdw>
              </a:effectLst>
            </a:endParaRPr>
          </a:p>
          <a:p>
            <a:pPr algn="ctr"/>
            <a:r>
              <a:rPr lang="fr-FR" sz="1400" dirty="0" smtClean="0">
                <a:effectLst>
                  <a:outerShdw blurRad="38100" dist="38100" dir="2700000" algn="tl">
                    <a:srgbClr val="000000">
                      <a:alpha val="43137"/>
                    </a:srgbClr>
                  </a:outerShdw>
                </a:effectLst>
              </a:rPr>
              <a:t>+ 11h / </a:t>
            </a:r>
            <a:r>
              <a:rPr lang="fr-FR" sz="1400" dirty="0" err="1" smtClean="0">
                <a:effectLst>
                  <a:outerShdw blurRad="38100" dist="38100" dir="2700000" algn="tl">
                    <a:srgbClr val="000000">
                      <a:alpha val="43137"/>
                    </a:srgbClr>
                  </a:outerShdw>
                </a:effectLst>
              </a:rPr>
              <a:t>sem</a:t>
            </a:r>
            <a:endParaRPr lang="fr-FR" sz="1400" dirty="0">
              <a:effectLst>
                <a:outerShdw blurRad="38100" dist="38100" dir="2700000" algn="tl">
                  <a:srgbClr val="000000">
                    <a:alpha val="43137"/>
                  </a:srgbClr>
                </a:outerShdw>
              </a:effectLst>
            </a:endParaRPr>
          </a:p>
          <a:p>
            <a:pPr algn="ctr"/>
            <a:r>
              <a:rPr lang="fr-FR" sz="1400" dirty="0" smtClean="0">
                <a:effectLst>
                  <a:outerShdw blurRad="38100" dist="38100" dir="2700000" algn="tl">
                    <a:srgbClr val="000000">
                      <a:alpha val="43137"/>
                    </a:srgbClr>
                  </a:outerShdw>
                </a:effectLst>
              </a:rPr>
              <a:t> + 44h / mois</a:t>
            </a:r>
          </a:p>
          <a:p>
            <a:pPr algn="ctr"/>
            <a:endParaRPr lang="fr-FR" sz="1200" dirty="0">
              <a:effectLst>
                <a:outerShdw blurRad="38100" dist="38100" dir="2700000" algn="tl">
                  <a:srgbClr val="000000">
                    <a:alpha val="43137"/>
                  </a:srgbClr>
                </a:outerShdw>
              </a:effectLst>
            </a:endParaRPr>
          </a:p>
          <a:p>
            <a:pPr algn="ctr"/>
            <a:endParaRPr lang="fr-FR" sz="1200" dirty="0">
              <a:effectLst>
                <a:outerShdw blurRad="38100" dist="38100" dir="2700000" algn="tl">
                  <a:srgbClr val="000000">
                    <a:alpha val="43137"/>
                  </a:srgbClr>
                </a:outerShdw>
              </a:effectLst>
            </a:endParaRPr>
          </a:p>
        </p:txBody>
      </p:sp>
      <p:sp>
        <p:nvSpPr>
          <p:cNvPr id="17" name="Virage 16"/>
          <p:cNvSpPr/>
          <p:nvPr/>
        </p:nvSpPr>
        <p:spPr>
          <a:xfrm>
            <a:off x="9765456" y="351193"/>
            <a:ext cx="757556" cy="631114"/>
          </a:xfrm>
          <a:prstGeom prst="bentArrow">
            <a:avLst/>
          </a:prstGeom>
          <a:solidFill>
            <a:srgbClr val="1D853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effectLst>
                <a:outerShdw blurRad="38100" dist="38100" dir="2700000" algn="tl">
                  <a:srgbClr val="000000">
                    <a:alpha val="43137"/>
                  </a:srgbClr>
                </a:outerShdw>
              </a:effectLst>
            </a:endParaRPr>
          </a:p>
        </p:txBody>
      </p:sp>
      <p:cxnSp>
        <p:nvCxnSpPr>
          <p:cNvPr id="30" name="Connecteur droit avec flèche 29"/>
          <p:cNvCxnSpPr/>
          <p:nvPr/>
        </p:nvCxnSpPr>
        <p:spPr>
          <a:xfrm>
            <a:off x="8446744" y="1104900"/>
            <a:ext cx="0" cy="742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8446744" y="2698749"/>
            <a:ext cx="0" cy="742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à coins arrondis 23"/>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smtClean="0">
                <a:solidFill>
                  <a:schemeClr val="accent5">
                    <a:lumMod val="50000"/>
                  </a:schemeClr>
                </a:solidFill>
                <a:latin typeface="Arial Rounded MT Bold" panose="020F0704030504030204" pitchFamily="34" charset="0"/>
              </a:rPr>
              <a:t>Gains potentiels grâce à V</a:t>
            </a:r>
            <a:r>
              <a:rPr lang="el-GR" sz="2000" b="1" dirty="0" smtClean="0">
                <a:solidFill>
                  <a:srgbClr val="00153E"/>
                </a:solidFill>
              </a:rPr>
              <a:t>έ</a:t>
            </a:r>
            <a:r>
              <a:rPr lang="fr-FR" sz="2000" b="1" dirty="0">
                <a:solidFill>
                  <a:srgbClr val="00153E"/>
                </a:solidFill>
              </a:rPr>
              <a:t>G</a:t>
            </a:r>
            <a:r>
              <a:rPr lang="el-GR" sz="2000" b="1" dirty="0" smtClean="0">
                <a:solidFill>
                  <a:srgbClr val="00153E"/>
                </a:solidFill>
              </a:rPr>
              <a:t>α</a:t>
            </a:r>
            <a:r>
              <a:rPr lang="fr-FR" sz="2000" b="1" dirty="0" smtClean="0">
                <a:solidFill>
                  <a:srgbClr val="00153E"/>
                </a:solidFill>
              </a:rPr>
              <a:t> :</a:t>
            </a:r>
            <a:r>
              <a:rPr lang="fr-FR" sz="2000" b="1" dirty="0" smtClean="0">
                <a:solidFill>
                  <a:schemeClr val="accent5">
                    <a:lumMod val="50000"/>
                  </a:schemeClr>
                </a:solidFill>
                <a:latin typeface="Arial Rounded MT Bold" panose="020F0704030504030204" pitchFamily="34" charset="0"/>
              </a:rPr>
              <a:t> </a:t>
            </a:r>
            <a:endParaRPr lang="fr-FR" sz="2000"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132758988"/>
      </p:ext>
    </p:extLst>
  </p:cSld>
  <p:clrMapOvr>
    <a:masterClrMapping/>
  </p:clrMapOvr>
  <mc:AlternateContent xmlns:mc="http://schemas.openxmlformats.org/markup-compatibility/2006" xmlns:p14="http://schemas.microsoft.com/office/powerpoint/2010/main">
    <mc:Choice Requires="p14">
      <p:transition spd="slow" p14:dur="1500">
        <p:wipe dir="u"/>
      </p:transition>
    </mc:Choice>
    <mc:Fallback xmlns="">
      <p:transition spd="slow">
        <p:wipe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682" y="1238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2" name="Ellipse 1"/>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1</a:t>
            </a:r>
            <a:endParaRPr lang="fr-FR" b="1" dirty="0">
              <a:solidFill>
                <a:srgbClr val="C00000"/>
              </a:solidFill>
              <a:latin typeface="Baskerville Old Face" panose="02020602080505020303" pitchFamily="18" charset="0"/>
            </a:endParaRPr>
          </a:p>
        </p:txBody>
      </p:sp>
      <p:sp>
        <p:nvSpPr>
          <p:cNvPr id="7" name="Rectangle 6"/>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8" name="Ellipse 7"/>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9" name="Rectangle 8"/>
          <p:cNvSpPr/>
          <p:nvPr/>
        </p:nvSpPr>
        <p:spPr>
          <a:xfrm>
            <a:off x="1219682" y="2971798"/>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10" name="Ellipse 9"/>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3</a:t>
            </a:r>
            <a:endParaRPr lang="fr-FR" b="1" dirty="0">
              <a:solidFill>
                <a:srgbClr val="C00000"/>
              </a:solidFill>
              <a:latin typeface="Baskerville Old Face" panose="02020602080505020303" pitchFamily="18" charset="0"/>
            </a:endParaRPr>
          </a:p>
        </p:txBody>
      </p:sp>
      <p:sp>
        <p:nvSpPr>
          <p:cNvPr id="11" name="Rectangle 10"/>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12" name="Ellipse 11"/>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13" name="Rectangle 12"/>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14" name="Ellipse 13"/>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graphicFrame>
        <p:nvGraphicFramePr>
          <p:cNvPr id="16" name="Graphique 15"/>
          <p:cNvGraphicFramePr/>
          <p:nvPr/>
        </p:nvGraphicFramePr>
        <p:xfrm>
          <a:off x="5480345" y="603250"/>
          <a:ext cx="6078881"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hidden="1"/>
          <p:cNvSpPr/>
          <p:nvPr/>
        </p:nvSpPr>
        <p:spPr>
          <a:xfrm>
            <a:off x="8515350" y="346075"/>
            <a:ext cx="3043876" cy="589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7974330" y="5608321"/>
            <a:ext cx="1638299" cy="652991"/>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7543800" y="6035675"/>
            <a:ext cx="1638299" cy="652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5562599" y="5587678"/>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AUJOURD’HUI </a:t>
            </a:r>
            <a:endParaRPr lang="fr-FR" sz="1600" b="1" dirty="0">
              <a:solidFill>
                <a:schemeClr val="tx1"/>
              </a:solidFill>
            </a:endParaRPr>
          </a:p>
        </p:txBody>
      </p:sp>
      <p:sp>
        <p:nvSpPr>
          <p:cNvPr id="27" name="Rectangle 26"/>
          <p:cNvSpPr/>
          <p:nvPr/>
        </p:nvSpPr>
        <p:spPr>
          <a:xfrm>
            <a:off x="7974330" y="5608321"/>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DEMAIN</a:t>
            </a:r>
            <a:endParaRPr lang="fr-FR" sz="1600" b="1" dirty="0">
              <a:solidFill>
                <a:schemeClr val="tx1"/>
              </a:solidFill>
            </a:endParaRPr>
          </a:p>
        </p:txBody>
      </p:sp>
      <p:sp>
        <p:nvSpPr>
          <p:cNvPr id="6" name="Rectangle 5"/>
          <p:cNvSpPr/>
          <p:nvPr/>
        </p:nvSpPr>
        <p:spPr>
          <a:xfrm>
            <a:off x="10645774" y="66400"/>
            <a:ext cx="1414992" cy="1534939"/>
          </a:xfrm>
          <a:prstGeom prst="rect">
            <a:avLst/>
          </a:prstGeom>
          <a:solidFill>
            <a:srgbClr val="1D853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smtClean="0">
              <a:effectLst>
                <a:outerShdw blurRad="38100" dist="38100" dir="2700000" algn="tl">
                  <a:srgbClr val="000000">
                    <a:alpha val="43137"/>
                  </a:srgbClr>
                </a:outerShdw>
              </a:effectLst>
            </a:endParaRPr>
          </a:p>
          <a:p>
            <a:pPr algn="ctr"/>
            <a:endParaRPr lang="fr-FR" sz="1200" dirty="0">
              <a:effectLst>
                <a:outerShdw blurRad="38100" dist="38100" dir="2700000" algn="tl">
                  <a:srgbClr val="000000">
                    <a:alpha val="43137"/>
                  </a:srgbClr>
                </a:outerShdw>
              </a:effectLst>
            </a:endParaRPr>
          </a:p>
          <a:p>
            <a:pPr algn="ctr"/>
            <a:r>
              <a:rPr lang="fr-FR" sz="1600" b="1" dirty="0" smtClean="0">
                <a:effectLst>
                  <a:outerShdw blurRad="38100" dist="38100" dir="2700000" algn="tl">
                    <a:srgbClr val="000000">
                      <a:alpha val="43137"/>
                    </a:srgbClr>
                  </a:outerShdw>
                </a:effectLst>
              </a:rPr>
              <a:t>GAINS POTENTIELS:</a:t>
            </a:r>
            <a:endParaRPr lang="fr-FR" sz="1200" b="1" dirty="0" smtClean="0">
              <a:effectLst>
                <a:outerShdw blurRad="38100" dist="38100" dir="2700000" algn="tl">
                  <a:srgbClr val="000000">
                    <a:alpha val="43137"/>
                  </a:srgbClr>
                </a:outerShdw>
              </a:effectLst>
            </a:endParaRPr>
          </a:p>
          <a:p>
            <a:pPr algn="ctr"/>
            <a:endParaRPr lang="fr-FR" sz="1200" dirty="0" smtClean="0">
              <a:effectLst>
                <a:outerShdw blurRad="38100" dist="38100" dir="2700000" algn="tl">
                  <a:srgbClr val="000000">
                    <a:alpha val="43137"/>
                  </a:srgbClr>
                </a:outerShdw>
              </a:effectLst>
            </a:endParaRPr>
          </a:p>
          <a:p>
            <a:pPr algn="ctr"/>
            <a:r>
              <a:rPr lang="fr-FR" sz="1400" dirty="0" smtClean="0">
                <a:effectLst>
                  <a:outerShdw blurRad="38100" dist="38100" dir="2700000" algn="tl">
                    <a:srgbClr val="000000">
                      <a:alpha val="43137"/>
                    </a:srgbClr>
                  </a:outerShdw>
                </a:effectLst>
              </a:rPr>
              <a:t> + 1,5h / Jour</a:t>
            </a:r>
            <a:endParaRPr lang="fr-FR" sz="1400" dirty="0">
              <a:effectLst>
                <a:outerShdw blurRad="38100" dist="38100" dir="2700000" algn="tl">
                  <a:srgbClr val="000000">
                    <a:alpha val="43137"/>
                  </a:srgbClr>
                </a:outerShdw>
              </a:effectLst>
            </a:endParaRPr>
          </a:p>
          <a:p>
            <a:pPr algn="ctr"/>
            <a:r>
              <a:rPr lang="fr-FR" sz="1400" dirty="0" smtClean="0">
                <a:effectLst>
                  <a:outerShdw blurRad="38100" dist="38100" dir="2700000" algn="tl">
                    <a:srgbClr val="000000">
                      <a:alpha val="43137"/>
                    </a:srgbClr>
                  </a:outerShdw>
                </a:effectLst>
              </a:rPr>
              <a:t>+ 11h / </a:t>
            </a:r>
            <a:r>
              <a:rPr lang="fr-FR" sz="1400" dirty="0" err="1" smtClean="0">
                <a:effectLst>
                  <a:outerShdw blurRad="38100" dist="38100" dir="2700000" algn="tl">
                    <a:srgbClr val="000000">
                      <a:alpha val="43137"/>
                    </a:srgbClr>
                  </a:outerShdw>
                </a:effectLst>
              </a:rPr>
              <a:t>sem</a:t>
            </a:r>
            <a:endParaRPr lang="fr-FR" sz="1400" dirty="0">
              <a:effectLst>
                <a:outerShdw blurRad="38100" dist="38100" dir="2700000" algn="tl">
                  <a:srgbClr val="000000">
                    <a:alpha val="43137"/>
                  </a:srgbClr>
                </a:outerShdw>
              </a:effectLst>
            </a:endParaRPr>
          </a:p>
          <a:p>
            <a:pPr algn="ctr"/>
            <a:r>
              <a:rPr lang="fr-FR" sz="1400" dirty="0" smtClean="0">
                <a:effectLst>
                  <a:outerShdw blurRad="38100" dist="38100" dir="2700000" algn="tl">
                    <a:srgbClr val="000000">
                      <a:alpha val="43137"/>
                    </a:srgbClr>
                  </a:outerShdw>
                </a:effectLst>
              </a:rPr>
              <a:t> + 44h / mois</a:t>
            </a:r>
          </a:p>
          <a:p>
            <a:pPr algn="ctr"/>
            <a:endParaRPr lang="fr-FR" sz="1200" dirty="0">
              <a:effectLst>
                <a:outerShdw blurRad="38100" dist="38100" dir="2700000" algn="tl">
                  <a:srgbClr val="000000">
                    <a:alpha val="43137"/>
                  </a:srgbClr>
                </a:outerShdw>
              </a:effectLst>
            </a:endParaRPr>
          </a:p>
          <a:p>
            <a:pPr algn="ctr"/>
            <a:endParaRPr lang="fr-FR" sz="1200" dirty="0">
              <a:effectLst>
                <a:outerShdw blurRad="38100" dist="38100" dir="2700000" algn="tl">
                  <a:srgbClr val="000000">
                    <a:alpha val="43137"/>
                  </a:srgbClr>
                </a:outerShdw>
              </a:effectLst>
            </a:endParaRPr>
          </a:p>
        </p:txBody>
      </p:sp>
      <p:sp>
        <p:nvSpPr>
          <p:cNvPr id="17" name="Virage 16"/>
          <p:cNvSpPr/>
          <p:nvPr/>
        </p:nvSpPr>
        <p:spPr>
          <a:xfrm>
            <a:off x="9765456" y="351193"/>
            <a:ext cx="757556" cy="631114"/>
          </a:xfrm>
          <a:prstGeom prst="bentArrow">
            <a:avLst/>
          </a:prstGeom>
          <a:solidFill>
            <a:srgbClr val="1D853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effectLst>
                <a:outerShdw blurRad="38100" dist="38100" dir="2700000" algn="tl">
                  <a:srgbClr val="000000">
                    <a:alpha val="43137"/>
                  </a:srgbClr>
                </a:outerShdw>
              </a:effectLst>
            </a:endParaRPr>
          </a:p>
        </p:txBody>
      </p:sp>
      <p:cxnSp>
        <p:nvCxnSpPr>
          <p:cNvPr id="30" name="Connecteur droit avec flèche 29"/>
          <p:cNvCxnSpPr/>
          <p:nvPr/>
        </p:nvCxnSpPr>
        <p:spPr>
          <a:xfrm>
            <a:off x="8446744" y="1104900"/>
            <a:ext cx="0" cy="742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8446744" y="2698749"/>
            <a:ext cx="0" cy="7429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Flèche droite 4"/>
          <p:cNvSpPr/>
          <p:nvPr/>
        </p:nvSpPr>
        <p:spPr>
          <a:xfrm>
            <a:off x="228600" y="2265355"/>
            <a:ext cx="513757" cy="403228"/>
          </a:xfrm>
          <a:prstGeom prst="rightArrow">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8" name="Flèche droite 27"/>
          <p:cNvSpPr/>
          <p:nvPr/>
        </p:nvSpPr>
        <p:spPr>
          <a:xfrm>
            <a:off x="228600" y="3981444"/>
            <a:ext cx="513757" cy="403228"/>
          </a:xfrm>
          <a:prstGeom prst="rightArrow">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18" name="ZoneTexte 17"/>
          <p:cNvSpPr txBox="1"/>
          <p:nvPr/>
        </p:nvSpPr>
        <p:spPr>
          <a:xfrm>
            <a:off x="93177" y="5934816"/>
            <a:ext cx="4823572" cy="323165"/>
          </a:xfrm>
          <a:prstGeom prst="rect">
            <a:avLst/>
          </a:prstGeom>
          <a:noFill/>
        </p:spPr>
        <p:txBody>
          <a:bodyPr wrap="square" rtlCol="0">
            <a:spAutoFit/>
          </a:bodyPr>
          <a:lstStyle/>
          <a:p>
            <a:r>
              <a:rPr lang="fr-FR" sz="1500" b="1" dirty="0" smtClean="0">
                <a:solidFill>
                  <a:schemeClr val="accent5">
                    <a:lumMod val="50000"/>
                  </a:schemeClr>
                </a:solidFill>
              </a:rPr>
              <a:t>Temps réalloué à des tâches à plus forte valeur ajoutée ?</a:t>
            </a:r>
            <a:endParaRPr lang="fr-FR" sz="1500" b="1" dirty="0">
              <a:solidFill>
                <a:schemeClr val="accent5">
                  <a:lumMod val="50000"/>
                </a:schemeClr>
              </a:solidFill>
            </a:endParaRPr>
          </a:p>
        </p:txBody>
      </p:sp>
      <p:sp>
        <p:nvSpPr>
          <p:cNvPr id="29" name="Rectangle à coins arrondis 28"/>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smtClean="0">
                <a:solidFill>
                  <a:schemeClr val="accent5">
                    <a:lumMod val="50000"/>
                  </a:schemeClr>
                </a:solidFill>
                <a:latin typeface="Arial Rounded MT Bold" panose="020F0704030504030204" pitchFamily="34" charset="0"/>
              </a:rPr>
              <a:t>Gains potentiels grâce à V</a:t>
            </a:r>
            <a:r>
              <a:rPr lang="el-GR" sz="2000" b="1" dirty="0" smtClean="0">
                <a:solidFill>
                  <a:srgbClr val="00153E"/>
                </a:solidFill>
              </a:rPr>
              <a:t>έ</a:t>
            </a:r>
            <a:r>
              <a:rPr lang="fr-FR" sz="2000" b="1" dirty="0">
                <a:solidFill>
                  <a:srgbClr val="00153E"/>
                </a:solidFill>
              </a:rPr>
              <a:t>G</a:t>
            </a:r>
            <a:r>
              <a:rPr lang="el-GR" sz="2000" b="1" dirty="0" smtClean="0">
                <a:solidFill>
                  <a:srgbClr val="00153E"/>
                </a:solidFill>
              </a:rPr>
              <a:t>α</a:t>
            </a:r>
            <a:r>
              <a:rPr lang="fr-FR" sz="2000" b="1" dirty="0" smtClean="0">
                <a:solidFill>
                  <a:srgbClr val="00153E"/>
                </a:solidFill>
              </a:rPr>
              <a:t> :</a:t>
            </a:r>
            <a:r>
              <a:rPr lang="fr-FR" sz="2000" b="1" dirty="0" smtClean="0">
                <a:solidFill>
                  <a:schemeClr val="accent5">
                    <a:lumMod val="50000"/>
                  </a:schemeClr>
                </a:solidFill>
                <a:latin typeface="Arial Rounded MT Bold" panose="020F0704030504030204" pitchFamily="34" charset="0"/>
              </a:rPr>
              <a:t> </a:t>
            </a:r>
            <a:endParaRPr lang="fr-FR" sz="2000"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2489305629"/>
      </p:ext>
    </p:extLst>
  </p:cSld>
  <p:clrMapOvr>
    <a:masterClrMapping/>
  </p:clrMapOvr>
  <mc:AlternateContent xmlns:mc="http://schemas.openxmlformats.org/markup-compatibility/2006" xmlns:p14="http://schemas.microsoft.com/office/powerpoint/2010/main">
    <mc:Choice Requires="p14">
      <p:transition spd="slow" p14:dur="1500">
        <p:wipe dir="u"/>
      </p:transition>
    </mc:Choice>
    <mc:Fallback xmlns="">
      <p:transition spd="slow">
        <p:wipe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500"/>
                                        <p:tgtEl>
                                          <p:spTgt spid="18"/>
                                        </p:tgtEl>
                                      </p:cBhvr>
                                    </p:animEffect>
                                  </p:childTnLst>
                                </p:cTn>
                              </p:par>
                            </p:childTnLst>
                          </p:cTn>
                        </p:par>
                        <p:par>
                          <p:cTn id="8" fill="hold">
                            <p:stCondLst>
                              <p:cond delay="1500"/>
                            </p:stCondLst>
                            <p:childTnLst>
                              <p:par>
                                <p:cTn id="9" presetID="10" presetClass="entr" presetSubtype="0" fill="hold" grpId="1"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26" presetClass="emph" presetSubtype="0" repeatCount="indefinite" fill="hold" grpId="0" nodeType="withEffect">
                                  <p:stCondLst>
                                    <p:cond delay="0"/>
                                  </p:stCondLst>
                                  <p:childTnLst>
                                    <p:animEffect transition="out" filter="fade">
                                      <p:cBhvr>
                                        <p:cTn id="16" dur="1000" tmFilter="0, 0; .2, .5; .8, .5; 1, 0"/>
                                        <p:tgtEl>
                                          <p:spTgt spid="5"/>
                                        </p:tgtEl>
                                      </p:cBhvr>
                                    </p:animEffect>
                                    <p:animScale>
                                      <p:cBhvr>
                                        <p:cTn id="17" dur="500" autoRev="1" fill="hold"/>
                                        <p:tgtEl>
                                          <p:spTgt spid="5"/>
                                        </p:tgtEl>
                                      </p:cBhvr>
                                      <p:by x="105000" y="105000"/>
                                    </p:animScale>
                                  </p:childTnLst>
                                </p:cTn>
                              </p:par>
                              <p:par>
                                <p:cTn id="18" presetID="26" presetClass="emph" presetSubtype="0" repeatCount="indefinite" fill="hold" grpId="0" nodeType="withEffect">
                                  <p:stCondLst>
                                    <p:cond delay="0"/>
                                  </p:stCondLst>
                                  <p:childTnLst>
                                    <p:animEffect transition="out" filter="fade">
                                      <p:cBhvr>
                                        <p:cTn id="19" dur="1000" tmFilter="0, 0; .2, .5; .8, .5; 1, 0"/>
                                        <p:tgtEl>
                                          <p:spTgt spid="28"/>
                                        </p:tgtEl>
                                      </p:cBhvr>
                                    </p:animEffect>
                                    <p:animScale>
                                      <p:cBhvr>
                                        <p:cTn id="20" dur="50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8" grpId="0" animBg="1"/>
      <p:bldP spid="28" grpId="1"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7895263" y="1376923"/>
            <a:ext cx="3298880" cy="4102010"/>
          </a:xfrm>
          <a:prstGeom prst="roundRect">
            <a:avLst/>
          </a:prstGeom>
          <a:solidFill>
            <a:schemeClr val="bg1"/>
          </a:solidFill>
          <a:ln>
            <a:solidFill>
              <a:schemeClr val="bg1">
                <a:lumMod val="85000"/>
              </a:schemeClr>
            </a:solidFill>
          </a:ln>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7989744" y="4677444"/>
            <a:ext cx="1829282" cy="369332"/>
          </a:xfrm>
          <a:prstGeom prst="rect">
            <a:avLst/>
          </a:prstGeom>
          <a:noFill/>
        </p:spPr>
        <p:txBody>
          <a:bodyPr wrap="square" rtlCol="0">
            <a:spAutoFit/>
          </a:bodyPr>
          <a:lstStyle/>
          <a:p>
            <a:pPr algn="ctr"/>
            <a:r>
              <a:rPr lang="fr-FR" b="1" dirty="0" err="1" smtClean="0">
                <a:solidFill>
                  <a:schemeClr val="accent1">
                    <a:lumMod val="75000"/>
                  </a:schemeClr>
                </a:solidFill>
                <a:effectLst>
                  <a:innerShdw blurRad="63500" dist="50800" dir="13500000">
                    <a:prstClr val="black">
                      <a:alpha val="50000"/>
                    </a:prstClr>
                  </a:innerShdw>
                </a:effectLst>
              </a:rPr>
              <a:t>VégAnalyst</a:t>
            </a:r>
            <a:r>
              <a:rPr lang="fr-FR" b="1" dirty="0" smtClean="0">
                <a:solidFill>
                  <a:schemeClr val="accent1">
                    <a:lumMod val="75000"/>
                  </a:schemeClr>
                </a:solidFill>
              </a:rPr>
              <a:t> </a:t>
            </a:r>
            <a:endParaRPr lang="fr-FR" b="1" dirty="0">
              <a:solidFill>
                <a:schemeClr val="accent1">
                  <a:lumMod val="75000"/>
                </a:schemeClr>
              </a:solidFill>
            </a:endParaRPr>
          </a:p>
        </p:txBody>
      </p:sp>
      <p:sp>
        <p:nvSpPr>
          <p:cNvPr id="25" name="ZoneTexte 24"/>
          <p:cNvSpPr txBox="1"/>
          <p:nvPr/>
        </p:nvSpPr>
        <p:spPr>
          <a:xfrm>
            <a:off x="9188017" y="1734750"/>
            <a:ext cx="1829282" cy="369332"/>
          </a:xfrm>
          <a:prstGeom prst="rect">
            <a:avLst/>
          </a:prstGeom>
          <a:noFill/>
        </p:spPr>
        <p:txBody>
          <a:bodyPr wrap="square" rtlCol="0">
            <a:spAutoFit/>
          </a:bodyPr>
          <a:lstStyle>
            <a:defPPr>
              <a:defRPr lang="fr-FR"/>
            </a:defPPr>
            <a:lvl1pPr algn="ctr">
              <a:defRPr b="1">
                <a:solidFill>
                  <a:schemeClr val="accent5">
                    <a:lumMod val="75000"/>
                  </a:schemeClr>
                </a:solidFill>
              </a:defRPr>
            </a:lvl1pPr>
          </a:lstStyle>
          <a:p>
            <a:r>
              <a:rPr lang="fr-FR" dirty="0" err="1" smtClean="0">
                <a:solidFill>
                  <a:schemeClr val="accent1">
                    <a:lumMod val="75000"/>
                  </a:schemeClr>
                </a:solidFill>
                <a:effectLst>
                  <a:innerShdw blurRad="63500" dist="50800" dir="13500000">
                    <a:prstClr val="black">
                      <a:alpha val="50000"/>
                    </a:prstClr>
                  </a:innerShdw>
                </a:effectLst>
              </a:rPr>
              <a:t>VégAssist</a:t>
            </a:r>
            <a:r>
              <a:rPr lang="fr-FR" dirty="0" smtClean="0">
                <a:solidFill>
                  <a:schemeClr val="accent1">
                    <a:lumMod val="75000"/>
                  </a:schemeClr>
                </a:solidFill>
              </a:rPr>
              <a:t> </a:t>
            </a:r>
            <a:endParaRPr lang="fr-FR" dirty="0">
              <a:solidFill>
                <a:schemeClr val="accent1">
                  <a:lumMod val="75000"/>
                </a:schemeClr>
              </a:solidFill>
            </a:endParaRPr>
          </a:p>
        </p:txBody>
      </p:sp>
      <p:pic>
        <p:nvPicPr>
          <p:cNvPr id="10" name="Image 9"/>
          <p:cNvPicPr>
            <a:picLocks noChangeAspect="1"/>
          </p:cNvPicPr>
          <p:nvPr/>
        </p:nvPicPr>
        <p:blipFill rotWithShape="1">
          <a:blip r:embed="rId2"/>
          <a:srcRect l="14603" t="17820" r="13043" b="17578"/>
          <a:stretch/>
        </p:blipFill>
        <p:spPr>
          <a:xfrm>
            <a:off x="8492190" y="2737950"/>
            <a:ext cx="1422400" cy="1270001"/>
          </a:xfrm>
          <a:prstGeom prst="rect">
            <a:avLst/>
          </a:prstGeom>
        </p:spPr>
      </p:pic>
      <p:pic>
        <p:nvPicPr>
          <p:cNvPr id="11" name="Image 10"/>
          <p:cNvPicPr>
            <a:picLocks noChangeAspect="1"/>
          </p:cNvPicPr>
          <p:nvPr/>
        </p:nvPicPr>
        <p:blipFill>
          <a:blip r:embed="rId3"/>
          <a:stretch>
            <a:fillRect/>
          </a:stretch>
        </p:blipFill>
        <p:spPr>
          <a:xfrm>
            <a:off x="179757" y="0"/>
            <a:ext cx="3111552" cy="1557352"/>
          </a:xfrm>
          <a:prstGeom prst="rect">
            <a:avLst/>
          </a:prstGeom>
        </p:spPr>
      </p:pic>
      <p:sp>
        <p:nvSpPr>
          <p:cNvPr id="12" name="Rectangle à coins arrondis 11"/>
          <p:cNvSpPr/>
          <p:nvPr/>
        </p:nvSpPr>
        <p:spPr>
          <a:xfrm>
            <a:off x="3420315" y="3286920"/>
            <a:ext cx="2784323"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6600" b="1" dirty="0" smtClean="0">
                <a:solidFill>
                  <a:schemeClr val="accent5">
                    <a:lumMod val="50000"/>
                  </a:schemeClr>
                </a:solidFill>
                <a:latin typeface="Arial Rounded MT Bold" panose="020F0704030504030204" pitchFamily="34" charset="0"/>
              </a:rPr>
              <a:t>Démo</a:t>
            </a:r>
            <a:endParaRPr lang="fr-FR" sz="6600" b="1" dirty="0">
              <a:solidFill>
                <a:schemeClr val="accent5">
                  <a:lumMod val="50000"/>
                </a:schemeClr>
              </a:solidFill>
              <a:latin typeface="Arial Rounded MT Bold" panose="020F0704030504030204" pitchFamily="34" charset="0"/>
            </a:endParaRPr>
          </a:p>
        </p:txBody>
      </p:sp>
      <p:pic>
        <p:nvPicPr>
          <p:cNvPr id="14" name="Image 13"/>
          <p:cNvPicPr>
            <a:picLocks noChangeAspect="1"/>
          </p:cNvPicPr>
          <p:nvPr/>
        </p:nvPicPr>
        <p:blipFill>
          <a:blip r:embed="rId4"/>
          <a:stretch>
            <a:fillRect/>
          </a:stretch>
        </p:blipFill>
        <p:spPr>
          <a:xfrm>
            <a:off x="9891666" y="2831241"/>
            <a:ext cx="918316" cy="911359"/>
          </a:xfrm>
          <a:prstGeom prst="rect">
            <a:avLst/>
          </a:prstGeom>
        </p:spPr>
      </p:pic>
    </p:spTree>
    <p:extLst>
      <p:ext uri="{BB962C8B-B14F-4D97-AF65-F5344CB8AC3E}">
        <p14:creationId xmlns:p14="http://schemas.microsoft.com/office/powerpoint/2010/main" val="6718123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1451" y="228770"/>
            <a:ext cx="8228237" cy="369332"/>
          </a:xfrm>
          <a:prstGeom prst="rect">
            <a:avLst/>
          </a:prstGeom>
        </p:spPr>
        <p:txBody>
          <a:bodyPr wrap="square">
            <a:spAutoFit/>
          </a:bodyPr>
          <a:lstStyle/>
          <a:p>
            <a:r>
              <a:rPr lang="en-US" b="1" dirty="0" smtClean="0">
                <a:solidFill>
                  <a:srgbClr val="171A22"/>
                </a:solidFill>
              </a:rPr>
              <a:t>EIOPA Technical </a:t>
            </a:r>
            <a:r>
              <a:rPr lang="en-US" b="1" dirty="0">
                <a:solidFill>
                  <a:srgbClr val="171A22"/>
                </a:solidFill>
              </a:rPr>
              <a:t>Standards (ITS) on supervisory </a:t>
            </a:r>
            <a:r>
              <a:rPr lang="en-US" b="1" dirty="0" smtClean="0">
                <a:solidFill>
                  <a:srgbClr val="171A22"/>
                </a:solidFill>
              </a:rPr>
              <a:t>reporting and disclosur</a:t>
            </a:r>
            <a:r>
              <a:rPr lang="en-US" b="1" dirty="0">
                <a:solidFill>
                  <a:srgbClr val="171A22"/>
                </a:solidFill>
              </a:rPr>
              <a:t>e</a:t>
            </a:r>
            <a:endParaRPr lang="en-US" b="1" dirty="0">
              <a:solidFill>
                <a:srgbClr val="171A22"/>
              </a:solidFill>
              <a:effectLst/>
            </a:endParaRPr>
          </a:p>
        </p:txBody>
      </p:sp>
      <p:pic>
        <p:nvPicPr>
          <p:cNvPr id="4" name="Image 3"/>
          <p:cNvPicPr>
            <a:picLocks noChangeAspect="1"/>
          </p:cNvPicPr>
          <p:nvPr/>
        </p:nvPicPr>
        <p:blipFill>
          <a:blip r:embed="rId2"/>
          <a:stretch>
            <a:fillRect/>
          </a:stretch>
        </p:blipFill>
        <p:spPr>
          <a:xfrm>
            <a:off x="4714877" y="2400050"/>
            <a:ext cx="2057400" cy="2018196"/>
          </a:xfrm>
          <a:prstGeom prst="rect">
            <a:avLst/>
          </a:prstGeom>
        </p:spPr>
      </p:pic>
      <p:pic>
        <p:nvPicPr>
          <p:cNvPr id="2" name="Image 1"/>
          <p:cNvPicPr>
            <a:picLocks noChangeAspect="1"/>
          </p:cNvPicPr>
          <p:nvPr/>
        </p:nvPicPr>
        <p:blipFill rotWithShape="1">
          <a:blip r:embed="rId3"/>
          <a:srcRect l="9568" t="23827" r="72454" b="24074"/>
          <a:stretch/>
        </p:blipFill>
        <p:spPr>
          <a:xfrm>
            <a:off x="12383561" y="1300896"/>
            <a:ext cx="1242480" cy="1125164"/>
          </a:xfrm>
          <a:prstGeom prst="rect">
            <a:avLst/>
          </a:prstGeom>
        </p:spPr>
      </p:pic>
      <p:sp>
        <p:nvSpPr>
          <p:cNvPr id="3" name="ZoneTexte 2"/>
          <p:cNvSpPr txBox="1"/>
          <p:nvPr/>
        </p:nvSpPr>
        <p:spPr>
          <a:xfrm>
            <a:off x="599684" y="675524"/>
            <a:ext cx="3855276" cy="1384995"/>
          </a:xfrm>
          <a:prstGeom prst="rect">
            <a:avLst/>
          </a:prstGeom>
          <a:noFill/>
        </p:spPr>
        <p:txBody>
          <a:bodyPr wrap="square" rtlCol="0">
            <a:spAutoFit/>
          </a:bodyPr>
          <a:lstStyle/>
          <a:p>
            <a:r>
              <a:rPr lang="fr-FR" sz="2400" b="1" dirty="0" smtClean="0">
                <a:latin typeface="Arial Rounded MT Bold" panose="020F0704030504030204" pitchFamily="34" charset="0"/>
              </a:rPr>
              <a:t>Règlement DORA</a:t>
            </a:r>
            <a:r>
              <a:rPr lang="fr-FR" sz="2800" b="1" dirty="0" smtClean="0">
                <a:latin typeface="Arial Rounded MT Bold" panose="020F0704030504030204" pitchFamily="34" charset="0"/>
              </a:rPr>
              <a:t> </a:t>
            </a:r>
            <a:endParaRPr lang="fr-FR" sz="2800" b="1" dirty="0">
              <a:latin typeface="Arial Rounded MT Bold" panose="020F0704030504030204" pitchFamily="34" charset="0"/>
            </a:endParaRPr>
          </a:p>
          <a:p>
            <a:r>
              <a:rPr lang="en-US" sz="1400" i="1" dirty="0" smtClean="0">
                <a:solidFill>
                  <a:schemeClr val="tx1">
                    <a:lumMod val="65000"/>
                    <a:lumOff val="35000"/>
                  </a:schemeClr>
                </a:solidFill>
              </a:rPr>
              <a:t>“</a:t>
            </a:r>
            <a:r>
              <a:rPr lang="en-US" sz="1400" b="1" i="1" dirty="0">
                <a:solidFill>
                  <a:srgbClr val="C00000"/>
                </a:solidFill>
              </a:rPr>
              <a:t>compliance</a:t>
            </a:r>
            <a:r>
              <a:rPr lang="en-US" sz="1400" i="1" dirty="0">
                <a:solidFill>
                  <a:schemeClr val="tx1">
                    <a:lumMod val="65000"/>
                    <a:lumOff val="35000"/>
                  </a:schemeClr>
                </a:solidFill>
              </a:rPr>
              <a:t> </a:t>
            </a:r>
            <a:r>
              <a:rPr lang="en-US" sz="1400" i="1" dirty="0" smtClean="0">
                <a:solidFill>
                  <a:schemeClr val="tx1">
                    <a:lumMod val="65000"/>
                    <a:lumOff val="35000"/>
                  </a:schemeClr>
                </a:solidFill>
              </a:rPr>
              <a:t>with the obligations set out in this Regulation shall be ensured by the following competent authorities in accordance with the powers granted by the respective legal acts”</a:t>
            </a:r>
            <a:endParaRPr lang="fr-FR" sz="1400" i="1" dirty="0">
              <a:solidFill>
                <a:schemeClr val="tx1">
                  <a:lumMod val="65000"/>
                  <a:lumOff val="35000"/>
                </a:schemeClr>
              </a:solidFill>
            </a:endParaRPr>
          </a:p>
        </p:txBody>
      </p:sp>
      <p:sp>
        <p:nvSpPr>
          <p:cNvPr id="5" name="ZoneTexte 4"/>
          <p:cNvSpPr txBox="1"/>
          <p:nvPr/>
        </p:nvSpPr>
        <p:spPr>
          <a:xfrm>
            <a:off x="8678333" y="452532"/>
            <a:ext cx="3513667" cy="1908215"/>
          </a:xfrm>
          <a:prstGeom prst="rect">
            <a:avLst/>
          </a:prstGeom>
          <a:noFill/>
        </p:spPr>
        <p:txBody>
          <a:bodyPr wrap="square" rtlCol="0">
            <a:spAutoFit/>
          </a:bodyPr>
          <a:lstStyle/>
          <a:p>
            <a:r>
              <a:rPr lang="fr-FR" sz="2000" b="1" dirty="0">
                <a:latin typeface="Arial Rounded MT Bold" panose="020F0704030504030204" pitchFamily="34" charset="0"/>
              </a:rPr>
              <a:t>Règlement CRR </a:t>
            </a:r>
            <a:endParaRPr lang="fr-FR" sz="2000" b="1" dirty="0" smtClean="0">
              <a:latin typeface="Arial Rounded MT Bold" panose="020F0704030504030204" pitchFamily="34" charset="0"/>
            </a:endParaRPr>
          </a:p>
          <a:p>
            <a:r>
              <a:rPr lang="en-US" sz="1400" i="1" dirty="0">
                <a:solidFill>
                  <a:schemeClr val="tx1">
                    <a:lumMod val="65000"/>
                    <a:lumOff val="35000"/>
                  </a:schemeClr>
                </a:solidFill>
              </a:rPr>
              <a:t>“Competent authorities should apply the risk weight in relation to </a:t>
            </a:r>
            <a:r>
              <a:rPr lang="en-US" sz="1400" b="1" i="1" dirty="0">
                <a:solidFill>
                  <a:srgbClr val="C00000"/>
                </a:solidFill>
              </a:rPr>
              <a:t>non-compliance</a:t>
            </a:r>
            <a:r>
              <a:rPr lang="en-US" sz="1400" i="1" dirty="0">
                <a:solidFill>
                  <a:schemeClr val="tx1">
                    <a:lumMod val="65000"/>
                    <a:lumOff val="35000"/>
                  </a:schemeClr>
                </a:solidFill>
              </a:rPr>
              <a:t> with due diligence and risk management obligations in relation to </a:t>
            </a:r>
            <a:r>
              <a:rPr lang="en-US" sz="1400" i="1" dirty="0" err="1">
                <a:solidFill>
                  <a:schemeClr val="tx1">
                    <a:lumMod val="65000"/>
                    <a:lumOff val="35000"/>
                  </a:schemeClr>
                </a:solidFill>
              </a:rPr>
              <a:t>securitisation</a:t>
            </a:r>
            <a:r>
              <a:rPr lang="en-US" sz="1400" i="1" dirty="0">
                <a:solidFill>
                  <a:schemeClr val="tx1">
                    <a:lumMod val="65000"/>
                    <a:lumOff val="35000"/>
                  </a:schemeClr>
                </a:solidFill>
              </a:rPr>
              <a:t> for non-trivial breaches of policies and procedures which are relevant to the analysis of the underlying risks”</a:t>
            </a:r>
            <a:endParaRPr lang="fr-FR" sz="1400" i="1" dirty="0">
              <a:solidFill>
                <a:schemeClr val="tx1">
                  <a:lumMod val="65000"/>
                  <a:lumOff val="35000"/>
                </a:schemeClr>
              </a:solidFill>
            </a:endParaRPr>
          </a:p>
        </p:txBody>
      </p:sp>
      <p:sp>
        <p:nvSpPr>
          <p:cNvPr id="6" name="ZoneTexte 5"/>
          <p:cNvSpPr txBox="1"/>
          <p:nvPr/>
        </p:nvSpPr>
        <p:spPr>
          <a:xfrm>
            <a:off x="375634" y="4675523"/>
            <a:ext cx="4983692" cy="2000548"/>
          </a:xfrm>
          <a:prstGeom prst="rect">
            <a:avLst/>
          </a:prstGeom>
          <a:noFill/>
        </p:spPr>
        <p:txBody>
          <a:bodyPr wrap="square" rtlCol="0">
            <a:spAutoFit/>
          </a:bodyPr>
          <a:lstStyle/>
          <a:p>
            <a:r>
              <a:rPr lang="fr-FR" sz="2000" b="1" dirty="0" smtClean="0">
                <a:latin typeface="Arial Rounded MT Bold" panose="020F0704030504030204" pitchFamily="34" charset="0"/>
              </a:rPr>
              <a:t>Arrêté du 3 novembre relatif </a:t>
            </a:r>
          </a:p>
          <a:p>
            <a:r>
              <a:rPr lang="fr-FR" sz="2000" b="1" dirty="0" smtClean="0">
                <a:latin typeface="Arial Rounded MT Bold" panose="020F0704030504030204" pitchFamily="34" charset="0"/>
              </a:rPr>
              <a:t>au contrôle interne </a:t>
            </a:r>
          </a:p>
          <a:p>
            <a:r>
              <a:rPr lang="fr-FR" sz="1400" i="1" dirty="0">
                <a:solidFill>
                  <a:schemeClr val="tx1">
                    <a:lumMod val="65000"/>
                    <a:lumOff val="35000"/>
                  </a:schemeClr>
                </a:solidFill>
              </a:rPr>
              <a:t>« Lorsque les entreprises assujetties ont recours à un prestataire pour identifier et vérifier l'identité de leur client, dans les conditions prévues au II de l'article R. 561-13 du code monétaire et financier, leur système de contrôle s'assure du </a:t>
            </a:r>
            <a:r>
              <a:rPr lang="fr-FR" sz="1400" b="1" i="1" dirty="0">
                <a:solidFill>
                  <a:srgbClr val="C00000"/>
                </a:solidFill>
              </a:rPr>
              <a:t>respect des dispositions</a:t>
            </a:r>
            <a:r>
              <a:rPr lang="fr-FR" sz="1400" i="1" dirty="0">
                <a:solidFill>
                  <a:schemeClr val="tx1">
                    <a:lumMod val="65000"/>
                    <a:lumOff val="35000"/>
                  </a:schemeClr>
                </a:solidFill>
              </a:rPr>
              <a:t> des articles 234 à 239 à l'exception du a et du c de l'article 239. »</a:t>
            </a:r>
          </a:p>
        </p:txBody>
      </p:sp>
      <p:sp>
        <p:nvSpPr>
          <p:cNvPr id="7" name="ZoneTexte 6"/>
          <p:cNvSpPr txBox="1"/>
          <p:nvPr/>
        </p:nvSpPr>
        <p:spPr>
          <a:xfrm>
            <a:off x="7805765" y="3752742"/>
            <a:ext cx="4197569" cy="2954655"/>
          </a:xfrm>
          <a:prstGeom prst="rect">
            <a:avLst/>
          </a:prstGeom>
          <a:noFill/>
        </p:spPr>
        <p:txBody>
          <a:bodyPr wrap="square" rtlCol="0">
            <a:spAutoFit/>
          </a:bodyPr>
          <a:lstStyle/>
          <a:p>
            <a:r>
              <a:rPr lang="en-US" sz="1600" b="1" dirty="0" smtClean="0">
                <a:latin typeface="Arial Rounded MT Bold" panose="020F0704030504030204" pitchFamily="34" charset="0"/>
              </a:rPr>
              <a:t>Opinion of the EBA on obstacles under Article 32(3) of the RTS on SCA and CSC</a:t>
            </a:r>
            <a:endParaRPr lang="fr-FR" sz="1600" b="1" dirty="0" smtClean="0">
              <a:latin typeface="Arial Rounded MT Bold" panose="020F0704030504030204" pitchFamily="34" charset="0"/>
            </a:endParaRPr>
          </a:p>
          <a:p>
            <a:r>
              <a:rPr lang="en-US" sz="1400" i="1" dirty="0">
                <a:solidFill>
                  <a:schemeClr val="tx1">
                    <a:lumMod val="65000"/>
                    <a:lumOff val="35000"/>
                  </a:schemeClr>
                </a:solidFill>
              </a:rPr>
              <a:t>“The EBA expects NCAs to take into account the clarifications provided in this opinion in monitoring compliance of the interfaces provided by ASPSPs with the requirements in PSD2 and the RTS, as part of their supervisory work and ongoing monitoring under Articles 30(6) and 33(7) of the RTS.”</a:t>
            </a:r>
          </a:p>
          <a:p>
            <a:r>
              <a:rPr lang="en-US" sz="1400" i="1" dirty="0">
                <a:solidFill>
                  <a:schemeClr val="tx1">
                    <a:lumMod val="65000"/>
                    <a:lumOff val="35000"/>
                  </a:schemeClr>
                </a:solidFill>
              </a:rPr>
              <a:t>“Where obstacles are identified, the EBA expects NCAs to take the necessary actions to </a:t>
            </a:r>
            <a:r>
              <a:rPr lang="en-US" sz="1400" b="1" i="1" dirty="0">
                <a:solidFill>
                  <a:srgbClr val="C00000"/>
                </a:solidFill>
              </a:rPr>
              <a:t>ensure compliance </a:t>
            </a:r>
            <a:r>
              <a:rPr lang="en-US" sz="1400" i="1" dirty="0">
                <a:solidFill>
                  <a:schemeClr val="tx1">
                    <a:lumMod val="65000"/>
                    <a:lumOff val="35000"/>
                  </a:schemeClr>
                </a:solidFill>
              </a:rPr>
              <a:t>with the PSD2 and the RTS, and ensure that ASPSPs remove any obstacles identified within the shortest possible time and without undue delay.”</a:t>
            </a:r>
            <a:endParaRPr lang="fr-FR" sz="1400" i="1" dirty="0">
              <a:solidFill>
                <a:schemeClr val="tx1">
                  <a:lumMod val="65000"/>
                  <a:lumOff val="35000"/>
                </a:schemeClr>
              </a:solidFill>
            </a:endParaRPr>
          </a:p>
        </p:txBody>
      </p:sp>
      <p:sp>
        <p:nvSpPr>
          <p:cNvPr id="8" name="ZoneTexte 7"/>
          <p:cNvSpPr txBox="1"/>
          <p:nvPr/>
        </p:nvSpPr>
        <p:spPr>
          <a:xfrm>
            <a:off x="229851" y="2062326"/>
            <a:ext cx="4589490" cy="1446550"/>
          </a:xfrm>
          <a:prstGeom prst="rect">
            <a:avLst/>
          </a:prstGeom>
          <a:noFill/>
        </p:spPr>
        <p:txBody>
          <a:bodyPr wrap="square" rtlCol="0">
            <a:spAutoFit/>
          </a:bodyPr>
          <a:lstStyle/>
          <a:p>
            <a:r>
              <a:rPr lang="fr-FR" b="1" dirty="0" smtClean="0">
                <a:latin typeface="Arial Rounded MT Bold" panose="020F0704030504030204" pitchFamily="34" charset="0"/>
              </a:rPr>
              <a:t>Règlement </a:t>
            </a:r>
            <a:r>
              <a:rPr lang="fr-FR" b="1" dirty="0" err="1" smtClean="0">
                <a:latin typeface="Arial Rounded MT Bold" panose="020F0704030504030204" pitchFamily="34" charset="0"/>
              </a:rPr>
              <a:t>MiCA</a:t>
            </a:r>
            <a:r>
              <a:rPr lang="fr-FR" b="1" dirty="0" smtClean="0">
                <a:latin typeface="Arial Rounded MT Bold" panose="020F0704030504030204" pitchFamily="34" charset="0"/>
              </a:rPr>
              <a:t> </a:t>
            </a:r>
            <a:endParaRPr lang="fr-FR" b="1" dirty="0">
              <a:latin typeface="Arial Rounded MT Bold" panose="020F0704030504030204" pitchFamily="34" charset="0"/>
            </a:endParaRPr>
          </a:p>
          <a:p>
            <a:r>
              <a:rPr lang="en-US" sz="1400" i="1" dirty="0">
                <a:solidFill>
                  <a:schemeClr val="tx1">
                    <a:lumMod val="65000"/>
                    <a:lumOff val="35000"/>
                  </a:schemeClr>
                </a:solidFill>
              </a:rPr>
              <a:t>“Crypto-asset service providers and third parties shall, upon request, make available to the competent authorities and the relevant authorities all information necessary to enable those authorities to </a:t>
            </a:r>
            <a:r>
              <a:rPr lang="en-US" sz="1400" b="1" i="1" dirty="0">
                <a:solidFill>
                  <a:srgbClr val="C00000"/>
                </a:solidFill>
              </a:rPr>
              <a:t>assess</a:t>
            </a:r>
            <a:r>
              <a:rPr lang="en-US" sz="1400" i="1" dirty="0">
                <a:solidFill>
                  <a:schemeClr val="tx1">
                    <a:lumMod val="65000"/>
                    <a:lumOff val="35000"/>
                  </a:schemeClr>
                </a:solidFill>
              </a:rPr>
              <a:t> </a:t>
            </a:r>
            <a:r>
              <a:rPr lang="en-US" sz="1400" b="1" i="1" dirty="0">
                <a:solidFill>
                  <a:srgbClr val="C00000"/>
                </a:solidFill>
              </a:rPr>
              <a:t>compliance</a:t>
            </a:r>
            <a:r>
              <a:rPr lang="en-US" sz="1400" i="1" dirty="0">
                <a:solidFill>
                  <a:schemeClr val="tx1">
                    <a:lumMod val="65000"/>
                    <a:lumOff val="35000"/>
                  </a:schemeClr>
                </a:solidFill>
              </a:rPr>
              <a:t> of the outsourced activities with the requirements of this Title”</a:t>
            </a:r>
            <a:endParaRPr lang="fr-FR" sz="1400" i="1" dirty="0">
              <a:solidFill>
                <a:schemeClr val="tx1">
                  <a:lumMod val="65000"/>
                  <a:lumOff val="35000"/>
                </a:schemeClr>
              </a:solidFill>
            </a:endParaRPr>
          </a:p>
        </p:txBody>
      </p:sp>
      <p:sp>
        <p:nvSpPr>
          <p:cNvPr id="11" name="ZoneTexte 10"/>
          <p:cNvSpPr txBox="1"/>
          <p:nvPr/>
        </p:nvSpPr>
        <p:spPr>
          <a:xfrm>
            <a:off x="7190591" y="2367747"/>
            <a:ext cx="5097189" cy="1538883"/>
          </a:xfrm>
          <a:prstGeom prst="rect">
            <a:avLst/>
          </a:prstGeom>
          <a:noFill/>
        </p:spPr>
        <p:txBody>
          <a:bodyPr wrap="square" rtlCol="0">
            <a:spAutoFit/>
          </a:bodyPr>
          <a:lstStyle>
            <a:defPPr>
              <a:defRPr lang="fr-FR"/>
            </a:defPPr>
            <a:lvl1pPr>
              <a:defRPr sz="1600" b="1">
                <a:latin typeface="Arial Rounded MT Bold" panose="020F0704030504030204" pitchFamily="34" charset="0"/>
              </a:defRPr>
            </a:lvl1pPr>
          </a:lstStyle>
          <a:p>
            <a:r>
              <a:rPr lang="fr-FR" sz="2400" dirty="0" smtClean="0"/>
              <a:t>Directive FICO</a:t>
            </a:r>
            <a:endParaRPr lang="fr-FR" sz="2400" dirty="0"/>
          </a:p>
          <a:p>
            <a:r>
              <a:rPr lang="fr-FR" sz="1400" b="0" i="1" dirty="0" smtClean="0">
                <a:solidFill>
                  <a:schemeClr val="tx1">
                    <a:lumMod val="65000"/>
                    <a:lumOff val="35000"/>
                  </a:schemeClr>
                </a:solidFill>
                <a:latin typeface="+mn-lt"/>
              </a:rPr>
              <a:t>Les </a:t>
            </a:r>
            <a:r>
              <a:rPr lang="fr-FR" sz="1400" b="0" i="1" dirty="0">
                <a:solidFill>
                  <a:schemeClr val="tx1">
                    <a:lumMod val="65000"/>
                    <a:lumOff val="35000"/>
                  </a:schemeClr>
                </a:solidFill>
                <a:latin typeface="+mn-lt"/>
              </a:rPr>
              <a:t>autorités compétentes concernées </a:t>
            </a:r>
            <a:r>
              <a:rPr lang="fr-FR" sz="1400" b="0" i="1" dirty="0" smtClean="0">
                <a:solidFill>
                  <a:schemeClr val="tx1">
                    <a:lumMod val="65000"/>
                    <a:lumOff val="35000"/>
                  </a:schemeClr>
                </a:solidFill>
                <a:latin typeface="+mn-lt"/>
              </a:rPr>
              <a:t>déterminent</a:t>
            </a:r>
            <a:r>
              <a:rPr lang="fr-FR" sz="1400" b="0" i="1" dirty="0">
                <a:solidFill>
                  <a:schemeClr val="tx1">
                    <a:lumMod val="65000"/>
                    <a:lumOff val="35000"/>
                  </a:schemeClr>
                </a:solidFill>
                <a:latin typeface="+mn-lt"/>
              </a:rPr>
              <a:t>, d'un commun accord et </a:t>
            </a:r>
            <a:r>
              <a:rPr lang="fr-FR" sz="1400" i="1" dirty="0">
                <a:solidFill>
                  <a:srgbClr val="C00000"/>
                </a:solidFill>
                <a:latin typeface="+mn-lt"/>
              </a:rPr>
              <a:t>en conformité </a:t>
            </a:r>
            <a:r>
              <a:rPr lang="fr-FR" sz="1400" b="0" i="1" dirty="0">
                <a:solidFill>
                  <a:schemeClr val="tx1">
                    <a:lumMod val="65000"/>
                    <a:lumOff val="35000"/>
                  </a:schemeClr>
                </a:solidFill>
                <a:latin typeface="+mn-lt"/>
              </a:rPr>
              <a:t>avec la </a:t>
            </a:r>
            <a:r>
              <a:rPr lang="fr-FR" sz="1400" b="0" i="1" dirty="0" smtClean="0">
                <a:solidFill>
                  <a:schemeClr val="tx1">
                    <a:lumMod val="65000"/>
                    <a:lumOff val="35000"/>
                  </a:schemeClr>
                </a:solidFill>
                <a:latin typeface="+mn-lt"/>
              </a:rPr>
              <a:t>législation </a:t>
            </a:r>
            <a:r>
              <a:rPr lang="fr-FR" sz="1400" b="0" i="1" dirty="0">
                <a:solidFill>
                  <a:schemeClr val="tx1">
                    <a:lumMod val="65000"/>
                    <a:lumOff val="35000"/>
                  </a:schemeClr>
                </a:solidFill>
                <a:latin typeface="+mn-lt"/>
              </a:rPr>
              <a:t>nationale, si, et dans quelle mesure, une surveillance </a:t>
            </a:r>
            <a:r>
              <a:rPr lang="fr-FR" sz="1400" b="0" i="1" dirty="0" smtClean="0">
                <a:solidFill>
                  <a:schemeClr val="tx1">
                    <a:lumMod val="65000"/>
                    <a:lumOff val="35000"/>
                  </a:schemeClr>
                </a:solidFill>
                <a:latin typeface="+mn-lt"/>
              </a:rPr>
              <a:t>complémentaire </a:t>
            </a:r>
            <a:r>
              <a:rPr lang="fr-FR" sz="1400" b="0" i="1" dirty="0">
                <a:solidFill>
                  <a:schemeClr val="tx1">
                    <a:lumMod val="65000"/>
                    <a:lumOff val="35000"/>
                  </a:schemeClr>
                </a:solidFill>
                <a:latin typeface="+mn-lt"/>
              </a:rPr>
              <a:t>des entités réglementées doit être effectuée comme si elles constituaient un conglomérat financier</a:t>
            </a:r>
          </a:p>
        </p:txBody>
      </p:sp>
      <p:sp>
        <p:nvSpPr>
          <p:cNvPr id="12" name="Rectangle 11"/>
          <p:cNvSpPr/>
          <p:nvPr/>
        </p:nvSpPr>
        <p:spPr>
          <a:xfrm>
            <a:off x="4580096" y="4906328"/>
            <a:ext cx="3442675" cy="1877437"/>
          </a:xfrm>
          <a:prstGeom prst="rect">
            <a:avLst/>
          </a:prstGeom>
        </p:spPr>
        <p:txBody>
          <a:bodyPr wrap="square">
            <a:spAutoFit/>
          </a:bodyPr>
          <a:lstStyle/>
          <a:p>
            <a:r>
              <a:rPr lang="en-US" b="1" dirty="0"/>
              <a:t>ECB guide to internal </a:t>
            </a:r>
            <a:r>
              <a:rPr lang="en-US" b="1" dirty="0" smtClean="0"/>
              <a:t>model</a:t>
            </a:r>
          </a:p>
          <a:p>
            <a:r>
              <a:rPr lang="en-US" sz="1400" i="1" dirty="0">
                <a:solidFill>
                  <a:schemeClr val="tx1">
                    <a:lumMod val="65000"/>
                    <a:lumOff val="35000"/>
                  </a:schemeClr>
                </a:solidFill>
              </a:rPr>
              <a:t>This specifies how competent authorities </a:t>
            </a:r>
            <a:r>
              <a:rPr lang="en-US" sz="1400" b="1" i="1" dirty="0">
                <a:solidFill>
                  <a:srgbClr val="C00000"/>
                </a:solidFill>
              </a:rPr>
              <a:t>should assess compliance </a:t>
            </a:r>
            <a:r>
              <a:rPr lang="en-US" sz="1400" i="1" dirty="0">
                <a:solidFill>
                  <a:schemeClr val="tx1">
                    <a:lumMod val="65000"/>
                    <a:lumOff val="35000"/>
                  </a:schemeClr>
                </a:solidFill>
              </a:rPr>
              <a:t>with the regulatory framework defined in the CRR. The Final draft RTS has not yet been adopted by the European Commission, but those Final draft RTS is referred to in the guide as good practice for interpretative purposes</a:t>
            </a:r>
            <a:endParaRPr lang="fr-FR" sz="1400" i="1" dirty="0">
              <a:solidFill>
                <a:schemeClr val="tx1">
                  <a:lumMod val="65000"/>
                  <a:lumOff val="35000"/>
                </a:schemeClr>
              </a:solidFill>
            </a:endParaRPr>
          </a:p>
        </p:txBody>
      </p:sp>
      <p:sp>
        <p:nvSpPr>
          <p:cNvPr id="13" name="Rectangle 12"/>
          <p:cNvSpPr/>
          <p:nvPr/>
        </p:nvSpPr>
        <p:spPr>
          <a:xfrm>
            <a:off x="1026792" y="3531288"/>
            <a:ext cx="7349622" cy="1261884"/>
          </a:xfrm>
          <a:prstGeom prst="rect">
            <a:avLst/>
          </a:prstGeom>
        </p:spPr>
        <p:txBody>
          <a:bodyPr wrap="square">
            <a:spAutoFit/>
          </a:bodyPr>
          <a:lstStyle/>
          <a:p>
            <a:r>
              <a:rPr lang="fr-FR" sz="2000" b="1" dirty="0">
                <a:latin typeface="Arial Rounded MT Bold" panose="020F0704030504030204" pitchFamily="34" charset="0"/>
              </a:rPr>
              <a:t>Orientation de l’ABE sur l’externalisation</a:t>
            </a:r>
          </a:p>
          <a:p>
            <a:r>
              <a:rPr lang="fr-FR" sz="1400" i="1" dirty="0">
                <a:solidFill>
                  <a:schemeClr val="tx1">
                    <a:lumMod val="65000"/>
                    <a:lumOff val="35000"/>
                  </a:schemeClr>
                </a:solidFill>
              </a:rPr>
              <a:t>Les établissements, </a:t>
            </a:r>
            <a:r>
              <a:rPr lang="fr-FR" sz="1400" b="1" i="1" dirty="0">
                <a:solidFill>
                  <a:srgbClr val="C00000"/>
                </a:solidFill>
              </a:rPr>
              <a:t>conformément</a:t>
            </a:r>
            <a:r>
              <a:rPr lang="fr-FR" sz="1400" i="1" dirty="0">
                <a:solidFill>
                  <a:schemeClr val="tx1">
                    <a:lumMod val="65000"/>
                    <a:lumOff val="35000"/>
                  </a:schemeClr>
                </a:solidFill>
              </a:rPr>
              <a:t> aux exigences de l’article 85, paragraphe 2, de la directive 2013/36/UE et du titre VI des orientations de l’ABE sur la gouvernance interne,28 et les établissements de paiement devraient mettre en place, maintenir et tester périodiquement des plans appropriés de poursuite de l’activité pour les </a:t>
            </a:r>
            <a:r>
              <a:rPr lang="fr-FR" sz="1400" i="1" dirty="0" smtClean="0">
                <a:solidFill>
                  <a:schemeClr val="tx1">
                    <a:lumMod val="65000"/>
                    <a:lumOff val="35000"/>
                  </a:schemeClr>
                </a:solidFill>
              </a:rPr>
              <a:t>fonctions </a:t>
            </a:r>
            <a:r>
              <a:rPr lang="fr-FR" sz="1400" i="1" dirty="0">
                <a:solidFill>
                  <a:schemeClr val="tx1">
                    <a:lumMod val="65000"/>
                    <a:lumOff val="35000"/>
                  </a:schemeClr>
                </a:solidFill>
              </a:rPr>
              <a:t>critiques ou importantes externalisées</a:t>
            </a:r>
          </a:p>
        </p:txBody>
      </p:sp>
      <p:sp>
        <p:nvSpPr>
          <p:cNvPr id="9" name="ZoneTexte 8"/>
          <p:cNvSpPr txBox="1"/>
          <p:nvPr/>
        </p:nvSpPr>
        <p:spPr>
          <a:xfrm>
            <a:off x="4143305" y="336464"/>
            <a:ext cx="4386789" cy="2185214"/>
          </a:xfrm>
          <a:prstGeom prst="rect">
            <a:avLst/>
          </a:prstGeom>
          <a:noFill/>
        </p:spPr>
        <p:txBody>
          <a:bodyPr wrap="square" rtlCol="0">
            <a:spAutoFit/>
          </a:bodyPr>
          <a:lstStyle/>
          <a:p>
            <a:r>
              <a:rPr lang="fr-FR" sz="2400" b="1" dirty="0" smtClean="0">
                <a:latin typeface="Arial Rounded MT Bold" panose="020F0704030504030204" pitchFamily="34" charset="0"/>
              </a:rPr>
              <a:t>CRD IV</a:t>
            </a:r>
            <a:endParaRPr lang="fr-FR" sz="2400" b="1" dirty="0">
              <a:latin typeface="Arial Rounded MT Bold" panose="020F0704030504030204" pitchFamily="34" charset="0"/>
            </a:endParaRPr>
          </a:p>
          <a:p>
            <a:r>
              <a:rPr lang="en-US" sz="1400" i="1" dirty="0">
                <a:solidFill>
                  <a:schemeClr val="tx1">
                    <a:lumMod val="65000"/>
                    <a:lumOff val="35000"/>
                  </a:schemeClr>
                </a:solidFill>
              </a:rPr>
              <a:t>“In order to protect and foster financial stability within the Union and to address any possible avoidance of the requirements laid down in this Directive, competent authorities should ensure </a:t>
            </a:r>
            <a:r>
              <a:rPr lang="en-US" sz="1400" b="1" i="1" dirty="0">
                <a:solidFill>
                  <a:srgbClr val="C00000"/>
                </a:solidFill>
              </a:rPr>
              <a:t>compliance </a:t>
            </a:r>
            <a:r>
              <a:rPr lang="en-US" sz="1400" i="1" dirty="0">
                <a:solidFill>
                  <a:schemeClr val="tx1">
                    <a:lumMod val="65000"/>
                    <a:lumOff val="35000"/>
                  </a:schemeClr>
                </a:solidFill>
              </a:rPr>
              <a:t>with the principles and rules on remuneration for institutions on a consolidated basis, that is at the level of the group, parent undertakings and subsidiaries, including the branches and subsidiaries established in third countries”</a:t>
            </a:r>
            <a:endParaRPr lang="fr-FR" sz="1400" i="1" dirty="0">
              <a:solidFill>
                <a:schemeClr val="tx1">
                  <a:lumMod val="65000"/>
                  <a:lumOff val="35000"/>
                </a:schemeClr>
              </a:solidFill>
            </a:endParaRPr>
          </a:p>
        </p:txBody>
      </p:sp>
    </p:spTree>
    <p:extLst>
      <p:ext uri="{BB962C8B-B14F-4D97-AF65-F5344CB8AC3E}">
        <p14:creationId xmlns:p14="http://schemas.microsoft.com/office/powerpoint/2010/main" val="4152157880"/>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5" grpId="0"/>
      <p:bldP spid="6" grpId="0"/>
      <p:bldP spid="7" grpId="0"/>
      <p:bldP spid="8" grpId="0"/>
      <p:bldP spid="11" grpId="0"/>
      <p:bldP spid="12" grpId="0"/>
      <p:bldP spid="13"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ZoneTexte 20"/>
          <p:cNvSpPr txBox="1"/>
          <p:nvPr/>
        </p:nvSpPr>
        <p:spPr>
          <a:xfrm>
            <a:off x="5057776" y="1748790"/>
            <a:ext cx="97155" cy="169277"/>
          </a:xfrm>
          <a:prstGeom prst="rect">
            <a:avLst/>
          </a:prstGeom>
          <a:noFill/>
        </p:spPr>
        <p:txBody>
          <a:bodyPr wrap="square" rtlCol="0">
            <a:spAutoFit/>
          </a:bodyPr>
          <a:lstStyle/>
          <a:p>
            <a:r>
              <a:rPr lang="fr-FR" sz="500" dirty="0">
                <a:solidFill>
                  <a:schemeClr val="bg1"/>
                </a:solidFill>
              </a:rPr>
              <a:t>.</a:t>
            </a:r>
          </a:p>
        </p:txBody>
      </p:sp>
      <p:sp>
        <p:nvSpPr>
          <p:cNvPr id="22" name="ZoneTexte 21"/>
          <p:cNvSpPr txBox="1"/>
          <p:nvPr/>
        </p:nvSpPr>
        <p:spPr>
          <a:xfrm>
            <a:off x="6011227" y="1214437"/>
            <a:ext cx="97155" cy="169277"/>
          </a:xfrm>
          <a:prstGeom prst="rect">
            <a:avLst/>
          </a:prstGeom>
          <a:noFill/>
        </p:spPr>
        <p:txBody>
          <a:bodyPr wrap="square" rtlCol="0">
            <a:spAutoFit/>
          </a:bodyPr>
          <a:lstStyle/>
          <a:p>
            <a:r>
              <a:rPr lang="fr-FR" sz="500" dirty="0">
                <a:solidFill>
                  <a:schemeClr val="bg1"/>
                </a:solidFill>
              </a:rPr>
              <a:t>.</a:t>
            </a:r>
          </a:p>
        </p:txBody>
      </p:sp>
      <p:sp>
        <p:nvSpPr>
          <p:cNvPr id="23" name="ZoneTexte 22"/>
          <p:cNvSpPr txBox="1"/>
          <p:nvPr/>
        </p:nvSpPr>
        <p:spPr>
          <a:xfrm>
            <a:off x="5876607" y="1748790"/>
            <a:ext cx="97155" cy="169277"/>
          </a:xfrm>
          <a:prstGeom prst="rect">
            <a:avLst/>
          </a:prstGeom>
          <a:noFill/>
        </p:spPr>
        <p:txBody>
          <a:bodyPr wrap="square" rtlCol="0">
            <a:spAutoFit/>
          </a:bodyPr>
          <a:lstStyle/>
          <a:p>
            <a:r>
              <a:rPr lang="fr-FR" sz="500" dirty="0">
                <a:solidFill>
                  <a:schemeClr val="bg1"/>
                </a:solidFill>
              </a:rPr>
              <a:t>.</a:t>
            </a:r>
          </a:p>
        </p:txBody>
      </p:sp>
      <p:sp>
        <p:nvSpPr>
          <p:cNvPr id="25" name="ZoneTexte 24"/>
          <p:cNvSpPr txBox="1"/>
          <p:nvPr/>
        </p:nvSpPr>
        <p:spPr>
          <a:xfrm>
            <a:off x="6523672" y="1806059"/>
            <a:ext cx="97155" cy="169277"/>
          </a:xfrm>
          <a:prstGeom prst="rect">
            <a:avLst/>
          </a:prstGeom>
          <a:noFill/>
        </p:spPr>
        <p:txBody>
          <a:bodyPr wrap="square" rtlCol="0">
            <a:spAutoFit/>
          </a:bodyPr>
          <a:lstStyle/>
          <a:p>
            <a:r>
              <a:rPr lang="fr-FR" sz="500" dirty="0">
                <a:solidFill>
                  <a:schemeClr val="bg1"/>
                </a:solidFill>
              </a:rPr>
              <a:t>.</a:t>
            </a:r>
          </a:p>
        </p:txBody>
      </p:sp>
      <p:sp>
        <p:nvSpPr>
          <p:cNvPr id="26" name="ZoneTexte 25"/>
          <p:cNvSpPr txBox="1"/>
          <p:nvPr/>
        </p:nvSpPr>
        <p:spPr>
          <a:xfrm>
            <a:off x="6572250" y="2476500"/>
            <a:ext cx="97155" cy="169277"/>
          </a:xfrm>
          <a:prstGeom prst="rect">
            <a:avLst/>
          </a:prstGeom>
          <a:noFill/>
        </p:spPr>
        <p:txBody>
          <a:bodyPr wrap="square" rtlCol="0">
            <a:spAutoFit/>
          </a:bodyPr>
          <a:lstStyle/>
          <a:p>
            <a:r>
              <a:rPr lang="fr-FR" sz="500" dirty="0">
                <a:solidFill>
                  <a:schemeClr val="bg1"/>
                </a:solidFill>
              </a:rPr>
              <a:t>.</a:t>
            </a:r>
          </a:p>
        </p:txBody>
      </p:sp>
      <p:sp>
        <p:nvSpPr>
          <p:cNvPr id="27" name="ZoneTexte 26"/>
          <p:cNvSpPr txBox="1"/>
          <p:nvPr/>
        </p:nvSpPr>
        <p:spPr>
          <a:xfrm>
            <a:off x="6724648" y="3053834"/>
            <a:ext cx="97155" cy="169277"/>
          </a:xfrm>
          <a:prstGeom prst="rect">
            <a:avLst/>
          </a:prstGeom>
          <a:noFill/>
        </p:spPr>
        <p:txBody>
          <a:bodyPr wrap="square" rtlCol="0">
            <a:spAutoFit/>
          </a:bodyPr>
          <a:lstStyle/>
          <a:p>
            <a:r>
              <a:rPr lang="fr-FR" sz="500" dirty="0">
                <a:solidFill>
                  <a:schemeClr val="bg1"/>
                </a:solidFill>
              </a:rPr>
              <a:t>.</a:t>
            </a:r>
          </a:p>
        </p:txBody>
      </p:sp>
      <p:sp>
        <p:nvSpPr>
          <p:cNvPr id="28" name="ZoneTexte 27"/>
          <p:cNvSpPr txBox="1"/>
          <p:nvPr/>
        </p:nvSpPr>
        <p:spPr>
          <a:xfrm>
            <a:off x="5730875" y="2564368"/>
            <a:ext cx="97155" cy="169277"/>
          </a:xfrm>
          <a:prstGeom prst="rect">
            <a:avLst/>
          </a:prstGeom>
          <a:noFill/>
        </p:spPr>
        <p:txBody>
          <a:bodyPr wrap="square" rtlCol="0">
            <a:spAutoFit/>
          </a:bodyPr>
          <a:lstStyle/>
          <a:p>
            <a:r>
              <a:rPr lang="fr-FR" sz="500" dirty="0">
                <a:solidFill>
                  <a:schemeClr val="bg1"/>
                </a:solidFill>
              </a:rPr>
              <a:t>.</a:t>
            </a:r>
          </a:p>
        </p:txBody>
      </p:sp>
      <p:sp>
        <p:nvSpPr>
          <p:cNvPr id="29" name="ZoneTexte 28"/>
          <p:cNvSpPr txBox="1"/>
          <p:nvPr/>
        </p:nvSpPr>
        <p:spPr>
          <a:xfrm>
            <a:off x="6696710" y="3634740"/>
            <a:ext cx="97155" cy="169277"/>
          </a:xfrm>
          <a:prstGeom prst="rect">
            <a:avLst/>
          </a:prstGeom>
          <a:noFill/>
        </p:spPr>
        <p:txBody>
          <a:bodyPr wrap="square" rtlCol="0">
            <a:spAutoFit/>
          </a:bodyPr>
          <a:lstStyle/>
          <a:p>
            <a:r>
              <a:rPr lang="fr-FR" sz="500" dirty="0">
                <a:solidFill>
                  <a:schemeClr val="bg1"/>
                </a:solidFill>
              </a:rPr>
              <a:t>.</a:t>
            </a:r>
          </a:p>
        </p:txBody>
      </p:sp>
      <p:sp>
        <p:nvSpPr>
          <p:cNvPr id="30" name="ZoneTexte 29"/>
          <p:cNvSpPr txBox="1"/>
          <p:nvPr/>
        </p:nvSpPr>
        <p:spPr>
          <a:xfrm>
            <a:off x="7181850" y="3086100"/>
            <a:ext cx="97155" cy="169277"/>
          </a:xfrm>
          <a:prstGeom prst="rect">
            <a:avLst/>
          </a:prstGeom>
          <a:noFill/>
        </p:spPr>
        <p:txBody>
          <a:bodyPr wrap="square" rtlCol="0">
            <a:spAutoFit/>
          </a:bodyPr>
          <a:lstStyle/>
          <a:p>
            <a:r>
              <a:rPr lang="fr-FR" sz="500" dirty="0">
                <a:solidFill>
                  <a:schemeClr val="bg1"/>
                </a:solidFill>
              </a:rPr>
              <a:t>.</a:t>
            </a:r>
          </a:p>
        </p:txBody>
      </p:sp>
      <p:sp>
        <p:nvSpPr>
          <p:cNvPr id="31" name="ZoneTexte 30"/>
          <p:cNvSpPr txBox="1"/>
          <p:nvPr/>
        </p:nvSpPr>
        <p:spPr>
          <a:xfrm>
            <a:off x="7334250" y="3238500"/>
            <a:ext cx="97155" cy="169277"/>
          </a:xfrm>
          <a:prstGeom prst="rect">
            <a:avLst/>
          </a:prstGeom>
          <a:noFill/>
        </p:spPr>
        <p:txBody>
          <a:bodyPr wrap="square" rtlCol="0">
            <a:spAutoFit/>
          </a:bodyPr>
          <a:lstStyle/>
          <a:p>
            <a:r>
              <a:rPr lang="fr-FR" sz="500" dirty="0">
                <a:solidFill>
                  <a:schemeClr val="bg1"/>
                </a:solidFill>
              </a:rPr>
              <a:t>.</a:t>
            </a:r>
          </a:p>
        </p:txBody>
      </p:sp>
      <p:sp>
        <p:nvSpPr>
          <p:cNvPr id="32" name="ZoneTexte 31"/>
          <p:cNvSpPr txBox="1"/>
          <p:nvPr/>
        </p:nvSpPr>
        <p:spPr>
          <a:xfrm>
            <a:off x="8687435" y="2749034"/>
            <a:ext cx="97155" cy="169277"/>
          </a:xfrm>
          <a:prstGeom prst="rect">
            <a:avLst/>
          </a:prstGeom>
          <a:noFill/>
        </p:spPr>
        <p:txBody>
          <a:bodyPr wrap="square" rtlCol="0">
            <a:spAutoFit/>
          </a:bodyPr>
          <a:lstStyle/>
          <a:p>
            <a:r>
              <a:rPr lang="fr-FR" sz="500" dirty="0">
                <a:solidFill>
                  <a:schemeClr val="bg1"/>
                </a:solidFill>
              </a:rPr>
              <a:t>.</a:t>
            </a:r>
          </a:p>
        </p:txBody>
      </p:sp>
      <p:sp>
        <p:nvSpPr>
          <p:cNvPr id="33" name="ZoneTexte 32"/>
          <p:cNvSpPr txBox="1"/>
          <p:nvPr/>
        </p:nvSpPr>
        <p:spPr>
          <a:xfrm>
            <a:off x="7657464" y="2917944"/>
            <a:ext cx="97155" cy="169277"/>
          </a:xfrm>
          <a:prstGeom prst="rect">
            <a:avLst/>
          </a:prstGeom>
          <a:noFill/>
        </p:spPr>
        <p:txBody>
          <a:bodyPr wrap="square" rtlCol="0">
            <a:spAutoFit/>
          </a:bodyPr>
          <a:lstStyle/>
          <a:p>
            <a:r>
              <a:rPr lang="fr-FR" sz="500" dirty="0">
                <a:solidFill>
                  <a:schemeClr val="bg1"/>
                </a:solidFill>
              </a:rPr>
              <a:t>.</a:t>
            </a:r>
          </a:p>
        </p:txBody>
      </p:sp>
      <p:sp>
        <p:nvSpPr>
          <p:cNvPr id="34" name="ZoneTexte 33"/>
          <p:cNvSpPr txBox="1"/>
          <p:nvPr/>
        </p:nvSpPr>
        <p:spPr>
          <a:xfrm>
            <a:off x="5828030" y="3294380"/>
            <a:ext cx="97155" cy="169277"/>
          </a:xfrm>
          <a:prstGeom prst="rect">
            <a:avLst/>
          </a:prstGeom>
          <a:noFill/>
        </p:spPr>
        <p:txBody>
          <a:bodyPr wrap="square" rtlCol="0">
            <a:spAutoFit/>
          </a:bodyPr>
          <a:lstStyle/>
          <a:p>
            <a:r>
              <a:rPr lang="fr-FR" sz="500" dirty="0">
                <a:solidFill>
                  <a:schemeClr val="bg1"/>
                </a:solidFill>
              </a:rPr>
              <a:t>.</a:t>
            </a:r>
          </a:p>
        </p:txBody>
      </p:sp>
      <p:sp>
        <p:nvSpPr>
          <p:cNvPr id="38" name="ZoneTexte 37"/>
          <p:cNvSpPr txBox="1"/>
          <p:nvPr/>
        </p:nvSpPr>
        <p:spPr>
          <a:xfrm>
            <a:off x="6288405" y="3425309"/>
            <a:ext cx="97155" cy="169277"/>
          </a:xfrm>
          <a:prstGeom prst="rect">
            <a:avLst/>
          </a:prstGeom>
          <a:noFill/>
        </p:spPr>
        <p:txBody>
          <a:bodyPr wrap="square" rtlCol="0">
            <a:spAutoFit/>
          </a:bodyPr>
          <a:lstStyle/>
          <a:p>
            <a:r>
              <a:rPr lang="fr-FR" sz="500" dirty="0">
                <a:solidFill>
                  <a:schemeClr val="bg1"/>
                </a:solidFill>
              </a:rPr>
              <a:t>.</a:t>
            </a:r>
          </a:p>
        </p:txBody>
      </p:sp>
      <p:sp>
        <p:nvSpPr>
          <p:cNvPr id="39" name="ZoneTexte 38"/>
          <p:cNvSpPr txBox="1"/>
          <p:nvPr/>
        </p:nvSpPr>
        <p:spPr>
          <a:xfrm>
            <a:off x="6941820" y="3867150"/>
            <a:ext cx="97155" cy="169277"/>
          </a:xfrm>
          <a:prstGeom prst="rect">
            <a:avLst/>
          </a:prstGeom>
          <a:noFill/>
        </p:spPr>
        <p:txBody>
          <a:bodyPr wrap="square" rtlCol="0">
            <a:spAutoFit/>
          </a:bodyPr>
          <a:lstStyle/>
          <a:p>
            <a:r>
              <a:rPr lang="fr-FR" sz="500" dirty="0">
                <a:solidFill>
                  <a:schemeClr val="bg1"/>
                </a:solidFill>
              </a:rPr>
              <a:t>.</a:t>
            </a:r>
          </a:p>
        </p:txBody>
      </p:sp>
      <p:sp>
        <p:nvSpPr>
          <p:cNvPr id="40" name="ZoneTexte 39"/>
          <p:cNvSpPr txBox="1"/>
          <p:nvPr/>
        </p:nvSpPr>
        <p:spPr>
          <a:xfrm>
            <a:off x="8248650" y="4152900"/>
            <a:ext cx="97155" cy="169277"/>
          </a:xfrm>
          <a:prstGeom prst="rect">
            <a:avLst/>
          </a:prstGeom>
          <a:noFill/>
        </p:spPr>
        <p:txBody>
          <a:bodyPr wrap="square" rtlCol="0">
            <a:spAutoFit/>
          </a:bodyPr>
          <a:lstStyle/>
          <a:p>
            <a:r>
              <a:rPr lang="fr-FR" sz="500" dirty="0">
                <a:solidFill>
                  <a:schemeClr val="bg1"/>
                </a:solidFill>
              </a:rPr>
              <a:t>.</a:t>
            </a:r>
          </a:p>
        </p:txBody>
      </p:sp>
      <p:sp>
        <p:nvSpPr>
          <p:cNvPr id="41" name="ZoneTexte 40"/>
          <p:cNvSpPr txBox="1"/>
          <p:nvPr/>
        </p:nvSpPr>
        <p:spPr>
          <a:xfrm>
            <a:off x="8401050" y="4305300"/>
            <a:ext cx="97155" cy="169277"/>
          </a:xfrm>
          <a:prstGeom prst="rect">
            <a:avLst/>
          </a:prstGeom>
          <a:noFill/>
        </p:spPr>
        <p:txBody>
          <a:bodyPr wrap="square" rtlCol="0">
            <a:spAutoFit/>
          </a:bodyPr>
          <a:lstStyle/>
          <a:p>
            <a:r>
              <a:rPr lang="fr-FR" sz="500" dirty="0">
                <a:solidFill>
                  <a:schemeClr val="bg1"/>
                </a:solidFill>
              </a:rPr>
              <a:t>.</a:t>
            </a:r>
          </a:p>
        </p:txBody>
      </p:sp>
      <p:sp>
        <p:nvSpPr>
          <p:cNvPr id="42" name="ZoneTexte 41"/>
          <p:cNvSpPr txBox="1"/>
          <p:nvPr/>
        </p:nvSpPr>
        <p:spPr>
          <a:xfrm>
            <a:off x="8553450" y="4457700"/>
            <a:ext cx="97155" cy="169277"/>
          </a:xfrm>
          <a:prstGeom prst="rect">
            <a:avLst/>
          </a:prstGeom>
          <a:noFill/>
        </p:spPr>
        <p:txBody>
          <a:bodyPr wrap="square" rtlCol="0">
            <a:spAutoFit/>
          </a:bodyPr>
          <a:lstStyle/>
          <a:p>
            <a:r>
              <a:rPr lang="fr-FR" sz="500" dirty="0">
                <a:solidFill>
                  <a:schemeClr val="bg1"/>
                </a:solidFill>
              </a:rPr>
              <a:t>.</a:t>
            </a:r>
          </a:p>
        </p:txBody>
      </p:sp>
      <p:sp>
        <p:nvSpPr>
          <p:cNvPr id="43" name="ZoneTexte 42"/>
          <p:cNvSpPr txBox="1"/>
          <p:nvPr/>
        </p:nvSpPr>
        <p:spPr>
          <a:xfrm>
            <a:off x="8705850" y="4610100"/>
            <a:ext cx="97155" cy="246221"/>
          </a:xfrm>
          <a:prstGeom prst="rect">
            <a:avLst/>
          </a:prstGeom>
          <a:noFill/>
        </p:spPr>
        <p:txBody>
          <a:bodyPr wrap="square" rtlCol="0">
            <a:spAutoFit/>
          </a:bodyPr>
          <a:lstStyle/>
          <a:p>
            <a:r>
              <a:rPr lang="fr-FR" sz="500" dirty="0">
                <a:solidFill>
                  <a:schemeClr val="bg1"/>
                </a:solidFill>
              </a:rPr>
              <a:t>.v</a:t>
            </a:r>
          </a:p>
        </p:txBody>
      </p:sp>
      <p:sp>
        <p:nvSpPr>
          <p:cNvPr id="44" name="ZoneTexte 43"/>
          <p:cNvSpPr txBox="1"/>
          <p:nvPr/>
        </p:nvSpPr>
        <p:spPr>
          <a:xfrm>
            <a:off x="8705850" y="4610100"/>
            <a:ext cx="97155" cy="169277"/>
          </a:xfrm>
          <a:prstGeom prst="rect">
            <a:avLst/>
          </a:prstGeom>
          <a:noFill/>
        </p:spPr>
        <p:txBody>
          <a:bodyPr wrap="square" rtlCol="0">
            <a:spAutoFit/>
          </a:bodyPr>
          <a:lstStyle/>
          <a:p>
            <a:r>
              <a:rPr lang="fr-FR" sz="500" dirty="0">
                <a:solidFill>
                  <a:schemeClr val="bg1"/>
                </a:solidFill>
              </a:rPr>
              <a:t>.</a:t>
            </a:r>
          </a:p>
        </p:txBody>
      </p:sp>
      <p:sp>
        <p:nvSpPr>
          <p:cNvPr id="45" name="ZoneTexte 44"/>
          <p:cNvSpPr txBox="1"/>
          <p:nvPr/>
        </p:nvSpPr>
        <p:spPr>
          <a:xfrm>
            <a:off x="8858250" y="4762500"/>
            <a:ext cx="97155" cy="169277"/>
          </a:xfrm>
          <a:prstGeom prst="rect">
            <a:avLst/>
          </a:prstGeom>
          <a:noFill/>
        </p:spPr>
        <p:txBody>
          <a:bodyPr wrap="square" rtlCol="0">
            <a:spAutoFit/>
          </a:bodyPr>
          <a:lstStyle/>
          <a:p>
            <a:r>
              <a:rPr lang="fr-FR" sz="500" dirty="0">
                <a:solidFill>
                  <a:schemeClr val="bg1"/>
                </a:solidFill>
              </a:rPr>
              <a:t>.</a:t>
            </a:r>
          </a:p>
        </p:txBody>
      </p:sp>
      <p:sp>
        <p:nvSpPr>
          <p:cNvPr id="46" name="ZoneTexte 45"/>
          <p:cNvSpPr txBox="1"/>
          <p:nvPr/>
        </p:nvSpPr>
        <p:spPr>
          <a:xfrm>
            <a:off x="9010650" y="4914900"/>
            <a:ext cx="97155" cy="169277"/>
          </a:xfrm>
          <a:prstGeom prst="rect">
            <a:avLst/>
          </a:prstGeom>
          <a:noFill/>
        </p:spPr>
        <p:txBody>
          <a:bodyPr wrap="square" rtlCol="0">
            <a:spAutoFit/>
          </a:bodyPr>
          <a:lstStyle/>
          <a:p>
            <a:r>
              <a:rPr lang="fr-FR" sz="500" dirty="0">
                <a:solidFill>
                  <a:schemeClr val="bg1"/>
                </a:solidFill>
              </a:rPr>
              <a:t>.</a:t>
            </a:r>
          </a:p>
        </p:txBody>
      </p:sp>
      <p:sp>
        <p:nvSpPr>
          <p:cNvPr id="47" name="ZoneTexte 46"/>
          <p:cNvSpPr txBox="1"/>
          <p:nvPr/>
        </p:nvSpPr>
        <p:spPr>
          <a:xfrm>
            <a:off x="6191250" y="3086100"/>
            <a:ext cx="97155" cy="169277"/>
          </a:xfrm>
          <a:prstGeom prst="rect">
            <a:avLst/>
          </a:prstGeom>
          <a:noFill/>
        </p:spPr>
        <p:txBody>
          <a:bodyPr wrap="square" rtlCol="0">
            <a:spAutoFit/>
          </a:bodyPr>
          <a:lstStyle/>
          <a:p>
            <a:r>
              <a:rPr lang="fr-FR" sz="500" dirty="0">
                <a:solidFill>
                  <a:schemeClr val="bg1"/>
                </a:solidFill>
              </a:rPr>
              <a:t>.</a:t>
            </a:r>
          </a:p>
        </p:txBody>
      </p:sp>
      <p:sp>
        <p:nvSpPr>
          <p:cNvPr id="48" name="ZoneTexte 47"/>
          <p:cNvSpPr txBox="1"/>
          <p:nvPr/>
        </p:nvSpPr>
        <p:spPr>
          <a:xfrm>
            <a:off x="6239827" y="2777490"/>
            <a:ext cx="97155" cy="253916"/>
          </a:xfrm>
          <a:prstGeom prst="rect">
            <a:avLst/>
          </a:prstGeom>
          <a:noFill/>
        </p:spPr>
        <p:txBody>
          <a:bodyPr wrap="square" rtlCol="0">
            <a:spAutoFit/>
          </a:bodyPr>
          <a:lstStyle/>
          <a:p>
            <a:r>
              <a:rPr lang="fr-FR" sz="1000" dirty="0">
                <a:solidFill>
                  <a:schemeClr val="bg1"/>
                </a:solidFill>
              </a:rPr>
              <a:t>.</a:t>
            </a:r>
          </a:p>
        </p:txBody>
      </p:sp>
      <p:sp>
        <p:nvSpPr>
          <p:cNvPr id="49" name="ZoneTexte 48"/>
          <p:cNvSpPr txBox="1"/>
          <p:nvPr/>
        </p:nvSpPr>
        <p:spPr>
          <a:xfrm>
            <a:off x="6059804" y="2337776"/>
            <a:ext cx="97155" cy="253916"/>
          </a:xfrm>
          <a:prstGeom prst="rect">
            <a:avLst/>
          </a:prstGeom>
          <a:noFill/>
        </p:spPr>
        <p:txBody>
          <a:bodyPr wrap="square" rtlCol="0">
            <a:spAutoFit/>
          </a:bodyPr>
          <a:lstStyle/>
          <a:p>
            <a:r>
              <a:rPr lang="fr-FR" sz="1000" dirty="0">
                <a:solidFill>
                  <a:schemeClr val="bg1"/>
                </a:solidFill>
              </a:rPr>
              <a:t>.</a:t>
            </a:r>
          </a:p>
        </p:txBody>
      </p:sp>
      <p:sp>
        <p:nvSpPr>
          <p:cNvPr id="50" name="ZoneTexte 49"/>
          <p:cNvSpPr txBox="1"/>
          <p:nvPr/>
        </p:nvSpPr>
        <p:spPr>
          <a:xfrm>
            <a:off x="5107621" y="2845896"/>
            <a:ext cx="97155" cy="253916"/>
          </a:xfrm>
          <a:prstGeom prst="rect">
            <a:avLst/>
          </a:prstGeom>
          <a:noFill/>
        </p:spPr>
        <p:txBody>
          <a:bodyPr wrap="square" rtlCol="0">
            <a:spAutoFit/>
          </a:bodyPr>
          <a:lstStyle/>
          <a:p>
            <a:r>
              <a:rPr lang="fr-FR" sz="1000" dirty="0">
                <a:solidFill>
                  <a:schemeClr val="bg1"/>
                </a:solidFill>
              </a:rPr>
              <a:t>.</a:t>
            </a:r>
          </a:p>
        </p:txBody>
      </p:sp>
      <p:sp>
        <p:nvSpPr>
          <p:cNvPr id="51" name="ZoneTexte 50"/>
          <p:cNvSpPr txBox="1"/>
          <p:nvPr/>
        </p:nvSpPr>
        <p:spPr>
          <a:xfrm>
            <a:off x="5564823" y="2993767"/>
            <a:ext cx="97155" cy="169277"/>
          </a:xfrm>
          <a:prstGeom prst="rect">
            <a:avLst/>
          </a:prstGeom>
          <a:noFill/>
        </p:spPr>
        <p:txBody>
          <a:bodyPr wrap="square" rtlCol="0">
            <a:spAutoFit/>
          </a:bodyPr>
          <a:lstStyle/>
          <a:p>
            <a:r>
              <a:rPr lang="fr-FR" sz="500" dirty="0">
                <a:solidFill>
                  <a:schemeClr val="bg1"/>
                </a:solidFill>
              </a:rPr>
              <a:t>.</a:t>
            </a:r>
          </a:p>
        </p:txBody>
      </p:sp>
      <p:sp>
        <p:nvSpPr>
          <p:cNvPr id="52" name="ZoneTexte 51"/>
          <p:cNvSpPr txBox="1"/>
          <p:nvPr/>
        </p:nvSpPr>
        <p:spPr>
          <a:xfrm>
            <a:off x="5435917" y="2336764"/>
            <a:ext cx="97155" cy="169277"/>
          </a:xfrm>
          <a:prstGeom prst="rect">
            <a:avLst/>
          </a:prstGeom>
          <a:noFill/>
        </p:spPr>
        <p:txBody>
          <a:bodyPr wrap="square" rtlCol="0">
            <a:spAutoFit/>
          </a:bodyPr>
          <a:lstStyle/>
          <a:p>
            <a:r>
              <a:rPr lang="fr-FR" sz="500" dirty="0">
                <a:solidFill>
                  <a:schemeClr val="bg1"/>
                </a:solidFill>
              </a:rPr>
              <a:t>.</a:t>
            </a:r>
          </a:p>
        </p:txBody>
      </p:sp>
      <p:sp>
        <p:nvSpPr>
          <p:cNvPr id="53" name="ZoneTexte 52"/>
          <p:cNvSpPr txBox="1"/>
          <p:nvPr/>
        </p:nvSpPr>
        <p:spPr>
          <a:xfrm>
            <a:off x="5338762" y="3463647"/>
            <a:ext cx="97155" cy="169277"/>
          </a:xfrm>
          <a:prstGeom prst="rect">
            <a:avLst/>
          </a:prstGeom>
          <a:noFill/>
        </p:spPr>
        <p:txBody>
          <a:bodyPr wrap="square" rtlCol="0">
            <a:spAutoFit/>
          </a:bodyPr>
          <a:lstStyle/>
          <a:p>
            <a:r>
              <a:rPr lang="fr-FR" sz="500" dirty="0">
                <a:solidFill>
                  <a:schemeClr val="bg1"/>
                </a:solidFill>
              </a:rPr>
              <a:t>.</a:t>
            </a:r>
          </a:p>
        </p:txBody>
      </p:sp>
      <p:sp>
        <p:nvSpPr>
          <p:cNvPr id="54" name="ZoneTexte 53"/>
          <p:cNvSpPr txBox="1"/>
          <p:nvPr/>
        </p:nvSpPr>
        <p:spPr>
          <a:xfrm>
            <a:off x="5090478" y="3260467"/>
            <a:ext cx="97155" cy="169277"/>
          </a:xfrm>
          <a:prstGeom prst="rect">
            <a:avLst/>
          </a:prstGeom>
          <a:noFill/>
        </p:spPr>
        <p:txBody>
          <a:bodyPr wrap="square" rtlCol="0">
            <a:spAutoFit/>
          </a:bodyPr>
          <a:lstStyle/>
          <a:p>
            <a:r>
              <a:rPr lang="fr-FR" sz="500" dirty="0">
                <a:solidFill>
                  <a:schemeClr val="bg1"/>
                </a:solidFill>
              </a:rPr>
              <a:t>.</a:t>
            </a:r>
          </a:p>
        </p:txBody>
      </p:sp>
      <p:sp>
        <p:nvSpPr>
          <p:cNvPr id="55" name="ZoneTexte 54"/>
          <p:cNvSpPr txBox="1"/>
          <p:nvPr/>
        </p:nvSpPr>
        <p:spPr>
          <a:xfrm>
            <a:off x="6724650" y="2628900"/>
            <a:ext cx="97155" cy="169277"/>
          </a:xfrm>
          <a:prstGeom prst="rect">
            <a:avLst/>
          </a:prstGeom>
          <a:noFill/>
        </p:spPr>
        <p:txBody>
          <a:bodyPr wrap="square" rtlCol="0">
            <a:spAutoFit/>
          </a:bodyPr>
          <a:lstStyle/>
          <a:p>
            <a:r>
              <a:rPr lang="fr-FR" sz="500" dirty="0">
                <a:solidFill>
                  <a:schemeClr val="bg1"/>
                </a:solidFill>
              </a:rPr>
              <a:t>.</a:t>
            </a:r>
          </a:p>
        </p:txBody>
      </p:sp>
      <p:sp>
        <p:nvSpPr>
          <p:cNvPr id="56" name="ZoneTexte 55"/>
          <p:cNvSpPr txBox="1"/>
          <p:nvPr/>
        </p:nvSpPr>
        <p:spPr>
          <a:xfrm>
            <a:off x="6877048" y="3206234"/>
            <a:ext cx="97155" cy="169277"/>
          </a:xfrm>
          <a:prstGeom prst="rect">
            <a:avLst/>
          </a:prstGeom>
          <a:noFill/>
        </p:spPr>
        <p:txBody>
          <a:bodyPr wrap="square" rtlCol="0">
            <a:spAutoFit/>
          </a:bodyPr>
          <a:lstStyle/>
          <a:p>
            <a:r>
              <a:rPr lang="fr-FR" sz="500" dirty="0">
                <a:solidFill>
                  <a:schemeClr val="bg1"/>
                </a:solidFill>
              </a:rPr>
              <a:t>.</a:t>
            </a:r>
          </a:p>
        </p:txBody>
      </p:sp>
      <p:sp>
        <p:nvSpPr>
          <p:cNvPr id="57" name="ZoneTexte 56"/>
          <p:cNvSpPr txBox="1"/>
          <p:nvPr/>
        </p:nvSpPr>
        <p:spPr>
          <a:xfrm>
            <a:off x="5883275" y="2716768"/>
            <a:ext cx="97155" cy="169277"/>
          </a:xfrm>
          <a:prstGeom prst="rect">
            <a:avLst/>
          </a:prstGeom>
          <a:noFill/>
        </p:spPr>
        <p:txBody>
          <a:bodyPr wrap="square" rtlCol="0">
            <a:spAutoFit/>
          </a:bodyPr>
          <a:lstStyle/>
          <a:p>
            <a:r>
              <a:rPr lang="fr-FR" sz="500" dirty="0">
                <a:solidFill>
                  <a:schemeClr val="bg1"/>
                </a:solidFill>
              </a:rPr>
              <a:t>.</a:t>
            </a:r>
          </a:p>
        </p:txBody>
      </p:sp>
      <p:sp>
        <p:nvSpPr>
          <p:cNvPr id="58" name="ZoneTexte 57"/>
          <p:cNvSpPr txBox="1"/>
          <p:nvPr/>
        </p:nvSpPr>
        <p:spPr>
          <a:xfrm>
            <a:off x="6849110" y="3787140"/>
            <a:ext cx="97155" cy="169277"/>
          </a:xfrm>
          <a:prstGeom prst="rect">
            <a:avLst/>
          </a:prstGeom>
          <a:noFill/>
        </p:spPr>
        <p:txBody>
          <a:bodyPr wrap="square" rtlCol="0">
            <a:spAutoFit/>
          </a:bodyPr>
          <a:lstStyle/>
          <a:p>
            <a:r>
              <a:rPr lang="fr-FR" sz="500" dirty="0">
                <a:solidFill>
                  <a:schemeClr val="bg1"/>
                </a:solidFill>
              </a:rPr>
              <a:t>.</a:t>
            </a:r>
          </a:p>
        </p:txBody>
      </p:sp>
      <p:sp>
        <p:nvSpPr>
          <p:cNvPr id="59" name="ZoneTexte 58"/>
          <p:cNvSpPr txBox="1"/>
          <p:nvPr/>
        </p:nvSpPr>
        <p:spPr>
          <a:xfrm>
            <a:off x="7334250" y="3238500"/>
            <a:ext cx="97155" cy="169277"/>
          </a:xfrm>
          <a:prstGeom prst="rect">
            <a:avLst/>
          </a:prstGeom>
          <a:noFill/>
        </p:spPr>
        <p:txBody>
          <a:bodyPr wrap="square" rtlCol="0">
            <a:spAutoFit/>
          </a:bodyPr>
          <a:lstStyle/>
          <a:p>
            <a:r>
              <a:rPr lang="fr-FR" sz="500" dirty="0">
                <a:solidFill>
                  <a:schemeClr val="bg1"/>
                </a:solidFill>
              </a:rPr>
              <a:t>.</a:t>
            </a:r>
          </a:p>
        </p:txBody>
      </p:sp>
      <p:sp>
        <p:nvSpPr>
          <p:cNvPr id="60" name="ZoneTexte 59"/>
          <p:cNvSpPr txBox="1"/>
          <p:nvPr/>
        </p:nvSpPr>
        <p:spPr>
          <a:xfrm>
            <a:off x="7486650" y="3390900"/>
            <a:ext cx="97155" cy="169277"/>
          </a:xfrm>
          <a:prstGeom prst="rect">
            <a:avLst/>
          </a:prstGeom>
          <a:noFill/>
        </p:spPr>
        <p:txBody>
          <a:bodyPr wrap="square" rtlCol="0">
            <a:spAutoFit/>
          </a:bodyPr>
          <a:lstStyle/>
          <a:p>
            <a:r>
              <a:rPr lang="fr-FR" sz="500" dirty="0">
                <a:solidFill>
                  <a:schemeClr val="bg1"/>
                </a:solidFill>
              </a:rPr>
              <a:t>.</a:t>
            </a:r>
          </a:p>
        </p:txBody>
      </p:sp>
      <p:sp>
        <p:nvSpPr>
          <p:cNvPr id="61" name="ZoneTexte 60"/>
          <p:cNvSpPr txBox="1"/>
          <p:nvPr/>
        </p:nvSpPr>
        <p:spPr>
          <a:xfrm>
            <a:off x="7809864" y="3070344"/>
            <a:ext cx="97155" cy="169277"/>
          </a:xfrm>
          <a:prstGeom prst="rect">
            <a:avLst/>
          </a:prstGeom>
          <a:noFill/>
        </p:spPr>
        <p:txBody>
          <a:bodyPr wrap="square" rtlCol="0">
            <a:spAutoFit/>
          </a:bodyPr>
          <a:lstStyle/>
          <a:p>
            <a:r>
              <a:rPr lang="fr-FR" sz="500" dirty="0">
                <a:solidFill>
                  <a:schemeClr val="bg1"/>
                </a:solidFill>
              </a:rPr>
              <a:t>.</a:t>
            </a:r>
          </a:p>
        </p:txBody>
      </p:sp>
      <p:sp>
        <p:nvSpPr>
          <p:cNvPr id="62" name="ZoneTexte 61"/>
          <p:cNvSpPr txBox="1"/>
          <p:nvPr/>
        </p:nvSpPr>
        <p:spPr>
          <a:xfrm>
            <a:off x="5980430" y="3446780"/>
            <a:ext cx="97155" cy="169277"/>
          </a:xfrm>
          <a:prstGeom prst="rect">
            <a:avLst/>
          </a:prstGeom>
          <a:noFill/>
        </p:spPr>
        <p:txBody>
          <a:bodyPr wrap="square" rtlCol="0">
            <a:spAutoFit/>
          </a:bodyPr>
          <a:lstStyle/>
          <a:p>
            <a:r>
              <a:rPr lang="fr-FR" sz="500" dirty="0">
                <a:solidFill>
                  <a:schemeClr val="bg1"/>
                </a:solidFill>
              </a:rPr>
              <a:t>.</a:t>
            </a:r>
          </a:p>
        </p:txBody>
      </p:sp>
      <p:sp>
        <p:nvSpPr>
          <p:cNvPr id="63" name="ZoneTexte 62"/>
          <p:cNvSpPr txBox="1"/>
          <p:nvPr/>
        </p:nvSpPr>
        <p:spPr>
          <a:xfrm>
            <a:off x="6440805" y="3577709"/>
            <a:ext cx="97155" cy="169277"/>
          </a:xfrm>
          <a:prstGeom prst="rect">
            <a:avLst/>
          </a:prstGeom>
          <a:noFill/>
        </p:spPr>
        <p:txBody>
          <a:bodyPr wrap="square" rtlCol="0">
            <a:spAutoFit/>
          </a:bodyPr>
          <a:lstStyle/>
          <a:p>
            <a:r>
              <a:rPr lang="fr-FR" sz="500" dirty="0">
                <a:solidFill>
                  <a:schemeClr val="bg1"/>
                </a:solidFill>
              </a:rPr>
              <a:t>.</a:t>
            </a:r>
          </a:p>
        </p:txBody>
      </p:sp>
      <p:sp>
        <p:nvSpPr>
          <p:cNvPr id="64" name="ZoneTexte 63"/>
          <p:cNvSpPr txBox="1"/>
          <p:nvPr/>
        </p:nvSpPr>
        <p:spPr>
          <a:xfrm>
            <a:off x="7094220" y="4019550"/>
            <a:ext cx="97155" cy="169277"/>
          </a:xfrm>
          <a:prstGeom prst="rect">
            <a:avLst/>
          </a:prstGeom>
          <a:noFill/>
        </p:spPr>
        <p:txBody>
          <a:bodyPr wrap="square" rtlCol="0">
            <a:spAutoFit/>
          </a:bodyPr>
          <a:lstStyle/>
          <a:p>
            <a:r>
              <a:rPr lang="fr-FR" sz="500" dirty="0">
                <a:solidFill>
                  <a:schemeClr val="bg1"/>
                </a:solidFill>
              </a:rPr>
              <a:t>.</a:t>
            </a:r>
          </a:p>
        </p:txBody>
      </p:sp>
      <p:sp>
        <p:nvSpPr>
          <p:cNvPr id="65" name="ZoneTexte 64"/>
          <p:cNvSpPr txBox="1"/>
          <p:nvPr/>
        </p:nvSpPr>
        <p:spPr>
          <a:xfrm>
            <a:off x="6343650" y="3238500"/>
            <a:ext cx="97155" cy="169277"/>
          </a:xfrm>
          <a:prstGeom prst="rect">
            <a:avLst/>
          </a:prstGeom>
          <a:noFill/>
        </p:spPr>
        <p:txBody>
          <a:bodyPr wrap="square" rtlCol="0">
            <a:spAutoFit/>
          </a:bodyPr>
          <a:lstStyle/>
          <a:p>
            <a:r>
              <a:rPr lang="fr-FR" sz="500" dirty="0">
                <a:solidFill>
                  <a:schemeClr val="bg1"/>
                </a:solidFill>
              </a:rPr>
              <a:t>.</a:t>
            </a:r>
          </a:p>
        </p:txBody>
      </p:sp>
      <p:sp>
        <p:nvSpPr>
          <p:cNvPr id="66" name="ZoneTexte 65"/>
          <p:cNvSpPr txBox="1"/>
          <p:nvPr/>
        </p:nvSpPr>
        <p:spPr>
          <a:xfrm>
            <a:off x="6392227" y="2929890"/>
            <a:ext cx="97155" cy="253916"/>
          </a:xfrm>
          <a:prstGeom prst="rect">
            <a:avLst/>
          </a:prstGeom>
          <a:noFill/>
        </p:spPr>
        <p:txBody>
          <a:bodyPr wrap="square" rtlCol="0">
            <a:spAutoFit/>
          </a:bodyPr>
          <a:lstStyle/>
          <a:p>
            <a:r>
              <a:rPr lang="fr-FR" sz="1000" dirty="0">
                <a:solidFill>
                  <a:schemeClr val="bg1"/>
                </a:solidFill>
              </a:rPr>
              <a:t>.</a:t>
            </a:r>
          </a:p>
        </p:txBody>
      </p:sp>
      <p:sp>
        <p:nvSpPr>
          <p:cNvPr id="67" name="ZoneTexte 66"/>
          <p:cNvSpPr txBox="1"/>
          <p:nvPr/>
        </p:nvSpPr>
        <p:spPr>
          <a:xfrm>
            <a:off x="6212204" y="2490176"/>
            <a:ext cx="97155" cy="253916"/>
          </a:xfrm>
          <a:prstGeom prst="rect">
            <a:avLst/>
          </a:prstGeom>
          <a:noFill/>
        </p:spPr>
        <p:txBody>
          <a:bodyPr wrap="square" rtlCol="0">
            <a:spAutoFit/>
          </a:bodyPr>
          <a:lstStyle/>
          <a:p>
            <a:r>
              <a:rPr lang="fr-FR" sz="1000" dirty="0">
                <a:solidFill>
                  <a:schemeClr val="bg1"/>
                </a:solidFill>
              </a:rPr>
              <a:t>.</a:t>
            </a:r>
          </a:p>
        </p:txBody>
      </p:sp>
      <p:sp>
        <p:nvSpPr>
          <p:cNvPr id="68" name="ZoneTexte 67"/>
          <p:cNvSpPr txBox="1"/>
          <p:nvPr/>
        </p:nvSpPr>
        <p:spPr>
          <a:xfrm>
            <a:off x="5260021" y="2998296"/>
            <a:ext cx="97155" cy="253916"/>
          </a:xfrm>
          <a:prstGeom prst="rect">
            <a:avLst/>
          </a:prstGeom>
          <a:noFill/>
        </p:spPr>
        <p:txBody>
          <a:bodyPr wrap="square" rtlCol="0">
            <a:spAutoFit/>
          </a:bodyPr>
          <a:lstStyle/>
          <a:p>
            <a:r>
              <a:rPr lang="fr-FR" sz="1000" dirty="0">
                <a:solidFill>
                  <a:schemeClr val="bg1"/>
                </a:solidFill>
              </a:rPr>
              <a:t>.</a:t>
            </a:r>
          </a:p>
        </p:txBody>
      </p:sp>
      <p:sp>
        <p:nvSpPr>
          <p:cNvPr id="69" name="ZoneTexte 68"/>
          <p:cNvSpPr txBox="1"/>
          <p:nvPr/>
        </p:nvSpPr>
        <p:spPr>
          <a:xfrm>
            <a:off x="5717223" y="3146167"/>
            <a:ext cx="97155" cy="169277"/>
          </a:xfrm>
          <a:prstGeom prst="rect">
            <a:avLst/>
          </a:prstGeom>
          <a:noFill/>
        </p:spPr>
        <p:txBody>
          <a:bodyPr wrap="square" rtlCol="0">
            <a:spAutoFit/>
          </a:bodyPr>
          <a:lstStyle/>
          <a:p>
            <a:r>
              <a:rPr lang="fr-FR" sz="500" dirty="0">
                <a:solidFill>
                  <a:schemeClr val="bg1"/>
                </a:solidFill>
              </a:rPr>
              <a:t>.</a:t>
            </a:r>
          </a:p>
        </p:txBody>
      </p:sp>
      <p:sp>
        <p:nvSpPr>
          <p:cNvPr id="70" name="ZoneTexte 69"/>
          <p:cNvSpPr txBox="1"/>
          <p:nvPr/>
        </p:nvSpPr>
        <p:spPr>
          <a:xfrm>
            <a:off x="5588317" y="2489164"/>
            <a:ext cx="97155" cy="169277"/>
          </a:xfrm>
          <a:prstGeom prst="rect">
            <a:avLst/>
          </a:prstGeom>
          <a:noFill/>
        </p:spPr>
        <p:txBody>
          <a:bodyPr wrap="square" rtlCol="0">
            <a:spAutoFit/>
          </a:bodyPr>
          <a:lstStyle/>
          <a:p>
            <a:r>
              <a:rPr lang="fr-FR" sz="500" dirty="0">
                <a:solidFill>
                  <a:schemeClr val="bg1"/>
                </a:solidFill>
              </a:rPr>
              <a:t>.</a:t>
            </a:r>
          </a:p>
        </p:txBody>
      </p:sp>
      <p:sp>
        <p:nvSpPr>
          <p:cNvPr id="71" name="ZoneTexte 70"/>
          <p:cNvSpPr txBox="1"/>
          <p:nvPr/>
        </p:nvSpPr>
        <p:spPr>
          <a:xfrm>
            <a:off x="5491162" y="3616047"/>
            <a:ext cx="97155" cy="169277"/>
          </a:xfrm>
          <a:prstGeom prst="rect">
            <a:avLst/>
          </a:prstGeom>
          <a:noFill/>
        </p:spPr>
        <p:txBody>
          <a:bodyPr wrap="square" rtlCol="0">
            <a:spAutoFit/>
          </a:bodyPr>
          <a:lstStyle/>
          <a:p>
            <a:r>
              <a:rPr lang="fr-FR" sz="500" dirty="0">
                <a:solidFill>
                  <a:schemeClr val="bg1"/>
                </a:solidFill>
              </a:rPr>
              <a:t>.</a:t>
            </a:r>
          </a:p>
        </p:txBody>
      </p:sp>
      <p:sp>
        <p:nvSpPr>
          <p:cNvPr id="72" name="ZoneTexte 71"/>
          <p:cNvSpPr txBox="1"/>
          <p:nvPr/>
        </p:nvSpPr>
        <p:spPr>
          <a:xfrm>
            <a:off x="5242878" y="3412867"/>
            <a:ext cx="97155" cy="169277"/>
          </a:xfrm>
          <a:prstGeom prst="rect">
            <a:avLst/>
          </a:prstGeom>
          <a:noFill/>
        </p:spPr>
        <p:txBody>
          <a:bodyPr wrap="square" rtlCol="0">
            <a:spAutoFit/>
          </a:bodyPr>
          <a:lstStyle/>
          <a:p>
            <a:r>
              <a:rPr lang="fr-FR" sz="500" dirty="0">
                <a:solidFill>
                  <a:schemeClr val="bg1"/>
                </a:solidFill>
              </a:rPr>
              <a:t>.</a:t>
            </a:r>
          </a:p>
        </p:txBody>
      </p:sp>
      <p:sp>
        <p:nvSpPr>
          <p:cNvPr id="73" name="ZoneTexte 72"/>
          <p:cNvSpPr txBox="1"/>
          <p:nvPr/>
        </p:nvSpPr>
        <p:spPr>
          <a:xfrm>
            <a:off x="2428557" y="800100"/>
            <a:ext cx="97155" cy="138499"/>
          </a:xfrm>
          <a:prstGeom prst="rect">
            <a:avLst/>
          </a:prstGeom>
          <a:noFill/>
        </p:spPr>
        <p:txBody>
          <a:bodyPr wrap="square" rtlCol="0">
            <a:spAutoFit/>
          </a:bodyPr>
          <a:lstStyle/>
          <a:p>
            <a:r>
              <a:rPr lang="fr-FR" sz="300" dirty="0">
                <a:solidFill>
                  <a:schemeClr val="bg1"/>
                </a:solidFill>
              </a:rPr>
              <a:t>.</a:t>
            </a:r>
          </a:p>
        </p:txBody>
      </p:sp>
      <p:sp>
        <p:nvSpPr>
          <p:cNvPr id="74" name="ZoneTexte 73"/>
          <p:cNvSpPr txBox="1"/>
          <p:nvPr/>
        </p:nvSpPr>
        <p:spPr>
          <a:xfrm>
            <a:off x="1587182" y="887968"/>
            <a:ext cx="97155" cy="138499"/>
          </a:xfrm>
          <a:prstGeom prst="rect">
            <a:avLst/>
          </a:prstGeom>
          <a:noFill/>
        </p:spPr>
        <p:txBody>
          <a:bodyPr wrap="square" rtlCol="0">
            <a:spAutoFit/>
          </a:bodyPr>
          <a:lstStyle/>
          <a:p>
            <a:r>
              <a:rPr lang="fr-FR" sz="300" dirty="0">
                <a:solidFill>
                  <a:schemeClr val="bg1"/>
                </a:solidFill>
              </a:rPr>
              <a:t>.</a:t>
            </a:r>
          </a:p>
        </p:txBody>
      </p:sp>
      <p:sp>
        <p:nvSpPr>
          <p:cNvPr id="75" name="ZoneTexte 74"/>
          <p:cNvSpPr txBox="1"/>
          <p:nvPr/>
        </p:nvSpPr>
        <p:spPr>
          <a:xfrm>
            <a:off x="2553017" y="1958340"/>
            <a:ext cx="97155" cy="138499"/>
          </a:xfrm>
          <a:prstGeom prst="rect">
            <a:avLst/>
          </a:prstGeom>
          <a:noFill/>
        </p:spPr>
        <p:txBody>
          <a:bodyPr wrap="square" rtlCol="0">
            <a:spAutoFit/>
          </a:bodyPr>
          <a:lstStyle/>
          <a:p>
            <a:r>
              <a:rPr lang="fr-FR" sz="300" dirty="0">
                <a:solidFill>
                  <a:schemeClr val="bg1"/>
                </a:solidFill>
              </a:rPr>
              <a:t>.</a:t>
            </a:r>
          </a:p>
        </p:txBody>
      </p:sp>
      <p:sp>
        <p:nvSpPr>
          <p:cNvPr id="76" name="ZoneTexte 75"/>
          <p:cNvSpPr txBox="1"/>
          <p:nvPr/>
        </p:nvSpPr>
        <p:spPr>
          <a:xfrm>
            <a:off x="3038157" y="1409700"/>
            <a:ext cx="97155" cy="138499"/>
          </a:xfrm>
          <a:prstGeom prst="rect">
            <a:avLst/>
          </a:prstGeom>
          <a:noFill/>
        </p:spPr>
        <p:txBody>
          <a:bodyPr wrap="square" rtlCol="0">
            <a:spAutoFit/>
          </a:bodyPr>
          <a:lstStyle/>
          <a:p>
            <a:r>
              <a:rPr lang="fr-FR" sz="300" dirty="0">
                <a:solidFill>
                  <a:schemeClr val="bg1"/>
                </a:solidFill>
              </a:rPr>
              <a:t>.</a:t>
            </a:r>
          </a:p>
        </p:txBody>
      </p:sp>
      <p:sp>
        <p:nvSpPr>
          <p:cNvPr id="77" name="ZoneTexte 76"/>
          <p:cNvSpPr txBox="1"/>
          <p:nvPr/>
        </p:nvSpPr>
        <p:spPr>
          <a:xfrm>
            <a:off x="3190557" y="1562100"/>
            <a:ext cx="97155" cy="138499"/>
          </a:xfrm>
          <a:prstGeom prst="rect">
            <a:avLst/>
          </a:prstGeom>
          <a:noFill/>
        </p:spPr>
        <p:txBody>
          <a:bodyPr wrap="square" rtlCol="0">
            <a:spAutoFit/>
          </a:bodyPr>
          <a:lstStyle/>
          <a:p>
            <a:r>
              <a:rPr lang="fr-FR" sz="300" dirty="0">
                <a:solidFill>
                  <a:schemeClr val="bg1"/>
                </a:solidFill>
              </a:rPr>
              <a:t>.</a:t>
            </a:r>
          </a:p>
        </p:txBody>
      </p:sp>
      <p:sp>
        <p:nvSpPr>
          <p:cNvPr id="78" name="ZoneTexte 77"/>
          <p:cNvSpPr txBox="1"/>
          <p:nvPr/>
        </p:nvSpPr>
        <p:spPr>
          <a:xfrm>
            <a:off x="3513771" y="1241544"/>
            <a:ext cx="97155" cy="138499"/>
          </a:xfrm>
          <a:prstGeom prst="rect">
            <a:avLst/>
          </a:prstGeom>
          <a:noFill/>
        </p:spPr>
        <p:txBody>
          <a:bodyPr wrap="square" rtlCol="0">
            <a:spAutoFit/>
          </a:bodyPr>
          <a:lstStyle/>
          <a:p>
            <a:r>
              <a:rPr lang="fr-FR" sz="300" dirty="0">
                <a:solidFill>
                  <a:schemeClr val="bg1"/>
                </a:solidFill>
              </a:rPr>
              <a:t>.</a:t>
            </a:r>
          </a:p>
        </p:txBody>
      </p:sp>
      <p:sp>
        <p:nvSpPr>
          <p:cNvPr id="79" name="ZoneTexte 78"/>
          <p:cNvSpPr txBox="1"/>
          <p:nvPr/>
        </p:nvSpPr>
        <p:spPr>
          <a:xfrm>
            <a:off x="1684337" y="1617980"/>
            <a:ext cx="97155" cy="138499"/>
          </a:xfrm>
          <a:prstGeom prst="rect">
            <a:avLst/>
          </a:prstGeom>
          <a:noFill/>
        </p:spPr>
        <p:txBody>
          <a:bodyPr wrap="square" rtlCol="0">
            <a:spAutoFit/>
          </a:bodyPr>
          <a:lstStyle/>
          <a:p>
            <a:r>
              <a:rPr lang="fr-FR" sz="300" dirty="0">
                <a:solidFill>
                  <a:schemeClr val="bg1"/>
                </a:solidFill>
              </a:rPr>
              <a:t>.</a:t>
            </a:r>
          </a:p>
        </p:txBody>
      </p:sp>
      <p:sp>
        <p:nvSpPr>
          <p:cNvPr id="80" name="ZoneTexte 79"/>
          <p:cNvSpPr txBox="1"/>
          <p:nvPr/>
        </p:nvSpPr>
        <p:spPr>
          <a:xfrm>
            <a:off x="2144712" y="1748909"/>
            <a:ext cx="97155" cy="138499"/>
          </a:xfrm>
          <a:prstGeom prst="rect">
            <a:avLst/>
          </a:prstGeom>
          <a:noFill/>
        </p:spPr>
        <p:txBody>
          <a:bodyPr wrap="square" rtlCol="0">
            <a:spAutoFit/>
          </a:bodyPr>
          <a:lstStyle/>
          <a:p>
            <a:r>
              <a:rPr lang="fr-FR" sz="300" dirty="0">
                <a:solidFill>
                  <a:schemeClr val="bg1"/>
                </a:solidFill>
              </a:rPr>
              <a:t>.</a:t>
            </a:r>
          </a:p>
        </p:txBody>
      </p:sp>
      <p:sp>
        <p:nvSpPr>
          <p:cNvPr id="81" name="ZoneTexte 80"/>
          <p:cNvSpPr txBox="1"/>
          <p:nvPr/>
        </p:nvSpPr>
        <p:spPr>
          <a:xfrm>
            <a:off x="2798127" y="2190750"/>
            <a:ext cx="97155" cy="138499"/>
          </a:xfrm>
          <a:prstGeom prst="rect">
            <a:avLst/>
          </a:prstGeom>
          <a:noFill/>
        </p:spPr>
        <p:txBody>
          <a:bodyPr wrap="square" rtlCol="0">
            <a:spAutoFit/>
          </a:bodyPr>
          <a:lstStyle/>
          <a:p>
            <a:r>
              <a:rPr lang="fr-FR" sz="300" dirty="0">
                <a:solidFill>
                  <a:schemeClr val="bg1"/>
                </a:solidFill>
              </a:rPr>
              <a:t>.</a:t>
            </a:r>
          </a:p>
        </p:txBody>
      </p:sp>
      <p:sp>
        <p:nvSpPr>
          <p:cNvPr id="82" name="ZoneTexte 81"/>
          <p:cNvSpPr txBox="1"/>
          <p:nvPr/>
        </p:nvSpPr>
        <p:spPr>
          <a:xfrm>
            <a:off x="2047557" y="1409700"/>
            <a:ext cx="97155" cy="138499"/>
          </a:xfrm>
          <a:prstGeom prst="rect">
            <a:avLst/>
          </a:prstGeom>
          <a:noFill/>
        </p:spPr>
        <p:txBody>
          <a:bodyPr wrap="square" rtlCol="0">
            <a:spAutoFit/>
          </a:bodyPr>
          <a:lstStyle/>
          <a:p>
            <a:r>
              <a:rPr lang="fr-FR" sz="300" dirty="0">
                <a:solidFill>
                  <a:schemeClr val="bg1"/>
                </a:solidFill>
              </a:rPr>
              <a:t>.</a:t>
            </a:r>
          </a:p>
        </p:txBody>
      </p:sp>
      <p:sp>
        <p:nvSpPr>
          <p:cNvPr id="83" name="ZoneTexte 82"/>
          <p:cNvSpPr txBox="1"/>
          <p:nvPr/>
        </p:nvSpPr>
        <p:spPr>
          <a:xfrm>
            <a:off x="2096134" y="1101090"/>
            <a:ext cx="97155" cy="215444"/>
          </a:xfrm>
          <a:prstGeom prst="rect">
            <a:avLst/>
          </a:prstGeom>
          <a:noFill/>
        </p:spPr>
        <p:txBody>
          <a:bodyPr wrap="square" rtlCol="0">
            <a:spAutoFit/>
          </a:bodyPr>
          <a:lstStyle/>
          <a:p>
            <a:r>
              <a:rPr lang="fr-FR" sz="800" dirty="0">
                <a:solidFill>
                  <a:srgbClr val="0070C0"/>
                </a:solidFill>
              </a:rPr>
              <a:t>.</a:t>
            </a:r>
          </a:p>
        </p:txBody>
      </p:sp>
      <p:sp>
        <p:nvSpPr>
          <p:cNvPr id="84" name="ZoneTexte 83"/>
          <p:cNvSpPr txBox="1"/>
          <p:nvPr/>
        </p:nvSpPr>
        <p:spPr>
          <a:xfrm>
            <a:off x="1916111" y="661376"/>
            <a:ext cx="97155" cy="253916"/>
          </a:xfrm>
          <a:prstGeom prst="rect">
            <a:avLst/>
          </a:prstGeom>
          <a:noFill/>
        </p:spPr>
        <p:txBody>
          <a:bodyPr wrap="square" rtlCol="0">
            <a:spAutoFit/>
          </a:bodyPr>
          <a:lstStyle/>
          <a:p>
            <a:r>
              <a:rPr lang="fr-FR" sz="1000" dirty="0">
                <a:solidFill>
                  <a:schemeClr val="bg1"/>
                </a:solidFill>
              </a:rPr>
              <a:t>.</a:t>
            </a:r>
          </a:p>
        </p:txBody>
      </p:sp>
      <p:sp>
        <p:nvSpPr>
          <p:cNvPr id="85" name="ZoneTexte 84"/>
          <p:cNvSpPr txBox="1"/>
          <p:nvPr/>
        </p:nvSpPr>
        <p:spPr>
          <a:xfrm>
            <a:off x="963928" y="1169496"/>
            <a:ext cx="97155" cy="215444"/>
          </a:xfrm>
          <a:prstGeom prst="rect">
            <a:avLst/>
          </a:prstGeom>
          <a:noFill/>
        </p:spPr>
        <p:txBody>
          <a:bodyPr wrap="square" rtlCol="0">
            <a:spAutoFit/>
          </a:bodyPr>
          <a:lstStyle/>
          <a:p>
            <a:r>
              <a:rPr lang="fr-FR" sz="800" dirty="0">
                <a:solidFill>
                  <a:schemeClr val="bg1"/>
                </a:solidFill>
              </a:rPr>
              <a:t>.</a:t>
            </a:r>
          </a:p>
        </p:txBody>
      </p:sp>
      <p:sp>
        <p:nvSpPr>
          <p:cNvPr id="86" name="ZoneTexte 85"/>
          <p:cNvSpPr txBox="1"/>
          <p:nvPr/>
        </p:nvSpPr>
        <p:spPr>
          <a:xfrm>
            <a:off x="1421130" y="1317367"/>
            <a:ext cx="97155" cy="138499"/>
          </a:xfrm>
          <a:prstGeom prst="rect">
            <a:avLst/>
          </a:prstGeom>
          <a:noFill/>
        </p:spPr>
        <p:txBody>
          <a:bodyPr wrap="square" rtlCol="0">
            <a:spAutoFit/>
          </a:bodyPr>
          <a:lstStyle/>
          <a:p>
            <a:r>
              <a:rPr lang="fr-FR" sz="300" dirty="0">
                <a:solidFill>
                  <a:schemeClr val="bg1"/>
                </a:solidFill>
              </a:rPr>
              <a:t>.</a:t>
            </a:r>
          </a:p>
        </p:txBody>
      </p:sp>
      <p:sp>
        <p:nvSpPr>
          <p:cNvPr id="87" name="ZoneTexte 86"/>
          <p:cNvSpPr txBox="1"/>
          <p:nvPr/>
        </p:nvSpPr>
        <p:spPr>
          <a:xfrm>
            <a:off x="1292224" y="660364"/>
            <a:ext cx="97155" cy="169277"/>
          </a:xfrm>
          <a:prstGeom prst="rect">
            <a:avLst/>
          </a:prstGeom>
          <a:noFill/>
        </p:spPr>
        <p:txBody>
          <a:bodyPr wrap="square" rtlCol="0">
            <a:spAutoFit/>
          </a:bodyPr>
          <a:lstStyle/>
          <a:p>
            <a:r>
              <a:rPr lang="fr-FR" sz="500" dirty="0">
                <a:solidFill>
                  <a:schemeClr val="bg1"/>
                </a:solidFill>
              </a:rPr>
              <a:t>.</a:t>
            </a:r>
          </a:p>
        </p:txBody>
      </p:sp>
      <p:sp>
        <p:nvSpPr>
          <p:cNvPr id="88" name="ZoneTexte 87"/>
          <p:cNvSpPr txBox="1"/>
          <p:nvPr/>
        </p:nvSpPr>
        <p:spPr>
          <a:xfrm>
            <a:off x="1195069" y="1787247"/>
            <a:ext cx="97155" cy="138499"/>
          </a:xfrm>
          <a:prstGeom prst="rect">
            <a:avLst/>
          </a:prstGeom>
          <a:noFill/>
        </p:spPr>
        <p:txBody>
          <a:bodyPr wrap="square" rtlCol="0">
            <a:spAutoFit/>
          </a:bodyPr>
          <a:lstStyle/>
          <a:p>
            <a:r>
              <a:rPr lang="fr-FR" sz="300" dirty="0">
                <a:solidFill>
                  <a:schemeClr val="bg1"/>
                </a:solidFill>
              </a:rPr>
              <a:t>.</a:t>
            </a:r>
          </a:p>
        </p:txBody>
      </p:sp>
      <p:sp>
        <p:nvSpPr>
          <p:cNvPr id="89" name="ZoneTexte 88"/>
          <p:cNvSpPr txBox="1"/>
          <p:nvPr/>
        </p:nvSpPr>
        <p:spPr>
          <a:xfrm>
            <a:off x="946785" y="1584067"/>
            <a:ext cx="97155" cy="138499"/>
          </a:xfrm>
          <a:prstGeom prst="rect">
            <a:avLst/>
          </a:prstGeom>
          <a:noFill/>
        </p:spPr>
        <p:txBody>
          <a:bodyPr wrap="square" rtlCol="0">
            <a:spAutoFit/>
          </a:bodyPr>
          <a:lstStyle/>
          <a:p>
            <a:r>
              <a:rPr lang="fr-FR" sz="300" dirty="0">
                <a:solidFill>
                  <a:schemeClr val="bg1"/>
                </a:solidFill>
              </a:rPr>
              <a:t>.</a:t>
            </a:r>
          </a:p>
        </p:txBody>
      </p:sp>
      <p:sp>
        <p:nvSpPr>
          <p:cNvPr id="90" name="ZoneTexte 89"/>
          <p:cNvSpPr txBox="1"/>
          <p:nvPr/>
        </p:nvSpPr>
        <p:spPr>
          <a:xfrm>
            <a:off x="3448051" y="1847968"/>
            <a:ext cx="97155" cy="138499"/>
          </a:xfrm>
          <a:prstGeom prst="rect">
            <a:avLst/>
          </a:prstGeom>
          <a:noFill/>
        </p:spPr>
        <p:txBody>
          <a:bodyPr wrap="square" rtlCol="0">
            <a:spAutoFit/>
          </a:bodyPr>
          <a:lstStyle/>
          <a:p>
            <a:r>
              <a:rPr lang="fr-FR" sz="300" dirty="0">
                <a:solidFill>
                  <a:schemeClr val="bg1"/>
                </a:solidFill>
              </a:rPr>
              <a:t>.</a:t>
            </a:r>
          </a:p>
        </p:txBody>
      </p:sp>
      <p:sp>
        <p:nvSpPr>
          <p:cNvPr id="91" name="ZoneTexte 90"/>
          <p:cNvSpPr txBox="1"/>
          <p:nvPr/>
        </p:nvSpPr>
        <p:spPr>
          <a:xfrm>
            <a:off x="3600449" y="2425302"/>
            <a:ext cx="97155" cy="138499"/>
          </a:xfrm>
          <a:prstGeom prst="rect">
            <a:avLst/>
          </a:prstGeom>
          <a:noFill/>
        </p:spPr>
        <p:txBody>
          <a:bodyPr wrap="square" rtlCol="0">
            <a:spAutoFit/>
          </a:bodyPr>
          <a:lstStyle/>
          <a:p>
            <a:r>
              <a:rPr lang="fr-FR" sz="300" dirty="0">
                <a:solidFill>
                  <a:schemeClr val="bg1"/>
                </a:solidFill>
              </a:rPr>
              <a:t>.</a:t>
            </a:r>
          </a:p>
        </p:txBody>
      </p:sp>
      <p:sp>
        <p:nvSpPr>
          <p:cNvPr id="92" name="ZoneTexte 91"/>
          <p:cNvSpPr txBox="1"/>
          <p:nvPr/>
        </p:nvSpPr>
        <p:spPr>
          <a:xfrm>
            <a:off x="2606676" y="1935836"/>
            <a:ext cx="97155" cy="138499"/>
          </a:xfrm>
          <a:prstGeom prst="rect">
            <a:avLst/>
          </a:prstGeom>
          <a:noFill/>
        </p:spPr>
        <p:txBody>
          <a:bodyPr wrap="square" rtlCol="0">
            <a:spAutoFit/>
          </a:bodyPr>
          <a:lstStyle/>
          <a:p>
            <a:r>
              <a:rPr lang="fr-FR" sz="300" dirty="0">
                <a:solidFill>
                  <a:schemeClr val="bg1"/>
                </a:solidFill>
              </a:rPr>
              <a:t>.</a:t>
            </a:r>
          </a:p>
        </p:txBody>
      </p:sp>
      <p:sp>
        <p:nvSpPr>
          <p:cNvPr id="93" name="ZoneTexte 92"/>
          <p:cNvSpPr txBox="1"/>
          <p:nvPr/>
        </p:nvSpPr>
        <p:spPr>
          <a:xfrm>
            <a:off x="3572511" y="3006208"/>
            <a:ext cx="97155" cy="138499"/>
          </a:xfrm>
          <a:prstGeom prst="rect">
            <a:avLst/>
          </a:prstGeom>
          <a:noFill/>
        </p:spPr>
        <p:txBody>
          <a:bodyPr wrap="square" rtlCol="0">
            <a:spAutoFit/>
          </a:bodyPr>
          <a:lstStyle/>
          <a:p>
            <a:r>
              <a:rPr lang="fr-FR" sz="300" dirty="0">
                <a:solidFill>
                  <a:schemeClr val="bg1"/>
                </a:solidFill>
              </a:rPr>
              <a:t>.</a:t>
            </a:r>
          </a:p>
        </p:txBody>
      </p:sp>
      <p:sp>
        <p:nvSpPr>
          <p:cNvPr id="94" name="ZoneTexte 93"/>
          <p:cNvSpPr txBox="1"/>
          <p:nvPr/>
        </p:nvSpPr>
        <p:spPr>
          <a:xfrm>
            <a:off x="4057651" y="2457568"/>
            <a:ext cx="97155" cy="138499"/>
          </a:xfrm>
          <a:prstGeom prst="rect">
            <a:avLst/>
          </a:prstGeom>
          <a:noFill/>
        </p:spPr>
        <p:txBody>
          <a:bodyPr wrap="square" rtlCol="0">
            <a:spAutoFit/>
          </a:bodyPr>
          <a:lstStyle/>
          <a:p>
            <a:r>
              <a:rPr lang="fr-FR" sz="300" dirty="0">
                <a:solidFill>
                  <a:schemeClr val="bg1"/>
                </a:solidFill>
              </a:rPr>
              <a:t>.</a:t>
            </a:r>
          </a:p>
        </p:txBody>
      </p:sp>
      <p:sp>
        <p:nvSpPr>
          <p:cNvPr id="95" name="ZoneTexte 94"/>
          <p:cNvSpPr txBox="1"/>
          <p:nvPr/>
        </p:nvSpPr>
        <p:spPr>
          <a:xfrm>
            <a:off x="4210051" y="2609968"/>
            <a:ext cx="97155" cy="138499"/>
          </a:xfrm>
          <a:prstGeom prst="rect">
            <a:avLst/>
          </a:prstGeom>
          <a:noFill/>
        </p:spPr>
        <p:txBody>
          <a:bodyPr wrap="square" rtlCol="0">
            <a:spAutoFit/>
          </a:bodyPr>
          <a:lstStyle/>
          <a:p>
            <a:r>
              <a:rPr lang="fr-FR" sz="300" dirty="0">
                <a:solidFill>
                  <a:schemeClr val="bg1"/>
                </a:solidFill>
              </a:rPr>
              <a:t>.</a:t>
            </a:r>
          </a:p>
        </p:txBody>
      </p:sp>
      <p:sp>
        <p:nvSpPr>
          <p:cNvPr id="96" name="ZoneTexte 95"/>
          <p:cNvSpPr txBox="1"/>
          <p:nvPr/>
        </p:nvSpPr>
        <p:spPr>
          <a:xfrm>
            <a:off x="4533265" y="2289412"/>
            <a:ext cx="97155" cy="138499"/>
          </a:xfrm>
          <a:prstGeom prst="rect">
            <a:avLst/>
          </a:prstGeom>
          <a:noFill/>
        </p:spPr>
        <p:txBody>
          <a:bodyPr wrap="square" rtlCol="0">
            <a:spAutoFit/>
          </a:bodyPr>
          <a:lstStyle/>
          <a:p>
            <a:r>
              <a:rPr lang="fr-FR" sz="300" dirty="0">
                <a:solidFill>
                  <a:schemeClr val="bg1"/>
                </a:solidFill>
              </a:rPr>
              <a:t>.</a:t>
            </a:r>
          </a:p>
        </p:txBody>
      </p:sp>
      <p:sp>
        <p:nvSpPr>
          <p:cNvPr id="97" name="ZoneTexte 96"/>
          <p:cNvSpPr txBox="1"/>
          <p:nvPr/>
        </p:nvSpPr>
        <p:spPr>
          <a:xfrm>
            <a:off x="2703831" y="2665848"/>
            <a:ext cx="97155" cy="138499"/>
          </a:xfrm>
          <a:prstGeom prst="rect">
            <a:avLst/>
          </a:prstGeom>
          <a:noFill/>
        </p:spPr>
        <p:txBody>
          <a:bodyPr wrap="square" rtlCol="0">
            <a:spAutoFit/>
          </a:bodyPr>
          <a:lstStyle/>
          <a:p>
            <a:r>
              <a:rPr lang="fr-FR" sz="300" dirty="0">
                <a:solidFill>
                  <a:schemeClr val="bg1"/>
                </a:solidFill>
              </a:rPr>
              <a:t>.</a:t>
            </a:r>
          </a:p>
        </p:txBody>
      </p:sp>
      <p:sp>
        <p:nvSpPr>
          <p:cNvPr id="98" name="ZoneTexte 97"/>
          <p:cNvSpPr txBox="1"/>
          <p:nvPr/>
        </p:nvSpPr>
        <p:spPr>
          <a:xfrm>
            <a:off x="3164206" y="2796777"/>
            <a:ext cx="97155" cy="138499"/>
          </a:xfrm>
          <a:prstGeom prst="rect">
            <a:avLst/>
          </a:prstGeom>
          <a:noFill/>
        </p:spPr>
        <p:txBody>
          <a:bodyPr wrap="square" rtlCol="0">
            <a:spAutoFit/>
          </a:bodyPr>
          <a:lstStyle/>
          <a:p>
            <a:r>
              <a:rPr lang="fr-FR" sz="300" dirty="0">
                <a:solidFill>
                  <a:schemeClr val="bg1"/>
                </a:solidFill>
              </a:rPr>
              <a:t>.</a:t>
            </a:r>
          </a:p>
        </p:txBody>
      </p:sp>
      <p:sp>
        <p:nvSpPr>
          <p:cNvPr id="99" name="ZoneTexte 98"/>
          <p:cNvSpPr txBox="1"/>
          <p:nvPr/>
        </p:nvSpPr>
        <p:spPr>
          <a:xfrm>
            <a:off x="3817621" y="3238618"/>
            <a:ext cx="97155" cy="138499"/>
          </a:xfrm>
          <a:prstGeom prst="rect">
            <a:avLst/>
          </a:prstGeom>
          <a:noFill/>
        </p:spPr>
        <p:txBody>
          <a:bodyPr wrap="square" rtlCol="0">
            <a:spAutoFit/>
          </a:bodyPr>
          <a:lstStyle/>
          <a:p>
            <a:r>
              <a:rPr lang="fr-FR" sz="300" dirty="0">
                <a:solidFill>
                  <a:schemeClr val="bg1"/>
                </a:solidFill>
              </a:rPr>
              <a:t>.</a:t>
            </a:r>
          </a:p>
        </p:txBody>
      </p:sp>
      <p:sp>
        <p:nvSpPr>
          <p:cNvPr id="100" name="ZoneTexte 99"/>
          <p:cNvSpPr txBox="1"/>
          <p:nvPr/>
        </p:nvSpPr>
        <p:spPr>
          <a:xfrm>
            <a:off x="3067051" y="2457568"/>
            <a:ext cx="97155" cy="138499"/>
          </a:xfrm>
          <a:prstGeom prst="rect">
            <a:avLst/>
          </a:prstGeom>
          <a:noFill/>
        </p:spPr>
        <p:txBody>
          <a:bodyPr wrap="square" rtlCol="0">
            <a:spAutoFit/>
          </a:bodyPr>
          <a:lstStyle/>
          <a:p>
            <a:r>
              <a:rPr lang="fr-FR" sz="300" dirty="0">
                <a:solidFill>
                  <a:schemeClr val="bg1"/>
                </a:solidFill>
              </a:rPr>
              <a:t>.</a:t>
            </a:r>
          </a:p>
        </p:txBody>
      </p:sp>
      <p:sp>
        <p:nvSpPr>
          <p:cNvPr id="101" name="ZoneTexte 100"/>
          <p:cNvSpPr txBox="1"/>
          <p:nvPr/>
        </p:nvSpPr>
        <p:spPr>
          <a:xfrm>
            <a:off x="3115628" y="2148958"/>
            <a:ext cx="97155" cy="215444"/>
          </a:xfrm>
          <a:prstGeom prst="rect">
            <a:avLst/>
          </a:prstGeom>
          <a:noFill/>
        </p:spPr>
        <p:txBody>
          <a:bodyPr wrap="square" rtlCol="0">
            <a:spAutoFit/>
          </a:bodyPr>
          <a:lstStyle/>
          <a:p>
            <a:r>
              <a:rPr lang="fr-FR" sz="800" dirty="0">
                <a:solidFill>
                  <a:schemeClr val="bg1"/>
                </a:solidFill>
              </a:rPr>
              <a:t>.</a:t>
            </a:r>
          </a:p>
        </p:txBody>
      </p:sp>
      <p:sp>
        <p:nvSpPr>
          <p:cNvPr id="102" name="ZoneTexte 101"/>
          <p:cNvSpPr txBox="1"/>
          <p:nvPr/>
        </p:nvSpPr>
        <p:spPr>
          <a:xfrm>
            <a:off x="2935605" y="1709244"/>
            <a:ext cx="97155" cy="215444"/>
          </a:xfrm>
          <a:prstGeom prst="rect">
            <a:avLst/>
          </a:prstGeom>
          <a:noFill/>
        </p:spPr>
        <p:txBody>
          <a:bodyPr wrap="square" rtlCol="0">
            <a:spAutoFit/>
          </a:bodyPr>
          <a:lstStyle/>
          <a:p>
            <a:r>
              <a:rPr lang="fr-FR" sz="800" dirty="0">
                <a:solidFill>
                  <a:schemeClr val="bg1"/>
                </a:solidFill>
              </a:rPr>
              <a:t>.</a:t>
            </a:r>
          </a:p>
        </p:txBody>
      </p:sp>
      <p:sp>
        <p:nvSpPr>
          <p:cNvPr id="103" name="ZoneTexte 102"/>
          <p:cNvSpPr txBox="1"/>
          <p:nvPr/>
        </p:nvSpPr>
        <p:spPr>
          <a:xfrm>
            <a:off x="1983422" y="2217364"/>
            <a:ext cx="97155" cy="215444"/>
          </a:xfrm>
          <a:prstGeom prst="rect">
            <a:avLst/>
          </a:prstGeom>
          <a:noFill/>
        </p:spPr>
        <p:txBody>
          <a:bodyPr wrap="square" rtlCol="0">
            <a:spAutoFit/>
          </a:bodyPr>
          <a:lstStyle/>
          <a:p>
            <a:r>
              <a:rPr lang="fr-FR" sz="800" dirty="0">
                <a:solidFill>
                  <a:schemeClr val="bg1"/>
                </a:solidFill>
              </a:rPr>
              <a:t>.</a:t>
            </a:r>
          </a:p>
        </p:txBody>
      </p:sp>
      <p:sp>
        <p:nvSpPr>
          <p:cNvPr id="104" name="ZoneTexte 103"/>
          <p:cNvSpPr txBox="1"/>
          <p:nvPr/>
        </p:nvSpPr>
        <p:spPr>
          <a:xfrm>
            <a:off x="2440624" y="2365235"/>
            <a:ext cx="97155" cy="138499"/>
          </a:xfrm>
          <a:prstGeom prst="rect">
            <a:avLst/>
          </a:prstGeom>
          <a:noFill/>
        </p:spPr>
        <p:txBody>
          <a:bodyPr wrap="square" rtlCol="0">
            <a:spAutoFit/>
          </a:bodyPr>
          <a:lstStyle/>
          <a:p>
            <a:r>
              <a:rPr lang="fr-FR" sz="300" dirty="0">
                <a:solidFill>
                  <a:schemeClr val="bg1"/>
                </a:solidFill>
              </a:rPr>
              <a:t>.</a:t>
            </a:r>
          </a:p>
        </p:txBody>
      </p:sp>
      <p:sp>
        <p:nvSpPr>
          <p:cNvPr id="105" name="ZoneTexte 104"/>
          <p:cNvSpPr txBox="1"/>
          <p:nvPr/>
        </p:nvSpPr>
        <p:spPr>
          <a:xfrm>
            <a:off x="2311718" y="1708232"/>
            <a:ext cx="97155" cy="138499"/>
          </a:xfrm>
          <a:prstGeom prst="rect">
            <a:avLst/>
          </a:prstGeom>
          <a:noFill/>
        </p:spPr>
        <p:txBody>
          <a:bodyPr wrap="square" rtlCol="0">
            <a:spAutoFit/>
          </a:bodyPr>
          <a:lstStyle/>
          <a:p>
            <a:r>
              <a:rPr lang="fr-FR" sz="300" dirty="0">
                <a:solidFill>
                  <a:schemeClr val="bg1"/>
                </a:solidFill>
              </a:rPr>
              <a:t>.</a:t>
            </a:r>
          </a:p>
        </p:txBody>
      </p:sp>
      <p:sp>
        <p:nvSpPr>
          <p:cNvPr id="106" name="ZoneTexte 105"/>
          <p:cNvSpPr txBox="1"/>
          <p:nvPr/>
        </p:nvSpPr>
        <p:spPr>
          <a:xfrm>
            <a:off x="2214563" y="2835115"/>
            <a:ext cx="97155" cy="138499"/>
          </a:xfrm>
          <a:prstGeom prst="rect">
            <a:avLst/>
          </a:prstGeom>
          <a:noFill/>
        </p:spPr>
        <p:txBody>
          <a:bodyPr wrap="square" rtlCol="0">
            <a:spAutoFit/>
          </a:bodyPr>
          <a:lstStyle/>
          <a:p>
            <a:r>
              <a:rPr lang="fr-FR" sz="300" dirty="0">
                <a:solidFill>
                  <a:schemeClr val="bg1"/>
                </a:solidFill>
              </a:rPr>
              <a:t>.</a:t>
            </a:r>
          </a:p>
        </p:txBody>
      </p:sp>
      <p:sp>
        <p:nvSpPr>
          <p:cNvPr id="107" name="ZoneTexte 106"/>
          <p:cNvSpPr txBox="1"/>
          <p:nvPr/>
        </p:nvSpPr>
        <p:spPr>
          <a:xfrm>
            <a:off x="1966279" y="2631935"/>
            <a:ext cx="97155" cy="138499"/>
          </a:xfrm>
          <a:prstGeom prst="rect">
            <a:avLst/>
          </a:prstGeom>
          <a:noFill/>
        </p:spPr>
        <p:txBody>
          <a:bodyPr wrap="square" rtlCol="0">
            <a:spAutoFit/>
          </a:bodyPr>
          <a:lstStyle/>
          <a:p>
            <a:r>
              <a:rPr lang="fr-FR" sz="300" dirty="0">
                <a:solidFill>
                  <a:schemeClr val="bg1"/>
                </a:solidFill>
              </a:rPr>
              <a:t>.</a:t>
            </a:r>
          </a:p>
        </p:txBody>
      </p:sp>
      <p:sp>
        <p:nvSpPr>
          <p:cNvPr id="108" name="ZoneTexte 107"/>
          <p:cNvSpPr txBox="1"/>
          <p:nvPr/>
        </p:nvSpPr>
        <p:spPr>
          <a:xfrm>
            <a:off x="1798326" y="2182031"/>
            <a:ext cx="97155" cy="138499"/>
          </a:xfrm>
          <a:prstGeom prst="rect">
            <a:avLst/>
          </a:prstGeom>
          <a:noFill/>
        </p:spPr>
        <p:txBody>
          <a:bodyPr wrap="square" rtlCol="0">
            <a:spAutoFit/>
          </a:bodyPr>
          <a:lstStyle/>
          <a:p>
            <a:r>
              <a:rPr lang="fr-FR" sz="300" dirty="0">
                <a:solidFill>
                  <a:schemeClr val="bg1"/>
                </a:solidFill>
              </a:rPr>
              <a:t>.</a:t>
            </a:r>
          </a:p>
        </p:txBody>
      </p:sp>
      <p:sp>
        <p:nvSpPr>
          <p:cNvPr id="109" name="ZoneTexte 108"/>
          <p:cNvSpPr txBox="1"/>
          <p:nvPr/>
        </p:nvSpPr>
        <p:spPr>
          <a:xfrm>
            <a:off x="1950724" y="2759365"/>
            <a:ext cx="97155" cy="138499"/>
          </a:xfrm>
          <a:prstGeom prst="rect">
            <a:avLst/>
          </a:prstGeom>
          <a:noFill/>
        </p:spPr>
        <p:txBody>
          <a:bodyPr wrap="square" rtlCol="0">
            <a:spAutoFit/>
          </a:bodyPr>
          <a:lstStyle/>
          <a:p>
            <a:r>
              <a:rPr lang="fr-FR" sz="300" dirty="0">
                <a:solidFill>
                  <a:schemeClr val="bg1"/>
                </a:solidFill>
              </a:rPr>
              <a:t>.</a:t>
            </a:r>
          </a:p>
        </p:txBody>
      </p:sp>
      <p:sp>
        <p:nvSpPr>
          <p:cNvPr id="110" name="ZoneTexte 109"/>
          <p:cNvSpPr txBox="1"/>
          <p:nvPr/>
        </p:nvSpPr>
        <p:spPr>
          <a:xfrm>
            <a:off x="956951" y="2269899"/>
            <a:ext cx="97155" cy="138499"/>
          </a:xfrm>
          <a:prstGeom prst="rect">
            <a:avLst/>
          </a:prstGeom>
          <a:noFill/>
        </p:spPr>
        <p:txBody>
          <a:bodyPr wrap="square" rtlCol="0">
            <a:spAutoFit/>
          </a:bodyPr>
          <a:lstStyle/>
          <a:p>
            <a:r>
              <a:rPr lang="fr-FR" sz="300" dirty="0">
                <a:solidFill>
                  <a:schemeClr val="bg1"/>
                </a:solidFill>
              </a:rPr>
              <a:t>.</a:t>
            </a:r>
          </a:p>
        </p:txBody>
      </p:sp>
      <p:sp>
        <p:nvSpPr>
          <p:cNvPr id="111" name="ZoneTexte 110"/>
          <p:cNvSpPr txBox="1"/>
          <p:nvPr/>
        </p:nvSpPr>
        <p:spPr>
          <a:xfrm>
            <a:off x="1922786" y="3340271"/>
            <a:ext cx="97155" cy="138499"/>
          </a:xfrm>
          <a:prstGeom prst="rect">
            <a:avLst/>
          </a:prstGeom>
          <a:noFill/>
        </p:spPr>
        <p:txBody>
          <a:bodyPr wrap="square" rtlCol="0">
            <a:spAutoFit/>
          </a:bodyPr>
          <a:lstStyle/>
          <a:p>
            <a:r>
              <a:rPr lang="fr-FR" sz="300" dirty="0">
                <a:solidFill>
                  <a:schemeClr val="bg1"/>
                </a:solidFill>
              </a:rPr>
              <a:t>.</a:t>
            </a:r>
          </a:p>
        </p:txBody>
      </p:sp>
      <p:sp>
        <p:nvSpPr>
          <p:cNvPr id="112" name="ZoneTexte 111"/>
          <p:cNvSpPr txBox="1"/>
          <p:nvPr/>
        </p:nvSpPr>
        <p:spPr>
          <a:xfrm>
            <a:off x="2407926" y="2791631"/>
            <a:ext cx="97155" cy="138499"/>
          </a:xfrm>
          <a:prstGeom prst="rect">
            <a:avLst/>
          </a:prstGeom>
          <a:noFill/>
        </p:spPr>
        <p:txBody>
          <a:bodyPr wrap="square" rtlCol="0">
            <a:spAutoFit/>
          </a:bodyPr>
          <a:lstStyle/>
          <a:p>
            <a:r>
              <a:rPr lang="fr-FR" sz="300" dirty="0">
                <a:solidFill>
                  <a:schemeClr val="bg1"/>
                </a:solidFill>
              </a:rPr>
              <a:t>.</a:t>
            </a:r>
          </a:p>
        </p:txBody>
      </p:sp>
      <p:sp>
        <p:nvSpPr>
          <p:cNvPr id="113" name="ZoneTexte 112"/>
          <p:cNvSpPr txBox="1"/>
          <p:nvPr/>
        </p:nvSpPr>
        <p:spPr>
          <a:xfrm>
            <a:off x="2560326" y="2944031"/>
            <a:ext cx="97155" cy="138499"/>
          </a:xfrm>
          <a:prstGeom prst="rect">
            <a:avLst/>
          </a:prstGeom>
          <a:noFill/>
        </p:spPr>
        <p:txBody>
          <a:bodyPr wrap="square" rtlCol="0">
            <a:spAutoFit/>
          </a:bodyPr>
          <a:lstStyle/>
          <a:p>
            <a:r>
              <a:rPr lang="fr-FR" sz="300" dirty="0">
                <a:solidFill>
                  <a:schemeClr val="bg1"/>
                </a:solidFill>
              </a:rPr>
              <a:t>.</a:t>
            </a:r>
          </a:p>
        </p:txBody>
      </p:sp>
      <p:sp>
        <p:nvSpPr>
          <p:cNvPr id="114" name="ZoneTexte 113"/>
          <p:cNvSpPr txBox="1"/>
          <p:nvPr/>
        </p:nvSpPr>
        <p:spPr>
          <a:xfrm>
            <a:off x="2883540" y="2623475"/>
            <a:ext cx="97155" cy="138499"/>
          </a:xfrm>
          <a:prstGeom prst="rect">
            <a:avLst/>
          </a:prstGeom>
          <a:noFill/>
        </p:spPr>
        <p:txBody>
          <a:bodyPr wrap="square" rtlCol="0">
            <a:spAutoFit/>
          </a:bodyPr>
          <a:lstStyle/>
          <a:p>
            <a:r>
              <a:rPr lang="fr-FR" sz="300" dirty="0">
                <a:solidFill>
                  <a:schemeClr val="bg1"/>
                </a:solidFill>
              </a:rPr>
              <a:t>.</a:t>
            </a:r>
          </a:p>
        </p:txBody>
      </p:sp>
      <p:sp>
        <p:nvSpPr>
          <p:cNvPr id="115" name="ZoneTexte 114"/>
          <p:cNvSpPr txBox="1"/>
          <p:nvPr/>
        </p:nvSpPr>
        <p:spPr>
          <a:xfrm>
            <a:off x="1054106" y="2999911"/>
            <a:ext cx="97155" cy="138499"/>
          </a:xfrm>
          <a:prstGeom prst="rect">
            <a:avLst/>
          </a:prstGeom>
          <a:noFill/>
        </p:spPr>
        <p:txBody>
          <a:bodyPr wrap="square" rtlCol="0">
            <a:spAutoFit/>
          </a:bodyPr>
          <a:lstStyle/>
          <a:p>
            <a:r>
              <a:rPr lang="fr-FR" sz="300" dirty="0">
                <a:solidFill>
                  <a:schemeClr val="bg1"/>
                </a:solidFill>
              </a:rPr>
              <a:t>.</a:t>
            </a:r>
          </a:p>
        </p:txBody>
      </p:sp>
      <p:sp>
        <p:nvSpPr>
          <p:cNvPr id="116" name="ZoneTexte 115"/>
          <p:cNvSpPr txBox="1"/>
          <p:nvPr/>
        </p:nvSpPr>
        <p:spPr>
          <a:xfrm>
            <a:off x="1514481" y="3130840"/>
            <a:ext cx="97155" cy="138499"/>
          </a:xfrm>
          <a:prstGeom prst="rect">
            <a:avLst/>
          </a:prstGeom>
          <a:noFill/>
        </p:spPr>
        <p:txBody>
          <a:bodyPr wrap="square" rtlCol="0">
            <a:spAutoFit/>
          </a:bodyPr>
          <a:lstStyle/>
          <a:p>
            <a:r>
              <a:rPr lang="fr-FR" sz="300" dirty="0">
                <a:solidFill>
                  <a:schemeClr val="bg1"/>
                </a:solidFill>
              </a:rPr>
              <a:t>.</a:t>
            </a:r>
          </a:p>
        </p:txBody>
      </p:sp>
      <p:sp>
        <p:nvSpPr>
          <p:cNvPr id="117" name="ZoneTexte 116"/>
          <p:cNvSpPr txBox="1"/>
          <p:nvPr/>
        </p:nvSpPr>
        <p:spPr>
          <a:xfrm>
            <a:off x="2167896" y="3572681"/>
            <a:ext cx="97155" cy="169277"/>
          </a:xfrm>
          <a:prstGeom prst="rect">
            <a:avLst/>
          </a:prstGeom>
          <a:noFill/>
        </p:spPr>
        <p:txBody>
          <a:bodyPr wrap="square" rtlCol="0">
            <a:spAutoFit/>
          </a:bodyPr>
          <a:lstStyle/>
          <a:p>
            <a:r>
              <a:rPr lang="fr-FR" sz="500" dirty="0">
                <a:solidFill>
                  <a:schemeClr val="bg1"/>
                </a:solidFill>
              </a:rPr>
              <a:t>.</a:t>
            </a:r>
          </a:p>
        </p:txBody>
      </p:sp>
      <p:sp>
        <p:nvSpPr>
          <p:cNvPr id="118" name="ZoneTexte 117"/>
          <p:cNvSpPr txBox="1"/>
          <p:nvPr/>
        </p:nvSpPr>
        <p:spPr>
          <a:xfrm>
            <a:off x="1417326" y="2791631"/>
            <a:ext cx="97155" cy="138499"/>
          </a:xfrm>
          <a:prstGeom prst="rect">
            <a:avLst/>
          </a:prstGeom>
          <a:noFill/>
        </p:spPr>
        <p:txBody>
          <a:bodyPr wrap="square" rtlCol="0">
            <a:spAutoFit/>
          </a:bodyPr>
          <a:lstStyle/>
          <a:p>
            <a:r>
              <a:rPr lang="fr-FR" sz="300" dirty="0">
                <a:solidFill>
                  <a:schemeClr val="bg1"/>
                </a:solidFill>
              </a:rPr>
              <a:t>.</a:t>
            </a:r>
          </a:p>
        </p:txBody>
      </p:sp>
      <p:sp>
        <p:nvSpPr>
          <p:cNvPr id="119" name="ZoneTexte 118"/>
          <p:cNvSpPr txBox="1"/>
          <p:nvPr/>
        </p:nvSpPr>
        <p:spPr>
          <a:xfrm>
            <a:off x="1465903" y="2483021"/>
            <a:ext cx="97155" cy="215444"/>
          </a:xfrm>
          <a:prstGeom prst="rect">
            <a:avLst/>
          </a:prstGeom>
          <a:noFill/>
        </p:spPr>
        <p:txBody>
          <a:bodyPr wrap="square" rtlCol="0">
            <a:spAutoFit/>
          </a:bodyPr>
          <a:lstStyle/>
          <a:p>
            <a:r>
              <a:rPr lang="fr-FR" sz="800" dirty="0">
                <a:solidFill>
                  <a:schemeClr val="bg1"/>
                </a:solidFill>
              </a:rPr>
              <a:t>.</a:t>
            </a:r>
          </a:p>
        </p:txBody>
      </p:sp>
      <p:sp>
        <p:nvSpPr>
          <p:cNvPr id="120" name="ZoneTexte 119"/>
          <p:cNvSpPr txBox="1"/>
          <p:nvPr/>
        </p:nvSpPr>
        <p:spPr>
          <a:xfrm>
            <a:off x="1285880" y="2043307"/>
            <a:ext cx="97155" cy="215444"/>
          </a:xfrm>
          <a:prstGeom prst="rect">
            <a:avLst/>
          </a:prstGeom>
          <a:noFill/>
        </p:spPr>
        <p:txBody>
          <a:bodyPr wrap="square" rtlCol="0">
            <a:spAutoFit/>
          </a:bodyPr>
          <a:lstStyle/>
          <a:p>
            <a:r>
              <a:rPr lang="fr-FR" sz="800" dirty="0">
                <a:solidFill>
                  <a:schemeClr val="bg1"/>
                </a:solidFill>
              </a:rPr>
              <a:t>.</a:t>
            </a:r>
          </a:p>
        </p:txBody>
      </p:sp>
      <p:sp>
        <p:nvSpPr>
          <p:cNvPr id="121" name="ZoneTexte 120"/>
          <p:cNvSpPr txBox="1"/>
          <p:nvPr/>
        </p:nvSpPr>
        <p:spPr>
          <a:xfrm>
            <a:off x="333697" y="2551427"/>
            <a:ext cx="97155" cy="215444"/>
          </a:xfrm>
          <a:prstGeom prst="rect">
            <a:avLst/>
          </a:prstGeom>
          <a:noFill/>
        </p:spPr>
        <p:txBody>
          <a:bodyPr wrap="square" rtlCol="0">
            <a:spAutoFit/>
          </a:bodyPr>
          <a:lstStyle/>
          <a:p>
            <a:r>
              <a:rPr lang="fr-FR" sz="800" dirty="0">
                <a:solidFill>
                  <a:schemeClr val="bg1"/>
                </a:solidFill>
              </a:rPr>
              <a:t>.</a:t>
            </a:r>
          </a:p>
        </p:txBody>
      </p:sp>
      <p:sp>
        <p:nvSpPr>
          <p:cNvPr id="122" name="ZoneTexte 121"/>
          <p:cNvSpPr txBox="1"/>
          <p:nvPr/>
        </p:nvSpPr>
        <p:spPr>
          <a:xfrm>
            <a:off x="790899" y="2699298"/>
            <a:ext cx="97155" cy="138499"/>
          </a:xfrm>
          <a:prstGeom prst="rect">
            <a:avLst/>
          </a:prstGeom>
          <a:noFill/>
        </p:spPr>
        <p:txBody>
          <a:bodyPr wrap="square" rtlCol="0">
            <a:spAutoFit/>
          </a:bodyPr>
          <a:lstStyle/>
          <a:p>
            <a:r>
              <a:rPr lang="fr-FR" sz="300" dirty="0">
                <a:solidFill>
                  <a:schemeClr val="bg1"/>
                </a:solidFill>
              </a:rPr>
              <a:t>.</a:t>
            </a:r>
          </a:p>
        </p:txBody>
      </p:sp>
      <p:sp>
        <p:nvSpPr>
          <p:cNvPr id="123" name="ZoneTexte 122"/>
          <p:cNvSpPr txBox="1"/>
          <p:nvPr/>
        </p:nvSpPr>
        <p:spPr>
          <a:xfrm>
            <a:off x="661993" y="2042295"/>
            <a:ext cx="97155" cy="138499"/>
          </a:xfrm>
          <a:prstGeom prst="rect">
            <a:avLst/>
          </a:prstGeom>
          <a:noFill/>
        </p:spPr>
        <p:txBody>
          <a:bodyPr wrap="square" rtlCol="0">
            <a:spAutoFit/>
          </a:bodyPr>
          <a:lstStyle/>
          <a:p>
            <a:r>
              <a:rPr lang="fr-FR" sz="300" dirty="0">
                <a:solidFill>
                  <a:schemeClr val="bg1"/>
                </a:solidFill>
              </a:rPr>
              <a:t>.</a:t>
            </a:r>
          </a:p>
        </p:txBody>
      </p:sp>
      <p:sp>
        <p:nvSpPr>
          <p:cNvPr id="124" name="ZoneTexte 123"/>
          <p:cNvSpPr txBox="1"/>
          <p:nvPr/>
        </p:nvSpPr>
        <p:spPr>
          <a:xfrm>
            <a:off x="564838" y="3169178"/>
            <a:ext cx="97155" cy="138499"/>
          </a:xfrm>
          <a:prstGeom prst="rect">
            <a:avLst/>
          </a:prstGeom>
          <a:noFill/>
        </p:spPr>
        <p:txBody>
          <a:bodyPr wrap="square" rtlCol="0">
            <a:spAutoFit/>
          </a:bodyPr>
          <a:lstStyle/>
          <a:p>
            <a:r>
              <a:rPr lang="fr-FR" sz="300" dirty="0">
                <a:solidFill>
                  <a:schemeClr val="bg1"/>
                </a:solidFill>
              </a:rPr>
              <a:t>.</a:t>
            </a:r>
          </a:p>
        </p:txBody>
      </p:sp>
      <p:sp>
        <p:nvSpPr>
          <p:cNvPr id="125" name="ZoneTexte 124"/>
          <p:cNvSpPr txBox="1"/>
          <p:nvPr/>
        </p:nvSpPr>
        <p:spPr>
          <a:xfrm>
            <a:off x="316554" y="2965998"/>
            <a:ext cx="97155" cy="138499"/>
          </a:xfrm>
          <a:prstGeom prst="rect">
            <a:avLst/>
          </a:prstGeom>
          <a:noFill/>
        </p:spPr>
        <p:txBody>
          <a:bodyPr wrap="square" rtlCol="0">
            <a:spAutoFit/>
          </a:bodyPr>
          <a:lstStyle/>
          <a:p>
            <a:r>
              <a:rPr lang="fr-FR" sz="300" dirty="0">
                <a:solidFill>
                  <a:schemeClr val="bg1"/>
                </a:solidFill>
              </a:rPr>
              <a:t>.</a:t>
            </a:r>
          </a:p>
        </p:txBody>
      </p:sp>
      <p:sp>
        <p:nvSpPr>
          <p:cNvPr id="126" name="ZoneTexte 125"/>
          <p:cNvSpPr txBox="1"/>
          <p:nvPr/>
        </p:nvSpPr>
        <p:spPr>
          <a:xfrm>
            <a:off x="4112896" y="391143"/>
            <a:ext cx="97155" cy="169277"/>
          </a:xfrm>
          <a:prstGeom prst="rect">
            <a:avLst/>
          </a:prstGeom>
          <a:noFill/>
        </p:spPr>
        <p:txBody>
          <a:bodyPr wrap="square" rtlCol="0">
            <a:spAutoFit/>
          </a:bodyPr>
          <a:lstStyle/>
          <a:p>
            <a:r>
              <a:rPr lang="fr-FR" sz="500" dirty="0">
                <a:solidFill>
                  <a:schemeClr val="bg1"/>
                </a:solidFill>
              </a:rPr>
              <a:t>.</a:t>
            </a:r>
          </a:p>
        </p:txBody>
      </p:sp>
      <p:sp>
        <p:nvSpPr>
          <p:cNvPr id="127" name="ZoneTexte 126"/>
          <p:cNvSpPr txBox="1"/>
          <p:nvPr/>
        </p:nvSpPr>
        <p:spPr>
          <a:xfrm>
            <a:off x="4265294" y="968477"/>
            <a:ext cx="97155" cy="138499"/>
          </a:xfrm>
          <a:prstGeom prst="rect">
            <a:avLst/>
          </a:prstGeom>
          <a:noFill/>
        </p:spPr>
        <p:txBody>
          <a:bodyPr wrap="square" rtlCol="0">
            <a:spAutoFit/>
          </a:bodyPr>
          <a:lstStyle/>
          <a:p>
            <a:r>
              <a:rPr lang="fr-FR" sz="300" dirty="0">
                <a:solidFill>
                  <a:schemeClr val="bg1"/>
                </a:solidFill>
              </a:rPr>
              <a:t>.</a:t>
            </a:r>
          </a:p>
        </p:txBody>
      </p:sp>
      <p:sp>
        <p:nvSpPr>
          <p:cNvPr id="128" name="ZoneTexte 127"/>
          <p:cNvSpPr txBox="1"/>
          <p:nvPr/>
        </p:nvSpPr>
        <p:spPr>
          <a:xfrm>
            <a:off x="3271521" y="479011"/>
            <a:ext cx="97155" cy="169277"/>
          </a:xfrm>
          <a:prstGeom prst="rect">
            <a:avLst/>
          </a:prstGeom>
          <a:noFill/>
        </p:spPr>
        <p:txBody>
          <a:bodyPr wrap="square" rtlCol="0">
            <a:spAutoFit/>
          </a:bodyPr>
          <a:lstStyle/>
          <a:p>
            <a:r>
              <a:rPr lang="fr-FR" sz="500" dirty="0">
                <a:solidFill>
                  <a:schemeClr val="bg1"/>
                </a:solidFill>
              </a:rPr>
              <a:t>.</a:t>
            </a:r>
          </a:p>
        </p:txBody>
      </p:sp>
      <p:sp>
        <p:nvSpPr>
          <p:cNvPr id="129" name="ZoneTexte 128"/>
          <p:cNvSpPr txBox="1"/>
          <p:nvPr/>
        </p:nvSpPr>
        <p:spPr>
          <a:xfrm>
            <a:off x="4237356" y="1549383"/>
            <a:ext cx="97155" cy="138499"/>
          </a:xfrm>
          <a:prstGeom prst="rect">
            <a:avLst/>
          </a:prstGeom>
          <a:noFill/>
        </p:spPr>
        <p:txBody>
          <a:bodyPr wrap="square" rtlCol="0">
            <a:spAutoFit/>
          </a:bodyPr>
          <a:lstStyle/>
          <a:p>
            <a:r>
              <a:rPr lang="fr-FR" sz="300" dirty="0">
                <a:solidFill>
                  <a:schemeClr val="bg1"/>
                </a:solidFill>
              </a:rPr>
              <a:t>.</a:t>
            </a:r>
          </a:p>
        </p:txBody>
      </p:sp>
      <p:sp>
        <p:nvSpPr>
          <p:cNvPr id="130" name="ZoneTexte 129"/>
          <p:cNvSpPr txBox="1"/>
          <p:nvPr/>
        </p:nvSpPr>
        <p:spPr>
          <a:xfrm>
            <a:off x="4722496" y="1000743"/>
            <a:ext cx="97155" cy="138499"/>
          </a:xfrm>
          <a:prstGeom prst="rect">
            <a:avLst/>
          </a:prstGeom>
          <a:noFill/>
        </p:spPr>
        <p:txBody>
          <a:bodyPr wrap="square" rtlCol="0">
            <a:spAutoFit/>
          </a:bodyPr>
          <a:lstStyle/>
          <a:p>
            <a:r>
              <a:rPr lang="fr-FR" sz="300" dirty="0">
                <a:solidFill>
                  <a:schemeClr val="bg1"/>
                </a:solidFill>
              </a:rPr>
              <a:t>.</a:t>
            </a:r>
          </a:p>
        </p:txBody>
      </p:sp>
      <p:sp>
        <p:nvSpPr>
          <p:cNvPr id="131" name="ZoneTexte 130"/>
          <p:cNvSpPr txBox="1"/>
          <p:nvPr/>
        </p:nvSpPr>
        <p:spPr>
          <a:xfrm>
            <a:off x="4695502" y="1143112"/>
            <a:ext cx="97155" cy="138499"/>
          </a:xfrm>
          <a:prstGeom prst="rect">
            <a:avLst/>
          </a:prstGeom>
          <a:noFill/>
        </p:spPr>
        <p:txBody>
          <a:bodyPr wrap="square" rtlCol="0">
            <a:spAutoFit/>
          </a:bodyPr>
          <a:lstStyle/>
          <a:p>
            <a:r>
              <a:rPr lang="fr-FR" sz="300" dirty="0">
                <a:solidFill>
                  <a:schemeClr val="bg1"/>
                </a:solidFill>
              </a:rPr>
              <a:t>.</a:t>
            </a:r>
          </a:p>
        </p:txBody>
      </p:sp>
      <p:sp>
        <p:nvSpPr>
          <p:cNvPr id="132" name="ZoneTexte 131"/>
          <p:cNvSpPr txBox="1"/>
          <p:nvPr/>
        </p:nvSpPr>
        <p:spPr>
          <a:xfrm>
            <a:off x="5198110" y="832587"/>
            <a:ext cx="97155" cy="169277"/>
          </a:xfrm>
          <a:prstGeom prst="rect">
            <a:avLst/>
          </a:prstGeom>
          <a:noFill/>
        </p:spPr>
        <p:txBody>
          <a:bodyPr wrap="square" rtlCol="0">
            <a:spAutoFit/>
          </a:bodyPr>
          <a:lstStyle/>
          <a:p>
            <a:r>
              <a:rPr lang="fr-FR" sz="500" dirty="0">
                <a:solidFill>
                  <a:schemeClr val="bg1"/>
                </a:solidFill>
              </a:rPr>
              <a:t>.</a:t>
            </a:r>
          </a:p>
        </p:txBody>
      </p:sp>
      <p:sp>
        <p:nvSpPr>
          <p:cNvPr id="133" name="ZoneTexte 132"/>
          <p:cNvSpPr txBox="1"/>
          <p:nvPr/>
        </p:nvSpPr>
        <p:spPr>
          <a:xfrm>
            <a:off x="3368676" y="1209023"/>
            <a:ext cx="97155" cy="138499"/>
          </a:xfrm>
          <a:prstGeom prst="rect">
            <a:avLst/>
          </a:prstGeom>
          <a:noFill/>
        </p:spPr>
        <p:txBody>
          <a:bodyPr wrap="square" rtlCol="0">
            <a:spAutoFit/>
          </a:bodyPr>
          <a:lstStyle/>
          <a:p>
            <a:r>
              <a:rPr lang="fr-FR" sz="300" dirty="0">
                <a:solidFill>
                  <a:schemeClr val="bg1"/>
                </a:solidFill>
              </a:rPr>
              <a:t>.</a:t>
            </a:r>
          </a:p>
        </p:txBody>
      </p:sp>
      <p:sp>
        <p:nvSpPr>
          <p:cNvPr id="134" name="ZoneTexte 133"/>
          <p:cNvSpPr txBox="1"/>
          <p:nvPr/>
        </p:nvSpPr>
        <p:spPr>
          <a:xfrm>
            <a:off x="3829051" y="1339952"/>
            <a:ext cx="97155" cy="138499"/>
          </a:xfrm>
          <a:prstGeom prst="rect">
            <a:avLst/>
          </a:prstGeom>
          <a:noFill/>
        </p:spPr>
        <p:txBody>
          <a:bodyPr wrap="square" rtlCol="0">
            <a:spAutoFit/>
          </a:bodyPr>
          <a:lstStyle/>
          <a:p>
            <a:r>
              <a:rPr lang="fr-FR" sz="300" dirty="0">
                <a:solidFill>
                  <a:schemeClr val="bg1"/>
                </a:solidFill>
              </a:rPr>
              <a:t>.</a:t>
            </a:r>
          </a:p>
        </p:txBody>
      </p:sp>
      <p:sp>
        <p:nvSpPr>
          <p:cNvPr id="135" name="ZoneTexte 134"/>
          <p:cNvSpPr txBox="1"/>
          <p:nvPr/>
        </p:nvSpPr>
        <p:spPr>
          <a:xfrm>
            <a:off x="4482466" y="1781793"/>
            <a:ext cx="97155" cy="138499"/>
          </a:xfrm>
          <a:prstGeom prst="rect">
            <a:avLst/>
          </a:prstGeom>
          <a:noFill/>
        </p:spPr>
        <p:txBody>
          <a:bodyPr wrap="square" rtlCol="0">
            <a:spAutoFit/>
          </a:bodyPr>
          <a:lstStyle/>
          <a:p>
            <a:r>
              <a:rPr lang="fr-FR" sz="300" dirty="0">
                <a:solidFill>
                  <a:schemeClr val="bg1"/>
                </a:solidFill>
              </a:rPr>
              <a:t>.</a:t>
            </a:r>
          </a:p>
        </p:txBody>
      </p:sp>
      <p:sp>
        <p:nvSpPr>
          <p:cNvPr id="136" name="ZoneTexte 135"/>
          <p:cNvSpPr txBox="1"/>
          <p:nvPr/>
        </p:nvSpPr>
        <p:spPr>
          <a:xfrm>
            <a:off x="3731896" y="1000743"/>
            <a:ext cx="97155" cy="138499"/>
          </a:xfrm>
          <a:prstGeom prst="rect">
            <a:avLst/>
          </a:prstGeom>
          <a:noFill/>
        </p:spPr>
        <p:txBody>
          <a:bodyPr wrap="square" rtlCol="0">
            <a:spAutoFit/>
          </a:bodyPr>
          <a:lstStyle/>
          <a:p>
            <a:r>
              <a:rPr lang="fr-FR" sz="300" dirty="0">
                <a:solidFill>
                  <a:schemeClr val="bg1"/>
                </a:solidFill>
              </a:rPr>
              <a:t>.</a:t>
            </a:r>
          </a:p>
        </p:txBody>
      </p:sp>
      <p:sp>
        <p:nvSpPr>
          <p:cNvPr id="137" name="ZoneTexte 136"/>
          <p:cNvSpPr txBox="1"/>
          <p:nvPr/>
        </p:nvSpPr>
        <p:spPr>
          <a:xfrm>
            <a:off x="3780473" y="692133"/>
            <a:ext cx="97155" cy="253916"/>
          </a:xfrm>
          <a:prstGeom prst="rect">
            <a:avLst/>
          </a:prstGeom>
          <a:noFill/>
        </p:spPr>
        <p:txBody>
          <a:bodyPr wrap="square" rtlCol="0">
            <a:spAutoFit/>
          </a:bodyPr>
          <a:lstStyle/>
          <a:p>
            <a:r>
              <a:rPr lang="fr-FR" sz="1000" dirty="0">
                <a:solidFill>
                  <a:schemeClr val="bg1"/>
                </a:solidFill>
              </a:rPr>
              <a:t>.</a:t>
            </a:r>
          </a:p>
        </p:txBody>
      </p:sp>
      <p:sp>
        <p:nvSpPr>
          <p:cNvPr id="138" name="ZoneTexte 137"/>
          <p:cNvSpPr txBox="1"/>
          <p:nvPr/>
        </p:nvSpPr>
        <p:spPr>
          <a:xfrm>
            <a:off x="2648267" y="760539"/>
            <a:ext cx="97155" cy="253916"/>
          </a:xfrm>
          <a:prstGeom prst="rect">
            <a:avLst/>
          </a:prstGeom>
          <a:noFill/>
        </p:spPr>
        <p:txBody>
          <a:bodyPr wrap="square" rtlCol="0">
            <a:spAutoFit/>
          </a:bodyPr>
          <a:lstStyle/>
          <a:p>
            <a:r>
              <a:rPr lang="fr-FR" sz="1000" dirty="0">
                <a:solidFill>
                  <a:srgbClr val="0070C0"/>
                </a:solidFill>
              </a:rPr>
              <a:t>.</a:t>
            </a:r>
          </a:p>
        </p:txBody>
      </p:sp>
      <p:sp>
        <p:nvSpPr>
          <p:cNvPr id="139" name="ZoneTexte 138"/>
          <p:cNvSpPr txBox="1"/>
          <p:nvPr/>
        </p:nvSpPr>
        <p:spPr>
          <a:xfrm>
            <a:off x="3105469" y="908410"/>
            <a:ext cx="97155" cy="138499"/>
          </a:xfrm>
          <a:prstGeom prst="rect">
            <a:avLst/>
          </a:prstGeom>
          <a:noFill/>
        </p:spPr>
        <p:txBody>
          <a:bodyPr wrap="square" rtlCol="0">
            <a:spAutoFit/>
          </a:bodyPr>
          <a:lstStyle/>
          <a:p>
            <a:r>
              <a:rPr lang="fr-FR" sz="300" dirty="0">
                <a:solidFill>
                  <a:schemeClr val="bg1"/>
                </a:solidFill>
              </a:rPr>
              <a:t>.</a:t>
            </a:r>
          </a:p>
        </p:txBody>
      </p:sp>
      <p:sp>
        <p:nvSpPr>
          <p:cNvPr id="140" name="ZoneTexte 139"/>
          <p:cNvSpPr txBox="1"/>
          <p:nvPr/>
        </p:nvSpPr>
        <p:spPr>
          <a:xfrm>
            <a:off x="2879408" y="1378290"/>
            <a:ext cx="97155" cy="138499"/>
          </a:xfrm>
          <a:prstGeom prst="rect">
            <a:avLst/>
          </a:prstGeom>
          <a:noFill/>
        </p:spPr>
        <p:txBody>
          <a:bodyPr wrap="square" rtlCol="0">
            <a:spAutoFit/>
          </a:bodyPr>
          <a:lstStyle/>
          <a:p>
            <a:r>
              <a:rPr lang="fr-FR" sz="300" dirty="0">
                <a:solidFill>
                  <a:schemeClr val="bg1"/>
                </a:solidFill>
              </a:rPr>
              <a:t>.</a:t>
            </a:r>
          </a:p>
        </p:txBody>
      </p:sp>
      <p:sp>
        <p:nvSpPr>
          <p:cNvPr id="141" name="ZoneTexte 140"/>
          <p:cNvSpPr txBox="1"/>
          <p:nvPr/>
        </p:nvSpPr>
        <p:spPr>
          <a:xfrm>
            <a:off x="2631124" y="1175110"/>
            <a:ext cx="97155" cy="138499"/>
          </a:xfrm>
          <a:prstGeom prst="rect">
            <a:avLst/>
          </a:prstGeom>
          <a:noFill/>
        </p:spPr>
        <p:txBody>
          <a:bodyPr wrap="square" rtlCol="0">
            <a:spAutoFit/>
          </a:bodyPr>
          <a:lstStyle/>
          <a:p>
            <a:r>
              <a:rPr lang="fr-FR" sz="300" dirty="0">
                <a:solidFill>
                  <a:schemeClr val="bg1"/>
                </a:solidFill>
              </a:rPr>
              <a:t>.</a:t>
            </a:r>
          </a:p>
        </p:txBody>
      </p:sp>
      <p:sp>
        <p:nvSpPr>
          <p:cNvPr id="142" name="ZoneTexte 141"/>
          <p:cNvSpPr txBox="1"/>
          <p:nvPr/>
        </p:nvSpPr>
        <p:spPr>
          <a:xfrm>
            <a:off x="11266164" y="851839"/>
            <a:ext cx="97155" cy="169277"/>
          </a:xfrm>
          <a:prstGeom prst="rect">
            <a:avLst/>
          </a:prstGeom>
          <a:noFill/>
        </p:spPr>
        <p:txBody>
          <a:bodyPr wrap="square" rtlCol="0">
            <a:spAutoFit/>
          </a:bodyPr>
          <a:lstStyle/>
          <a:p>
            <a:r>
              <a:rPr lang="fr-FR" sz="500" dirty="0">
                <a:solidFill>
                  <a:schemeClr val="bg1"/>
                </a:solidFill>
              </a:rPr>
              <a:t>.</a:t>
            </a:r>
          </a:p>
        </p:txBody>
      </p:sp>
      <p:sp>
        <p:nvSpPr>
          <p:cNvPr id="143" name="ZoneTexte 142"/>
          <p:cNvSpPr txBox="1"/>
          <p:nvPr/>
        </p:nvSpPr>
        <p:spPr>
          <a:xfrm>
            <a:off x="11238226" y="1432745"/>
            <a:ext cx="97155" cy="169277"/>
          </a:xfrm>
          <a:prstGeom prst="rect">
            <a:avLst/>
          </a:prstGeom>
          <a:noFill/>
        </p:spPr>
        <p:txBody>
          <a:bodyPr wrap="square" rtlCol="0">
            <a:spAutoFit/>
          </a:bodyPr>
          <a:lstStyle/>
          <a:p>
            <a:r>
              <a:rPr lang="fr-FR" sz="500" dirty="0">
                <a:solidFill>
                  <a:schemeClr val="bg1"/>
                </a:solidFill>
              </a:rPr>
              <a:t>.</a:t>
            </a:r>
          </a:p>
        </p:txBody>
      </p:sp>
      <p:sp>
        <p:nvSpPr>
          <p:cNvPr id="144" name="ZoneTexte 143"/>
          <p:cNvSpPr txBox="1"/>
          <p:nvPr/>
        </p:nvSpPr>
        <p:spPr>
          <a:xfrm>
            <a:off x="11723366" y="884105"/>
            <a:ext cx="97155" cy="169277"/>
          </a:xfrm>
          <a:prstGeom prst="rect">
            <a:avLst/>
          </a:prstGeom>
          <a:noFill/>
        </p:spPr>
        <p:txBody>
          <a:bodyPr wrap="square" rtlCol="0">
            <a:spAutoFit/>
          </a:bodyPr>
          <a:lstStyle/>
          <a:p>
            <a:r>
              <a:rPr lang="fr-FR" sz="500" dirty="0">
                <a:solidFill>
                  <a:schemeClr val="bg1"/>
                </a:solidFill>
              </a:rPr>
              <a:t>.</a:t>
            </a:r>
          </a:p>
        </p:txBody>
      </p:sp>
      <p:sp>
        <p:nvSpPr>
          <p:cNvPr id="145" name="ZoneTexte 144"/>
          <p:cNvSpPr txBox="1"/>
          <p:nvPr/>
        </p:nvSpPr>
        <p:spPr>
          <a:xfrm>
            <a:off x="11875766" y="1036505"/>
            <a:ext cx="97155" cy="169277"/>
          </a:xfrm>
          <a:prstGeom prst="rect">
            <a:avLst/>
          </a:prstGeom>
          <a:noFill/>
        </p:spPr>
        <p:txBody>
          <a:bodyPr wrap="square" rtlCol="0">
            <a:spAutoFit/>
          </a:bodyPr>
          <a:lstStyle/>
          <a:p>
            <a:r>
              <a:rPr lang="fr-FR" sz="500" dirty="0">
                <a:solidFill>
                  <a:schemeClr val="bg1"/>
                </a:solidFill>
              </a:rPr>
              <a:t>.</a:t>
            </a:r>
          </a:p>
        </p:txBody>
      </p:sp>
      <p:sp>
        <p:nvSpPr>
          <p:cNvPr id="146" name="ZoneTexte 145"/>
          <p:cNvSpPr txBox="1"/>
          <p:nvPr/>
        </p:nvSpPr>
        <p:spPr>
          <a:xfrm>
            <a:off x="12198980" y="715949"/>
            <a:ext cx="97155" cy="169277"/>
          </a:xfrm>
          <a:prstGeom prst="rect">
            <a:avLst/>
          </a:prstGeom>
          <a:noFill/>
        </p:spPr>
        <p:txBody>
          <a:bodyPr wrap="square" rtlCol="0">
            <a:spAutoFit/>
          </a:bodyPr>
          <a:lstStyle/>
          <a:p>
            <a:r>
              <a:rPr lang="fr-FR" sz="500" dirty="0">
                <a:solidFill>
                  <a:schemeClr val="bg1"/>
                </a:solidFill>
              </a:rPr>
              <a:t>.</a:t>
            </a:r>
          </a:p>
        </p:txBody>
      </p:sp>
      <p:sp>
        <p:nvSpPr>
          <p:cNvPr id="147" name="ZoneTexte 146"/>
          <p:cNvSpPr txBox="1"/>
          <p:nvPr/>
        </p:nvSpPr>
        <p:spPr>
          <a:xfrm>
            <a:off x="10369546" y="1092385"/>
            <a:ext cx="97155" cy="169277"/>
          </a:xfrm>
          <a:prstGeom prst="rect">
            <a:avLst/>
          </a:prstGeom>
          <a:noFill/>
        </p:spPr>
        <p:txBody>
          <a:bodyPr wrap="square" rtlCol="0">
            <a:spAutoFit/>
          </a:bodyPr>
          <a:lstStyle/>
          <a:p>
            <a:r>
              <a:rPr lang="fr-FR" sz="500" dirty="0">
                <a:solidFill>
                  <a:schemeClr val="bg1"/>
                </a:solidFill>
              </a:rPr>
              <a:t>.</a:t>
            </a:r>
          </a:p>
        </p:txBody>
      </p:sp>
      <p:sp>
        <p:nvSpPr>
          <p:cNvPr id="148" name="ZoneTexte 147"/>
          <p:cNvSpPr txBox="1"/>
          <p:nvPr/>
        </p:nvSpPr>
        <p:spPr>
          <a:xfrm>
            <a:off x="10829921" y="1223314"/>
            <a:ext cx="97155" cy="169277"/>
          </a:xfrm>
          <a:prstGeom prst="rect">
            <a:avLst/>
          </a:prstGeom>
          <a:noFill/>
        </p:spPr>
        <p:txBody>
          <a:bodyPr wrap="square" rtlCol="0">
            <a:spAutoFit/>
          </a:bodyPr>
          <a:lstStyle/>
          <a:p>
            <a:r>
              <a:rPr lang="fr-FR" sz="500" dirty="0">
                <a:solidFill>
                  <a:schemeClr val="bg1"/>
                </a:solidFill>
              </a:rPr>
              <a:t>.</a:t>
            </a:r>
          </a:p>
        </p:txBody>
      </p:sp>
      <p:sp>
        <p:nvSpPr>
          <p:cNvPr id="149" name="ZoneTexte 148"/>
          <p:cNvSpPr txBox="1"/>
          <p:nvPr/>
        </p:nvSpPr>
        <p:spPr>
          <a:xfrm>
            <a:off x="11483336" y="1665155"/>
            <a:ext cx="97155" cy="169277"/>
          </a:xfrm>
          <a:prstGeom prst="rect">
            <a:avLst/>
          </a:prstGeom>
          <a:noFill/>
        </p:spPr>
        <p:txBody>
          <a:bodyPr wrap="square" rtlCol="0">
            <a:spAutoFit/>
          </a:bodyPr>
          <a:lstStyle/>
          <a:p>
            <a:r>
              <a:rPr lang="fr-FR" sz="500" dirty="0">
                <a:solidFill>
                  <a:schemeClr val="bg1"/>
                </a:solidFill>
              </a:rPr>
              <a:t>.</a:t>
            </a:r>
          </a:p>
        </p:txBody>
      </p:sp>
      <p:sp>
        <p:nvSpPr>
          <p:cNvPr id="150" name="ZoneTexte 149"/>
          <p:cNvSpPr txBox="1"/>
          <p:nvPr/>
        </p:nvSpPr>
        <p:spPr>
          <a:xfrm>
            <a:off x="10732766" y="884105"/>
            <a:ext cx="97155" cy="169277"/>
          </a:xfrm>
          <a:prstGeom prst="rect">
            <a:avLst/>
          </a:prstGeom>
          <a:noFill/>
        </p:spPr>
        <p:txBody>
          <a:bodyPr wrap="square" rtlCol="0">
            <a:spAutoFit/>
          </a:bodyPr>
          <a:lstStyle/>
          <a:p>
            <a:r>
              <a:rPr lang="fr-FR" sz="500" dirty="0">
                <a:solidFill>
                  <a:schemeClr val="bg1"/>
                </a:solidFill>
              </a:rPr>
              <a:t>.</a:t>
            </a:r>
          </a:p>
        </p:txBody>
      </p:sp>
      <p:sp>
        <p:nvSpPr>
          <p:cNvPr id="151" name="ZoneTexte 150"/>
          <p:cNvSpPr txBox="1"/>
          <p:nvPr/>
        </p:nvSpPr>
        <p:spPr>
          <a:xfrm>
            <a:off x="10781343" y="575495"/>
            <a:ext cx="97155" cy="253916"/>
          </a:xfrm>
          <a:prstGeom prst="rect">
            <a:avLst/>
          </a:prstGeom>
          <a:noFill/>
        </p:spPr>
        <p:txBody>
          <a:bodyPr wrap="square" rtlCol="0">
            <a:spAutoFit/>
          </a:bodyPr>
          <a:lstStyle/>
          <a:p>
            <a:r>
              <a:rPr lang="fr-FR" sz="1000" dirty="0">
                <a:solidFill>
                  <a:schemeClr val="bg1"/>
                </a:solidFill>
              </a:rPr>
              <a:t>.</a:t>
            </a:r>
          </a:p>
        </p:txBody>
      </p:sp>
      <p:sp>
        <p:nvSpPr>
          <p:cNvPr id="152" name="ZoneTexte 151"/>
          <p:cNvSpPr txBox="1"/>
          <p:nvPr/>
        </p:nvSpPr>
        <p:spPr>
          <a:xfrm>
            <a:off x="9649137" y="643901"/>
            <a:ext cx="97155" cy="253916"/>
          </a:xfrm>
          <a:prstGeom prst="rect">
            <a:avLst/>
          </a:prstGeom>
          <a:noFill/>
        </p:spPr>
        <p:txBody>
          <a:bodyPr wrap="square" rtlCol="0">
            <a:spAutoFit/>
          </a:bodyPr>
          <a:lstStyle/>
          <a:p>
            <a:r>
              <a:rPr lang="fr-FR" sz="1000" dirty="0">
                <a:solidFill>
                  <a:schemeClr val="bg1"/>
                </a:solidFill>
              </a:rPr>
              <a:t>.</a:t>
            </a:r>
          </a:p>
        </p:txBody>
      </p:sp>
      <p:sp>
        <p:nvSpPr>
          <p:cNvPr id="153" name="ZoneTexte 152"/>
          <p:cNvSpPr txBox="1"/>
          <p:nvPr/>
        </p:nvSpPr>
        <p:spPr>
          <a:xfrm>
            <a:off x="10106339" y="791772"/>
            <a:ext cx="97155" cy="169277"/>
          </a:xfrm>
          <a:prstGeom prst="rect">
            <a:avLst/>
          </a:prstGeom>
          <a:noFill/>
        </p:spPr>
        <p:txBody>
          <a:bodyPr wrap="square" rtlCol="0">
            <a:spAutoFit/>
          </a:bodyPr>
          <a:lstStyle/>
          <a:p>
            <a:r>
              <a:rPr lang="fr-FR" sz="500" dirty="0">
                <a:solidFill>
                  <a:schemeClr val="bg1"/>
                </a:solidFill>
              </a:rPr>
              <a:t>.</a:t>
            </a:r>
          </a:p>
        </p:txBody>
      </p:sp>
      <p:sp>
        <p:nvSpPr>
          <p:cNvPr id="154" name="ZoneTexte 153"/>
          <p:cNvSpPr txBox="1"/>
          <p:nvPr/>
        </p:nvSpPr>
        <p:spPr>
          <a:xfrm>
            <a:off x="9880278" y="1261652"/>
            <a:ext cx="97155" cy="169277"/>
          </a:xfrm>
          <a:prstGeom prst="rect">
            <a:avLst/>
          </a:prstGeom>
          <a:noFill/>
        </p:spPr>
        <p:txBody>
          <a:bodyPr wrap="square" rtlCol="0">
            <a:spAutoFit/>
          </a:bodyPr>
          <a:lstStyle/>
          <a:p>
            <a:r>
              <a:rPr lang="fr-FR" sz="500" dirty="0">
                <a:solidFill>
                  <a:schemeClr val="bg1"/>
                </a:solidFill>
              </a:rPr>
              <a:t>.</a:t>
            </a:r>
          </a:p>
        </p:txBody>
      </p:sp>
      <p:sp>
        <p:nvSpPr>
          <p:cNvPr id="155" name="ZoneTexte 154"/>
          <p:cNvSpPr txBox="1"/>
          <p:nvPr/>
        </p:nvSpPr>
        <p:spPr>
          <a:xfrm>
            <a:off x="9631994" y="1058472"/>
            <a:ext cx="97155" cy="169277"/>
          </a:xfrm>
          <a:prstGeom prst="rect">
            <a:avLst/>
          </a:prstGeom>
          <a:noFill/>
        </p:spPr>
        <p:txBody>
          <a:bodyPr wrap="square" rtlCol="0">
            <a:spAutoFit/>
          </a:bodyPr>
          <a:lstStyle/>
          <a:p>
            <a:r>
              <a:rPr lang="fr-FR" sz="500" dirty="0">
                <a:solidFill>
                  <a:schemeClr val="bg1"/>
                </a:solidFill>
              </a:rPr>
              <a:t>.</a:t>
            </a:r>
          </a:p>
        </p:txBody>
      </p:sp>
      <p:sp>
        <p:nvSpPr>
          <p:cNvPr id="156" name="ZoneTexte 155"/>
          <p:cNvSpPr txBox="1"/>
          <p:nvPr/>
        </p:nvSpPr>
        <p:spPr>
          <a:xfrm>
            <a:off x="8474383" y="920178"/>
            <a:ext cx="97155" cy="169277"/>
          </a:xfrm>
          <a:prstGeom prst="rect">
            <a:avLst/>
          </a:prstGeom>
          <a:noFill/>
        </p:spPr>
        <p:txBody>
          <a:bodyPr wrap="square" rtlCol="0">
            <a:spAutoFit/>
          </a:bodyPr>
          <a:lstStyle/>
          <a:p>
            <a:r>
              <a:rPr lang="fr-FR" sz="500" dirty="0">
                <a:solidFill>
                  <a:schemeClr val="bg1"/>
                </a:solidFill>
              </a:rPr>
              <a:t>.</a:t>
            </a:r>
          </a:p>
        </p:txBody>
      </p:sp>
      <p:sp>
        <p:nvSpPr>
          <p:cNvPr id="157" name="ZoneTexte 156"/>
          <p:cNvSpPr txBox="1"/>
          <p:nvPr/>
        </p:nvSpPr>
        <p:spPr>
          <a:xfrm>
            <a:off x="7480610" y="430712"/>
            <a:ext cx="97155" cy="169277"/>
          </a:xfrm>
          <a:prstGeom prst="rect">
            <a:avLst/>
          </a:prstGeom>
          <a:noFill/>
        </p:spPr>
        <p:txBody>
          <a:bodyPr wrap="square" rtlCol="0">
            <a:spAutoFit/>
          </a:bodyPr>
          <a:lstStyle/>
          <a:p>
            <a:r>
              <a:rPr lang="fr-FR" sz="500" dirty="0">
                <a:solidFill>
                  <a:schemeClr val="bg1"/>
                </a:solidFill>
              </a:rPr>
              <a:t>.</a:t>
            </a:r>
          </a:p>
        </p:txBody>
      </p:sp>
      <p:sp>
        <p:nvSpPr>
          <p:cNvPr id="158" name="ZoneTexte 157"/>
          <p:cNvSpPr txBox="1"/>
          <p:nvPr/>
        </p:nvSpPr>
        <p:spPr>
          <a:xfrm>
            <a:off x="8446445" y="1501084"/>
            <a:ext cx="97155" cy="169277"/>
          </a:xfrm>
          <a:prstGeom prst="rect">
            <a:avLst/>
          </a:prstGeom>
          <a:noFill/>
        </p:spPr>
        <p:txBody>
          <a:bodyPr wrap="square" rtlCol="0">
            <a:spAutoFit/>
          </a:bodyPr>
          <a:lstStyle/>
          <a:p>
            <a:r>
              <a:rPr lang="fr-FR" sz="500" dirty="0">
                <a:solidFill>
                  <a:schemeClr val="bg1"/>
                </a:solidFill>
              </a:rPr>
              <a:t>.</a:t>
            </a:r>
          </a:p>
        </p:txBody>
      </p:sp>
      <p:sp>
        <p:nvSpPr>
          <p:cNvPr id="159" name="ZoneTexte 158"/>
          <p:cNvSpPr txBox="1"/>
          <p:nvPr/>
        </p:nvSpPr>
        <p:spPr>
          <a:xfrm>
            <a:off x="8931585" y="952444"/>
            <a:ext cx="97155" cy="169277"/>
          </a:xfrm>
          <a:prstGeom prst="rect">
            <a:avLst/>
          </a:prstGeom>
          <a:noFill/>
        </p:spPr>
        <p:txBody>
          <a:bodyPr wrap="square" rtlCol="0">
            <a:spAutoFit/>
          </a:bodyPr>
          <a:lstStyle/>
          <a:p>
            <a:r>
              <a:rPr lang="fr-FR" sz="500" dirty="0">
                <a:solidFill>
                  <a:schemeClr val="bg1"/>
                </a:solidFill>
              </a:rPr>
              <a:t>.</a:t>
            </a:r>
          </a:p>
        </p:txBody>
      </p:sp>
      <p:sp>
        <p:nvSpPr>
          <p:cNvPr id="160" name="ZoneTexte 159"/>
          <p:cNvSpPr txBox="1"/>
          <p:nvPr/>
        </p:nvSpPr>
        <p:spPr>
          <a:xfrm>
            <a:off x="9083985" y="1104844"/>
            <a:ext cx="97155" cy="169277"/>
          </a:xfrm>
          <a:prstGeom prst="rect">
            <a:avLst/>
          </a:prstGeom>
          <a:noFill/>
        </p:spPr>
        <p:txBody>
          <a:bodyPr wrap="square" rtlCol="0">
            <a:spAutoFit/>
          </a:bodyPr>
          <a:lstStyle/>
          <a:p>
            <a:r>
              <a:rPr lang="fr-FR" sz="500" dirty="0">
                <a:solidFill>
                  <a:schemeClr val="bg1"/>
                </a:solidFill>
              </a:rPr>
              <a:t>.</a:t>
            </a:r>
          </a:p>
        </p:txBody>
      </p:sp>
      <p:sp>
        <p:nvSpPr>
          <p:cNvPr id="161" name="ZoneTexte 160"/>
          <p:cNvSpPr txBox="1"/>
          <p:nvPr/>
        </p:nvSpPr>
        <p:spPr>
          <a:xfrm>
            <a:off x="9407199" y="784288"/>
            <a:ext cx="97155" cy="169277"/>
          </a:xfrm>
          <a:prstGeom prst="rect">
            <a:avLst/>
          </a:prstGeom>
          <a:noFill/>
        </p:spPr>
        <p:txBody>
          <a:bodyPr wrap="square" rtlCol="0">
            <a:spAutoFit/>
          </a:bodyPr>
          <a:lstStyle/>
          <a:p>
            <a:r>
              <a:rPr lang="fr-FR" sz="500" dirty="0">
                <a:solidFill>
                  <a:schemeClr val="bg1"/>
                </a:solidFill>
              </a:rPr>
              <a:t>.</a:t>
            </a:r>
          </a:p>
        </p:txBody>
      </p:sp>
      <p:sp>
        <p:nvSpPr>
          <p:cNvPr id="162" name="ZoneTexte 161"/>
          <p:cNvSpPr txBox="1"/>
          <p:nvPr/>
        </p:nvSpPr>
        <p:spPr>
          <a:xfrm>
            <a:off x="7577765" y="1160724"/>
            <a:ext cx="97155" cy="169277"/>
          </a:xfrm>
          <a:prstGeom prst="rect">
            <a:avLst/>
          </a:prstGeom>
          <a:noFill/>
        </p:spPr>
        <p:txBody>
          <a:bodyPr wrap="square" rtlCol="0">
            <a:spAutoFit/>
          </a:bodyPr>
          <a:lstStyle/>
          <a:p>
            <a:r>
              <a:rPr lang="fr-FR" sz="500" dirty="0">
                <a:solidFill>
                  <a:schemeClr val="bg1"/>
                </a:solidFill>
              </a:rPr>
              <a:t>.</a:t>
            </a:r>
          </a:p>
        </p:txBody>
      </p:sp>
      <p:sp>
        <p:nvSpPr>
          <p:cNvPr id="163" name="ZoneTexte 162"/>
          <p:cNvSpPr txBox="1"/>
          <p:nvPr/>
        </p:nvSpPr>
        <p:spPr>
          <a:xfrm>
            <a:off x="8038140" y="1291653"/>
            <a:ext cx="97155" cy="169277"/>
          </a:xfrm>
          <a:prstGeom prst="rect">
            <a:avLst/>
          </a:prstGeom>
          <a:noFill/>
        </p:spPr>
        <p:txBody>
          <a:bodyPr wrap="square" rtlCol="0">
            <a:spAutoFit/>
          </a:bodyPr>
          <a:lstStyle/>
          <a:p>
            <a:r>
              <a:rPr lang="fr-FR" sz="500" dirty="0">
                <a:solidFill>
                  <a:schemeClr val="bg1"/>
                </a:solidFill>
              </a:rPr>
              <a:t>.</a:t>
            </a:r>
          </a:p>
        </p:txBody>
      </p:sp>
      <p:sp>
        <p:nvSpPr>
          <p:cNvPr id="164" name="ZoneTexte 163"/>
          <p:cNvSpPr txBox="1"/>
          <p:nvPr/>
        </p:nvSpPr>
        <p:spPr>
          <a:xfrm>
            <a:off x="8691555" y="1733494"/>
            <a:ext cx="97155" cy="169277"/>
          </a:xfrm>
          <a:prstGeom prst="rect">
            <a:avLst/>
          </a:prstGeom>
          <a:noFill/>
        </p:spPr>
        <p:txBody>
          <a:bodyPr wrap="square" rtlCol="0">
            <a:spAutoFit/>
          </a:bodyPr>
          <a:lstStyle/>
          <a:p>
            <a:r>
              <a:rPr lang="fr-FR" sz="500" dirty="0">
                <a:solidFill>
                  <a:schemeClr val="bg1"/>
                </a:solidFill>
              </a:rPr>
              <a:t>.</a:t>
            </a:r>
          </a:p>
        </p:txBody>
      </p:sp>
      <p:sp>
        <p:nvSpPr>
          <p:cNvPr id="165" name="ZoneTexte 164"/>
          <p:cNvSpPr txBox="1"/>
          <p:nvPr/>
        </p:nvSpPr>
        <p:spPr>
          <a:xfrm>
            <a:off x="7940985" y="952444"/>
            <a:ext cx="97155" cy="169277"/>
          </a:xfrm>
          <a:prstGeom prst="rect">
            <a:avLst/>
          </a:prstGeom>
          <a:noFill/>
        </p:spPr>
        <p:txBody>
          <a:bodyPr wrap="square" rtlCol="0">
            <a:spAutoFit/>
          </a:bodyPr>
          <a:lstStyle/>
          <a:p>
            <a:r>
              <a:rPr lang="fr-FR" sz="500" dirty="0">
                <a:solidFill>
                  <a:schemeClr val="bg1"/>
                </a:solidFill>
              </a:rPr>
              <a:t>.</a:t>
            </a:r>
          </a:p>
        </p:txBody>
      </p:sp>
      <p:sp>
        <p:nvSpPr>
          <p:cNvPr id="166" name="ZoneTexte 165"/>
          <p:cNvSpPr txBox="1"/>
          <p:nvPr/>
        </p:nvSpPr>
        <p:spPr>
          <a:xfrm>
            <a:off x="7989562" y="643834"/>
            <a:ext cx="97155" cy="253916"/>
          </a:xfrm>
          <a:prstGeom prst="rect">
            <a:avLst/>
          </a:prstGeom>
          <a:noFill/>
        </p:spPr>
        <p:txBody>
          <a:bodyPr wrap="square" rtlCol="0">
            <a:spAutoFit/>
          </a:bodyPr>
          <a:lstStyle/>
          <a:p>
            <a:r>
              <a:rPr lang="fr-FR" sz="1000" dirty="0">
                <a:solidFill>
                  <a:schemeClr val="bg1"/>
                </a:solidFill>
              </a:rPr>
              <a:t>.</a:t>
            </a:r>
          </a:p>
        </p:txBody>
      </p:sp>
      <p:sp>
        <p:nvSpPr>
          <p:cNvPr id="167" name="ZoneTexte 166"/>
          <p:cNvSpPr txBox="1"/>
          <p:nvPr/>
        </p:nvSpPr>
        <p:spPr>
          <a:xfrm>
            <a:off x="6857356" y="712240"/>
            <a:ext cx="97155" cy="253916"/>
          </a:xfrm>
          <a:prstGeom prst="rect">
            <a:avLst/>
          </a:prstGeom>
          <a:noFill/>
        </p:spPr>
        <p:txBody>
          <a:bodyPr wrap="square" rtlCol="0">
            <a:spAutoFit/>
          </a:bodyPr>
          <a:lstStyle/>
          <a:p>
            <a:r>
              <a:rPr lang="fr-FR" sz="1000" dirty="0">
                <a:solidFill>
                  <a:schemeClr val="bg1"/>
                </a:solidFill>
              </a:rPr>
              <a:t>.</a:t>
            </a:r>
          </a:p>
        </p:txBody>
      </p:sp>
      <p:sp>
        <p:nvSpPr>
          <p:cNvPr id="168" name="ZoneTexte 167"/>
          <p:cNvSpPr txBox="1"/>
          <p:nvPr/>
        </p:nvSpPr>
        <p:spPr>
          <a:xfrm>
            <a:off x="7314558" y="860111"/>
            <a:ext cx="97155" cy="169277"/>
          </a:xfrm>
          <a:prstGeom prst="rect">
            <a:avLst/>
          </a:prstGeom>
          <a:noFill/>
        </p:spPr>
        <p:txBody>
          <a:bodyPr wrap="square" rtlCol="0">
            <a:spAutoFit/>
          </a:bodyPr>
          <a:lstStyle/>
          <a:p>
            <a:r>
              <a:rPr lang="fr-FR" sz="500" dirty="0">
                <a:solidFill>
                  <a:schemeClr val="bg1"/>
                </a:solidFill>
              </a:rPr>
              <a:t>.</a:t>
            </a:r>
          </a:p>
        </p:txBody>
      </p:sp>
      <p:sp>
        <p:nvSpPr>
          <p:cNvPr id="169" name="ZoneTexte 168"/>
          <p:cNvSpPr txBox="1"/>
          <p:nvPr/>
        </p:nvSpPr>
        <p:spPr>
          <a:xfrm>
            <a:off x="7088497" y="1329991"/>
            <a:ext cx="97155" cy="169277"/>
          </a:xfrm>
          <a:prstGeom prst="rect">
            <a:avLst/>
          </a:prstGeom>
          <a:noFill/>
        </p:spPr>
        <p:txBody>
          <a:bodyPr wrap="square" rtlCol="0">
            <a:spAutoFit/>
          </a:bodyPr>
          <a:lstStyle/>
          <a:p>
            <a:r>
              <a:rPr lang="fr-FR" sz="500" dirty="0">
                <a:solidFill>
                  <a:schemeClr val="bg1"/>
                </a:solidFill>
              </a:rPr>
              <a:t>.</a:t>
            </a:r>
          </a:p>
        </p:txBody>
      </p:sp>
      <p:sp>
        <p:nvSpPr>
          <p:cNvPr id="170" name="ZoneTexte 169"/>
          <p:cNvSpPr txBox="1"/>
          <p:nvPr/>
        </p:nvSpPr>
        <p:spPr>
          <a:xfrm>
            <a:off x="6840213" y="1126811"/>
            <a:ext cx="97155" cy="169277"/>
          </a:xfrm>
          <a:prstGeom prst="rect">
            <a:avLst/>
          </a:prstGeom>
          <a:noFill/>
        </p:spPr>
        <p:txBody>
          <a:bodyPr wrap="square" rtlCol="0">
            <a:spAutoFit/>
          </a:bodyPr>
          <a:lstStyle/>
          <a:p>
            <a:r>
              <a:rPr lang="fr-FR" sz="500" dirty="0">
                <a:solidFill>
                  <a:schemeClr val="bg1"/>
                </a:solidFill>
              </a:rPr>
              <a:t>.</a:t>
            </a:r>
          </a:p>
        </p:txBody>
      </p:sp>
      <p:sp>
        <p:nvSpPr>
          <p:cNvPr id="171" name="ZoneTexte 170"/>
          <p:cNvSpPr txBox="1"/>
          <p:nvPr/>
        </p:nvSpPr>
        <p:spPr>
          <a:xfrm>
            <a:off x="5712777" y="419317"/>
            <a:ext cx="97155" cy="169277"/>
          </a:xfrm>
          <a:prstGeom prst="rect">
            <a:avLst/>
          </a:prstGeom>
          <a:noFill/>
        </p:spPr>
        <p:txBody>
          <a:bodyPr wrap="square" rtlCol="0">
            <a:spAutoFit/>
          </a:bodyPr>
          <a:lstStyle/>
          <a:p>
            <a:r>
              <a:rPr lang="fr-FR" sz="500" dirty="0">
                <a:solidFill>
                  <a:schemeClr val="bg1"/>
                </a:solidFill>
              </a:rPr>
              <a:t>.</a:t>
            </a:r>
          </a:p>
        </p:txBody>
      </p:sp>
      <p:sp>
        <p:nvSpPr>
          <p:cNvPr id="172" name="ZoneTexte 171"/>
          <p:cNvSpPr txBox="1"/>
          <p:nvPr/>
        </p:nvSpPr>
        <p:spPr>
          <a:xfrm>
            <a:off x="5865175" y="996651"/>
            <a:ext cx="97155" cy="169277"/>
          </a:xfrm>
          <a:prstGeom prst="rect">
            <a:avLst/>
          </a:prstGeom>
          <a:noFill/>
        </p:spPr>
        <p:txBody>
          <a:bodyPr wrap="square" rtlCol="0">
            <a:spAutoFit/>
          </a:bodyPr>
          <a:lstStyle/>
          <a:p>
            <a:r>
              <a:rPr lang="fr-FR" sz="500" dirty="0">
                <a:solidFill>
                  <a:schemeClr val="bg1"/>
                </a:solidFill>
              </a:rPr>
              <a:t>.</a:t>
            </a:r>
          </a:p>
        </p:txBody>
      </p:sp>
      <p:sp>
        <p:nvSpPr>
          <p:cNvPr id="173" name="ZoneTexte 172"/>
          <p:cNvSpPr txBox="1"/>
          <p:nvPr/>
        </p:nvSpPr>
        <p:spPr>
          <a:xfrm>
            <a:off x="4871402" y="507185"/>
            <a:ext cx="97155" cy="169277"/>
          </a:xfrm>
          <a:prstGeom prst="rect">
            <a:avLst/>
          </a:prstGeom>
          <a:noFill/>
        </p:spPr>
        <p:txBody>
          <a:bodyPr wrap="square" rtlCol="0">
            <a:spAutoFit/>
          </a:bodyPr>
          <a:lstStyle/>
          <a:p>
            <a:r>
              <a:rPr lang="fr-FR" sz="500" dirty="0">
                <a:solidFill>
                  <a:schemeClr val="bg1"/>
                </a:solidFill>
              </a:rPr>
              <a:t>.</a:t>
            </a:r>
          </a:p>
        </p:txBody>
      </p:sp>
      <p:sp>
        <p:nvSpPr>
          <p:cNvPr id="174" name="ZoneTexte 173"/>
          <p:cNvSpPr txBox="1"/>
          <p:nvPr/>
        </p:nvSpPr>
        <p:spPr>
          <a:xfrm>
            <a:off x="5837237" y="1577557"/>
            <a:ext cx="97155" cy="169277"/>
          </a:xfrm>
          <a:prstGeom prst="rect">
            <a:avLst/>
          </a:prstGeom>
          <a:noFill/>
        </p:spPr>
        <p:txBody>
          <a:bodyPr wrap="square" rtlCol="0">
            <a:spAutoFit/>
          </a:bodyPr>
          <a:lstStyle/>
          <a:p>
            <a:r>
              <a:rPr lang="fr-FR" sz="500" dirty="0">
                <a:solidFill>
                  <a:schemeClr val="bg1"/>
                </a:solidFill>
              </a:rPr>
              <a:t>.</a:t>
            </a:r>
          </a:p>
        </p:txBody>
      </p:sp>
      <p:sp>
        <p:nvSpPr>
          <p:cNvPr id="175" name="ZoneTexte 174"/>
          <p:cNvSpPr txBox="1"/>
          <p:nvPr/>
        </p:nvSpPr>
        <p:spPr>
          <a:xfrm>
            <a:off x="6322377" y="1028917"/>
            <a:ext cx="97155" cy="169277"/>
          </a:xfrm>
          <a:prstGeom prst="rect">
            <a:avLst/>
          </a:prstGeom>
          <a:noFill/>
        </p:spPr>
        <p:txBody>
          <a:bodyPr wrap="square" rtlCol="0">
            <a:spAutoFit/>
          </a:bodyPr>
          <a:lstStyle/>
          <a:p>
            <a:r>
              <a:rPr lang="fr-FR" sz="500" dirty="0">
                <a:solidFill>
                  <a:schemeClr val="bg1"/>
                </a:solidFill>
              </a:rPr>
              <a:t>.</a:t>
            </a:r>
          </a:p>
        </p:txBody>
      </p:sp>
      <p:sp>
        <p:nvSpPr>
          <p:cNvPr id="176" name="ZoneTexte 175"/>
          <p:cNvSpPr txBox="1"/>
          <p:nvPr/>
        </p:nvSpPr>
        <p:spPr>
          <a:xfrm>
            <a:off x="6474777" y="1181317"/>
            <a:ext cx="97155" cy="169277"/>
          </a:xfrm>
          <a:prstGeom prst="rect">
            <a:avLst/>
          </a:prstGeom>
          <a:noFill/>
        </p:spPr>
        <p:txBody>
          <a:bodyPr wrap="square" rtlCol="0">
            <a:spAutoFit/>
          </a:bodyPr>
          <a:lstStyle/>
          <a:p>
            <a:r>
              <a:rPr lang="fr-FR" sz="500" dirty="0">
                <a:solidFill>
                  <a:schemeClr val="bg1"/>
                </a:solidFill>
              </a:rPr>
              <a:t>.</a:t>
            </a:r>
          </a:p>
        </p:txBody>
      </p:sp>
      <p:sp>
        <p:nvSpPr>
          <p:cNvPr id="177" name="ZoneTexte 176"/>
          <p:cNvSpPr txBox="1"/>
          <p:nvPr/>
        </p:nvSpPr>
        <p:spPr>
          <a:xfrm>
            <a:off x="6797991" y="860761"/>
            <a:ext cx="97155" cy="169277"/>
          </a:xfrm>
          <a:prstGeom prst="rect">
            <a:avLst/>
          </a:prstGeom>
          <a:noFill/>
        </p:spPr>
        <p:txBody>
          <a:bodyPr wrap="square" rtlCol="0">
            <a:spAutoFit/>
          </a:bodyPr>
          <a:lstStyle/>
          <a:p>
            <a:r>
              <a:rPr lang="fr-FR" sz="500" dirty="0">
                <a:solidFill>
                  <a:srgbClr val="0070C0"/>
                </a:solidFill>
              </a:rPr>
              <a:t>.</a:t>
            </a:r>
          </a:p>
        </p:txBody>
      </p:sp>
      <p:sp>
        <p:nvSpPr>
          <p:cNvPr id="178" name="ZoneTexte 177"/>
          <p:cNvSpPr txBox="1"/>
          <p:nvPr/>
        </p:nvSpPr>
        <p:spPr>
          <a:xfrm>
            <a:off x="4968557" y="1237197"/>
            <a:ext cx="97155" cy="169277"/>
          </a:xfrm>
          <a:prstGeom prst="rect">
            <a:avLst/>
          </a:prstGeom>
          <a:noFill/>
        </p:spPr>
        <p:txBody>
          <a:bodyPr wrap="square" rtlCol="0">
            <a:spAutoFit/>
          </a:bodyPr>
          <a:lstStyle/>
          <a:p>
            <a:r>
              <a:rPr lang="fr-FR" sz="500" dirty="0">
                <a:solidFill>
                  <a:schemeClr val="bg1"/>
                </a:solidFill>
              </a:rPr>
              <a:t>.</a:t>
            </a:r>
          </a:p>
        </p:txBody>
      </p:sp>
      <p:sp>
        <p:nvSpPr>
          <p:cNvPr id="179" name="ZoneTexte 178"/>
          <p:cNvSpPr txBox="1"/>
          <p:nvPr/>
        </p:nvSpPr>
        <p:spPr>
          <a:xfrm>
            <a:off x="5428932" y="1368126"/>
            <a:ext cx="97155" cy="169277"/>
          </a:xfrm>
          <a:prstGeom prst="rect">
            <a:avLst/>
          </a:prstGeom>
          <a:noFill/>
        </p:spPr>
        <p:txBody>
          <a:bodyPr wrap="square" rtlCol="0">
            <a:spAutoFit/>
          </a:bodyPr>
          <a:lstStyle/>
          <a:p>
            <a:r>
              <a:rPr lang="fr-FR" sz="500" dirty="0">
                <a:solidFill>
                  <a:schemeClr val="bg1"/>
                </a:solidFill>
              </a:rPr>
              <a:t>.</a:t>
            </a:r>
          </a:p>
        </p:txBody>
      </p:sp>
      <p:sp>
        <p:nvSpPr>
          <p:cNvPr id="180" name="ZoneTexte 179"/>
          <p:cNvSpPr txBox="1"/>
          <p:nvPr/>
        </p:nvSpPr>
        <p:spPr>
          <a:xfrm>
            <a:off x="6082347" y="1809967"/>
            <a:ext cx="97155" cy="169277"/>
          </a:xfrm>
          <a:prstGeom prst="rect">
            <a:avLst/>
          </a:prstGeom>
          <a:noFill/>
        </p:spPr>
        <p:txBody>
          <a:bodyPr wrap="square" rtlCol="0">
            <a:spAutoFit/>
          </a:bodyPr>
          <a:lstStyle/>
          <a:p>
            <a:r>
              <a:rPr lang="fr-FR" sz="500" dirty="0">
                <a:solidFill>
                  <a:schemeClr val="bg1"/>
                </a:solidFill>
              </a:rPr>
              <a:t>.</a:t>
            </a:r>
          </a:p>
        </p:txBody>
      </p:sp>
      <p:sp>
        <p:nvSpPr>
          <p:cNvPr id="181" name="ZoneTexte 180"/>
          <p:cNvSpPr txBox="1"/>
          <p:nvPr/>
        </p:nvSpPr>
        <p:spPr>
          <a:xfrm>
            <a:off x="5331777" y="1028917"/>
            <a:ext cx="97155" cy="169277"/>
          </a:xfrm>
          <a:prstGeom prst="rect">
            <a:avLst/>
          </a:prstGeom>
          <a:noFill/>
        </p:spPr>
        <p:txBody>
          <a:bodyPr wrap="square" rtlCol="0">
            <a:spAutoFit/>
          </a:bodyPr>
          <a:lstStyle/>
          <a:p>
            <a:r>
              <a:rPr lang="fr-FR" sz="500" dirty="0">
                <a:solidFill>
                  <a:schemeClr val="bg1"/>
                </a:solidFill>
              </a:rPr>
              <a:t>.</a:t>
            </a:r>
          </a:p>
        </p:txBody>
      </p:sp>
      <p:sp>
        <p:nvSpPr>
          <p:cNvPr id="182" name="ZoneTexte 181"/>
          <p:cNvSpPr txBox="1"/>
          <p:nvPr/>
        </p:nvSpPr>
        <p:spPr>
          <a:xfrm>
            <a:off x="5380354" y="720307"/>
            <a:ext cx="97155" cy="253916"/>
          </a:xfrm>
          <a:prstGeom prst="rect">
            <a:avLst/>
          </a:prstGeom>
          <a:noFill/>
        </p:spPr>
        <p:txBody>
          <a:bodyPr wrap="square" rtlCol="0">
            <a:spAutoFit/>
          </a:bodyPr>
          <a:lstStyle/>
          <a:p>
            <a:r>
              <a:rPr lang="fr-FR" sz="1000" dirty="0">
                <a:solidFill>
                  <a:srgbClr val="0070C0"/>
                </a:solidFill>
              </a:rPr>
              <a:t>.</a:t>
            </a:r>
          </a:p>
        </p:txBody>
      </p:sp>
      <p:sp>
        <p:nvSpPr>
          <p:cNvPr id="183" name="ZoneTexte 182"/>
          <p:cNvSpPr txBox="1"/>
          <p:nvPr/>
        </p:nvSpPr>
        <p:spPr>
          <a:xfrm>
            <a:off x="4248148" y="788713"/>
            <a:ext cx="97155" cy="253916"/>
          </a:xfrm>
          <a:prstGeom prst="rect">
            <a:avLst/>
          </a:prstGeom>
          <a:noFill/>
        </p:spPr>
        <p:txBody>
          <a:bodyPr wrap="square" rtlCol="0">
            <a:spAutoFit/>
          </a:bodyPr>
          <a:lstStyle/>
          <a:p>
            <a:r>
              <a:rPr lang="fr-FR" sz="1000" dirty="0">
                <a:solidFill>
                  <a:schemeClr val="bg1"/>
                </a:solidFill>
              </a:rPr>
              <a:t>.</a:t>
            </a:r>
          </a:p>
        </p:txBody>
      </p:sp>
      <p:sp>
        <p:nvSpPr>
          <p:cNvPr id="184" name="ZoneTexte 183"/>
          <p:cNvSpPr txBox="1"/>
          <p:nvPr/>
        </p:nvSpPr>
        <p:spPr>
          <a:xfrm>
            <a:off x="4705350" y="936584"/>
            <a:ext cx="97155" cy="138499"/>
          </a:xfrm>
          <a:prstGeom prst="rect">
            <a:avLst/>
          </a:prstGeom>
          <a:noFill/>
        </p:spPr>
        <p:txBody>
          <a:bodyPr wrap="square" rtlCol="0">
            <a:spAutoFit/>
          </a:bodyPr>
          <a:lstStyle/>
          <a:p>
            <a:r>
              <a:rPr lang="fr-FR" sz="300" dirty="0">
                <a:solidFill>
                  <a:schemeClr val="bg1"/>
                </a:solidFill>
              </a:rPr>
              <a:t>.</a:t>
            </a:r>
          </a:p>
        </p:txBody>
      </p:sp>
      <p:sp>
        <p:nvSpPr>
          <p:cNvPr id="185" name="ZoneTexte 184"/>
          <p:cNvSpPr txBox="1"/>
          <p:nvPr/>
        </p:nvSpPr>
        <p:spPr>
          <a:xfrm>
            <a:off x="4479289" y="1406464"/>
            <a:ext cx="97155" cy="138499"/>
          </a:xfrm>
          <a:prstGeom prst="rect">
            <a:avLst/>
          </a:prstGeom>
          <a:noFill/>
        </p:spPr>
        <p:txBody>
          <a:bodyPr wrap="square" rtlCol="0">
            <a:spAutoFit/>
          </a:bodyPr>
          <a:lstStyle/>
          <a:p>
            <a:r>
              <a:rPr lang="fr-FR" sz="300" dirty="0">
                <a:solidFill>
                  <a:schemeClr val="bg1"/>
                </a:solidFill>
              </a:rPr>
              <a:t>.</a:t>
            </a:r>
          </a:p>
        </p:txBody>
      </p:sp>
      <p:sp>
        <p:nvSpPr>
          <p:cNvPr id="186" name="ZoneTexte 185"/>
          <p:cNvSpPr txBox="1"/>
          <p:nvPr/>
        </p:nvSpPr>
        <p:spPr>
          <a:xfrm>
            <a:off x="4231005" y="1203284"/>
            <a:ext cx="97155" cy="138499"/>
          </a:xfrm>
          <a:prstGeom prst="rect">
            <a:avLst/>
          </a:prstGeom>
          <a:noFill/>
        </p:spPr>
        <p:txBody>
          <a:bodyPr wrap="square" rtlCol="0">
            <a:spAutoFit/>
          </a:bodyPr>
          <a:lstStyle/>
          <a:p>
            <a:r>
              <a:rPr lang="fr-FR" sz="300" dirty="0">
                <a:solidFill>
                  <a:schemeClr val="bg1"/>
                </a:solidFill>
              </a:rPr>
              <a:t>.</a:t>
            </a:r>
          </a:p>
        </p:txBody>
      </p:sp>
      <p:sp>
        <p:nvSpPr>
          <p:cNvPr id="187" name="ZoneTexte 186"/>
          <p:cNvSpPr txBox="1"/>
          <p:nvPr/>
        </p:nvSpPr>
        <p:spPr>
          <a:xfrm>
            <a:off x="1445256" y="3562500"/>
            <a:ext cx="97155" cy="169277"/>
          </a:xfrm>
          <a:prstGeom prst="rect">
            <a:avLst/>
          </a:prstGeom>
          <a:noFill/>
        </p:spPr>
        <p:txBody>
          <a:bodyPr wrap="square" rtlCol="0">
            <a:spAutoFit/>
          </a:bodyPr>
          <a:lstStyle/>
          <a:p>
            <a:r>
              <a:rPr lang="fr-FR" sz="500" dirty="0">
                <a:solidFill>
                  <a:schemeClr val="bg1"/>
                </a:solidFill>
              </a:rPr>
              <a:t>.</a:t>
            </a:r>
          </a:p>
        </p:txBody>
      </p:sp>
      <p:sp>
        <p:nvSpPr>
          <p:cNvPr id="188" name="ZoneTexte 187"/>
          <p:cNvSpPr txBox="1"/>
          <p:nvPr/>
        </p:nvSpPr>
        <p:spPr>
          <a:xfrm>
            <a:off x="1597654" y="4139834"/>
            <a:ext cx="97155" cy="169277"/>
          </a:xfrm>
          <a:prstGeom prst="rect">
            <a:avLst/>
          </a:prstGeom>
          <a:noFill/>
        </p:spPr>
        <p:txBody>
          <a:bodyPr wrap="square" rtlCol="0">
            <a:spAutoFit/>
          </a:bodyPr>
          <a:lstStyle/>
          <a:p>
            <a:r>
              <a:rPr lang="fr-FR" sz="500" dirty="0">
                <a:solidFill>
                  <a:schemeClr val="bg1"/>
                </a:solidFill>
              </a:rPr>
              <a:t>.</a:t>
            </a:r>
          </a:p>
        </p:txBody>
      </p:sp>
      <p:sp>
        <p:nvSpPr>
          <p:cNvPr id="189" name="ZoneTexte 188"/>
          <p:cNvSpPr txBox="1"/>
          <p:nvPr/>
        </p:nvSpPr>
        <p:spPr>
          <a:xfrm>
            <a:off x="603881" y="3650368"/>
            <a:ext cx="97155" cy="169277"/>
          </a:xfrm>
          <a:prstGeom prst="rect">
            <a:avLst/>
          </a:prstGeom>
          <a:noFill/>
        </p:spPr>
        <p:txBody>
          <a:bodyPr wrap="square" rtlCol="0">
            <a:spAutoFit/>
          </a:bodyPr>
          <a:lstStyle/>
          <a:p>
            <a:r>
              <a:rPr lang="fr-FR" sz="500" dirty="0">
                <a:solidFill>
                  <a:schemeClr val="bg1"/>
                </a:solidFill>
              </a:rPr>
              <a:t>.</a:t>
            </a:r>
          </a:p>
        </p:txBody>
      </p:sp>
      <p:sp>
        <p:nvSpPr>
          <p:cNvPr id="190" name="ZoneTexte 189"/>
          <p:cNvSpPr txBox="1"/>
          <p:nvPr/>
        </p:nvSpPr>
        <p:spPr>
          <a:xfrm>
            <a:off x="1569716" y="4720740"/>
            <a:ext cx="97155" cy="169277"/>
          </a:xfrm>
          <a:prstGeom prst="rect">
            <a:avLst/>
          </a:prstGeom>
          <a:noFill/>
        </p:spPr>
        <p:txBody>
          <a:bodyPr wrap="square" rtlCol="0">
            <a:spAutoFit/>
          </a:bodyPr>
          <a:lstStyle/>
          <a:p>
            <a:r>
              <a:rPr lang="fr-FR" sz="500" dirty="0">
                <a:solidFill>
                  <a:schemeClr val="bg1"/>
                </a:solidFill>
              </a:rPr>
              <a:t>.</a:t>
            </a:r>
          </a:p>
        </p:txBody>
      </p:sp>
      <p:sp>
        <p:nvSpPr>
          <p:cNvPr id="191" name="ZoneTexte 190"/>
          <p:cNvSpPr txBox="1"/>
          <p:nvPr/>
        </p:nvSpPr>
        <p:spPr>
          <a:xfrm>
            <a:off x="2054856" y="4172100"/>
            <a:ext cx="97155" cy="169277"/>
          </a:xfrm>
          <a:prstGeom prst="rect">
            <a:avLst/>
          </a:prstGeom>
          <a:noFill/>
        </p:spPr>
        <p:txBody>
          <a:bodyPr wrap="square" rtlCol="0">
            <a:spAutoFit/>
          </a:bodyPr>
          <a:lstStyle/>
          <a:p>
            <a:r>
              <a:rPr lang="fr-FR" sz="500" dirty="0">
                <a:solidFill>
                  <a:schemeClr val="bg1"/>
                </a:solidFill>
              </a:rPr>
              <a:t>.</a:t>
            </a:r>
          </a:p>
        </p:txBody>
      </p:sp>
      <p:sp>
        <p:nvSpPr>
          <p:cNvPr id="192" name="ZoneTexte 191"/>
          <p:cNvSpPr txBox="1"/>
          <p:nvPr/>
        </p:nvSpPr>
        <p:spPr>
          <a:xfrm>
            <a:off x="2207256" y="4324500"/>
            <a:ext cx="97155" cy="169277"/>
          </a:xfrm>
          <a:prstGeom prst="rect">
            <a:avLst/>
          </a:prstGeom>
          <a:noFill/>
        </p:spPr>
        <p:txBody>
          <a:bodyPr wrap="square" rtlCol="0">
            <a:spAutoFit/>
          </a:bodyPr>
          <a:lstStyle/>
          <a:p>
            <a:r>
              <a:rPr lang="fr-FR" sz="500" dirty="0">
                <a:solidFill>
                  <a:schemeClr val="bg1"/>
                </a:solidFill>
              </a:rPr>
              <a:t>.</a:t>
            </a:r>
          </a:p>
        </p:txBody>
      </p:sp>
      <p:sp>
        <p:nvSpPr>
          <p:cNvPr id="193" name="ZoneTexte 192"/>
          <p:cNvSpPr txBox="1"/>
          <p:nvPr/>
        </p:nvSpPr>
        <p:spPr>
          <a:xfrm>
            <a:off x="2530470" y="4003944"/>
            <a:ext cx="97155" cy="169277"/>
          </a:xfrm>
          <a:prstGeom prst="rect">
            <a:avLst/>
          </a:prstGeom>
          <a:noFill/>
        </p:spPr>
        <p:txBody>
          <a:bodyPr wrap="square" rtlCol="0">
            <a:spAutoFit/>
          </a:bodyPr>
          <a:lstStyle/>
          <a:p>
            <a:r>
              <a:rPr lang="fr-FR" sz="500" dirty="0">
                <a:solidFill>
                  <a:schemeClr val="bg1"/>
                </a:solidFill>
              </a:rPr>
              <a:t>.</a:t>
            </a:r>
          </a:p>
        </p:txBody>
      </p:sp>
      <p:sp>
        <p:nvSpPr>
          <p:cNvPr id="194" name="ZoneTexte 193"/>
          <p:cNvSpPr txBox="1"/>
          <p:nvPr/>
        </p:nvSpPr>
        <p:spPr>
          <a:xfrm>
            <a:off x="701036" y="4380380"/>
            <a:ext cx="97155" cy="169277"/>
          </a:xfrm>
          <a:prstGeom prst="rect">
            <a:avLst/>
          </a:prstGeom>
          <a:noFill/>
        </p:spPr>
        <p:txBody>
          <a:bodyPr wrap="square" rtlCol="0">
            <a:spAutoFit/>
          </a:bodyPr>
          <a:lstStyle/>
          <a:p>
            <a:r>
              <a:rPr lang="fr-FR" sz="500" dirty="0">
                <a:solidFill>
                  <a:schemeClr val="bg1"/>
                </a:solidFill>
              </a:rPr>
              <a:t>.</a:t>
            </a:r>
          </a:p>
        </p:txBody>
      </p:sp>
      <p:sp>
        <p:nvSpPr>
          <p:cNvPr id="195" name="ZoneTexte 194"/>
          <p:cNvSpPr txBox="1"/>
          <p:nvPr/>
        </p:nvSpPr>
        <p:spPr>
          <a:xfrm>
            <a:off x="1161411" y="4511309"/>
            <a:ext cx="97155" cy="169277"/>
          </a:xfrm>
          <a:prstGeom prst="rect">
            <a:avLst/>
          </a:prstGeom>
          <a:noFill/>
        </p:spPr>
        <p:txBody>
          <a:bodyPr wrap="square" rtlCol="0">
            <a:spAutoFit/>
          </a:bodyPr>
          <a:lstStyle/>
          <a:p>
            <a:r>
              <a:rPr lang="fr-FR" sz="500" dirty="0">
                <a:solidFill>
                  <a:schemeClr val="bg1"/>
                </a:solidFill>
              </a:rPr>
              <a:t>.</a:t>
            </a:r>
          </a:p>
        </p:txBody>
      </p:sp>
      <p:sp>
        <p:nvSpPr>
          <p:cNvPr id="196" name="ZoneTexte 195"/>
          <p:cNvSpPr txBox="1"/>
          <p:nvPr/>
        </p:nvSpPr>
        <p:spPr>
          <a:xfrm>
            <a:off x="1814826" y="4953150"/>
            <a:ext cx="97155" cy="169277"/>
          </a:xfrm>
          <a:prstGeom prst="rect">
            <a:avLst/>
          </a:prstGeom>
          <a:noFill/>
        </p:spPr>
        <p:txBody>
          <a:bodyPr wrap="square" rtlCol="0">
            <a:spAutoFit/>
          </a:bodyPr>
          <a:lstStyle/>
          <a:p>
            <a:r>
              <a:rPr lang="fr-FR" sz="500" dirty="0">
                <a:solidFill>
                  <a:schemeClr val="bg1"/>
                </a:solidFill>
              </a:rPr>
              <a:t>.</a:t>
            </a:r>
          </a:p>
        </p:txBody>
      </p:sp>
      <p:sp>
        <p:nvSpPr>
          <p:cNvPr id="197" name="ZoneTexte 196"/>
          <p:cNvSpPr txBox="1"/>
          <p:nvPr/>
        </p:nvSpPr>
        <p:spPr>
          <a:xfrm>
            <a:off x="1064256" y="4172100"/>
            <a:ext cx="97155" cy="169277"/>
          </a:xfrm>
          <a:prstGeom prst="rect">
            <a:avLst/>
          </a:prstGeom>
          <a:noFill/>
        </p:spPr>
        <p:txBody>
          <a:bodyPr wrap="square" rtlCol="0">
            <a:spAutoFit/>
          </a:bodyPr>
          <a:lstStyle/>
          <a:p>
            <a:r>
              <a:rPr lang="fr-FR" sz="500" dirty="0">
                <a:solidFill>
                  <a:schemeClr val="bg1"/>
                </a:solidFill>
              </a:rPr>
              <a:t>.</a:t>
            </a:r>
          </a:p>
        </p:txBody>
      </p:sp>
      <p:sp>
        <p:nvSpPr>
          <p:cNvPr id="198" name="ZoneTexte 197"/>
          <p:cNvSpPr txBox="1"/>
          <p:nvPr/>
        </p:nvSpPr>
        <p:spPr>
          <a:xfrm>
            <a:off x="1112833" y="3863490"/>
            <a:ext cx="97155" cy="253916"/>
          </a:xfrm>
          <a:prstGeom prst="rect">
            <a:avLst/>
          </a:prstGeom>
          <a:noFill/>
        </p:spPr>
        <p:txBody>
          <a:bodyPr wrap="square" rtlCol="0">
            <a:spAutoFit/>
          </a:bodyPr>
          <a:lstStyle/>
          <a:p>
            <a:r>
              <a:rPr lang="fr-FR" sz="1000" dirty="0">
                <a:solidFill>
                  <a:schemeClr val="bg1"/>
                </a:solidFill>
              </a:rPr>
              <a:t>.</a:t>
            </a:r>
          </a:p>
        </p:txBody>
      </p:sp>
      <p:sp>
        <p:nvSpPr>
          <p:cNvPr id="199" name="ZoneTexte 198"/>
          <p:cNvSpPr txBox="1"/>
          <p:nvPr/>
        </p:nvSpPr>
        <p:spPr>
          <a:xfrm>
            <a:off x="932810" y="3423776"/>
            <a:ext cx="97155" cy="253916"/>
          </a:xfrm>
          <a:prstGeom prst="rect">
            <a:avLst/>
          </a:prstGeom>
          <a:noFill/>
        </p:spPr>
        <p:txBody>
          <a:bodyPr wrap="square" rtlCol="0">
            <a:spAutoFit/>
          </a:bodyPr>
          <a:lstStyle/>
          <a:p>
            <a:r>
              <a:rPr lang="fr-FR" sz="1000" dirty="0">
                <a:solidFill>
                  <a:schemeClr val="bg1"/>
                </a:solidFill>
              </a:rPr>
              <a:t>.</a:t>
            </a:r>
          </a:p>
        </p:txBody>
      </p:sp>
      <p:sp>
        <p:nvSpPr>
          <p:cNvPr id="200" name="ZoneTexte 199"/>
          <p:cNvSpPr txBox="1"/>
          <p:nvPr/>
        </p:nvSpPr>
        <p:spPr>
          <a:xfrm>
            <a:off x="-19373" y="3931896"/>
            <a:ext cx="97155" cy="253916"/>
          </a:xfrm>
          <a:prstGeom prst="rect">
            <a:avLst/>
          </a:prstGeom>
          <a:noFill/>
        </p:spPr>
        <p:txBody>
          <a:bodyPr wrap="square" rtlCol="0">
            <a:spAutoFit/>
          </a:bodyPr>
          <a:lstStyle/>
          <a:p>
            <a:r>
              <a:rPr lang="fr-FR" sz="1000" dirty="0">
                <a:solidFill>
                  <a:schemeClr val="bg1"/>
                </a:solidFill>
              </a:rPr>
              <a:t>.</a:t>
            </a:r>
          </a:p>
        </p:txBody>
      </p:sp>
      <p:sp>
        <p:nvSpPr>
          <p:cNvPr id="201" name="ZoneTexte 200"/>
          <p:cNvSpPr txBox="1"/>
          <p:nvPr/>
        </p:nvSpPr>
        <p:spPr>
          <a:xfrm>
            <a:off x="437829" y="4079767"/>
            <a:ext cx="97155" cy="169277"/>
          </a:xfrm>
          <a:prstGeom prst="rect">
            <a:avLst/>
          </a:prstGeom>
          <a:noFill/>
        </p:spPr>
        <p:txBody>
          <a:bodyPr wrap="square" rtlCol="0">
            <a:spAutoFit/>
          </a:bodyPr>
          <a:lstStyle/>
          <a:p>
            <a:r>
              <a:rPr lang="fr-FR" sz="500" dirty="0">
                <a:solidFill>
                  <a:schemeClr val="bg1"/>
                </a:solidFill>
              </a:rPr>
              <a:t>.</a:t>
            </a:r>
          </a:p>
        </p:txBody>
      </p:sp>
      <p:sp>
        <p:nvSpPr>
          <p:cNvPr id="202" name="ZoneTexte 201"/>
          <p:cNvSpPr txBox="1"/>
          <p:nvPr/>
        </p:nvSpPr>
        <p:spPr>
          <a:xfrm>
            <a:off x="308923" y="3422764"/>
            <a:ext cx="97155" cy="138499"/>
          </a:xfrm>
          <a:prstGeom prst="rect">
            <a:avLst/>
          </a:prstGeom>
          <a:noFill/>
        </p:spPr>
        <p:txBody>
          <a:bodyPr wrap="square" rtlCol="0">
            <a:spAutoFit/>
          </a:bodyPr>
          <a:lstStyle/>
          <a:p>
            <a:r>
              <a:rPr lang="fr-FR" sz="300" dirty="0">
                <a:solidFill>
                  <a:schemeClr val="bg1"/>
                </a:solidFill>
              </a:rPr>
              <a:t>.</a:t>
            </a:r>
          </a:p>
        </p:txBody>
      </p:sp>
      <p:sp>
        <p:nvSpPr>
          <p:cNvPr id="203" name="ZoneTexte 202"/>
          <p:cNvSpPr txBox="1"/>
          <p:nvPr/>
        </p:nvSpPr>
        <p:spPr>
          <a:xfrm>
            <a:off x="211768" y="4549647"/>
            <a:ext cx="97155" cy="169277"/>
          </a:xfrm>
          <a:prstGeom prst="rect">
            <a:avLst/>
          </a:prstGeom>
          <a:noFill/>
        </p:spPr>
        <p:txBody>
          <a:bodyPr wrap="square" rtlCol="0">
            <a:spAutoFit/>
          </a:bodyPr>
          <a:lstStyle/>
          <a:p>
            <a:r>
              <a:rPr lang="fr-FR" sz="500" dirty="0">
                <a:solidFill>
                  <a:schemeClr val="bg1"/>
                </a:solidFill>
              </a:rPr>
              <a:t>.</a:t>
            </a:r>
          </a:p>
        </p:txBody>
      </p:sp>
      <p:sp>
        <p:nvSpPr>
          <p:cNvPr id="204" name="ZoneTexte 203"/>
          <p:cNvSpPr txBox="1"/>
          <p:nvPr/>
        </p:nvSpPr>
        <p:spPr>
          <a:xfrm>
            <a:off x="-36516" y="4346467"/>
            <a:ext cx="97155" cy="169277"/>
          </a:xfrm>
          <a:prstGeom prst="rect">
            <a:avLst/>
          </a:prstGeom>
          <a:noFill/>
        </p:spPr>
        <p:txBody>
          <a:bodyPr wrap="square" rtlCol="0">
            <a:spAutoFit/>
          </a:bodyPr>
          <a:lstStyle/>
          <a:p>
            <a:r>
              <a:rPr lang="fr-FR" sz="500" dirty="0">
                <a:solidFill>
                  <a:schemeClr val="bg1"/>
                </a:solidFill>
              </a:rPr>
              <a:t>.</a:t>
            </a:r>
          </a:p>
        </p:txBody>
      </p:sp>
      <p:sp>
        <p:nvSpPr>
          <p:cNvPr id="205" name="ZoneTexte 204"/>
          <p:cNvSpPr txBox="1"/>
          <p:nvPr/>
        </p:nvSpPr>
        <p:spPr>
          <a:xfrm>
            <a:off x="1597656" y="3714900"/>
            <a:ext cx="97155" cy="169277"/>
          </a:xfrm>
          <a:prstGeom prst="rect">
            <a:avLst/>
          </a:prstGeom>
          <a:noFill/>
        </p:spPr>
        <p:txBody>
          <a:bodyPr wrap="square" rtlCol="0">
            <a:spAutoFit/>
          </a:bodyPr>
          <a:lstStyle/>
          <a:p>
            <a:r>
              <a:rPr lang="fr-FR" sz="500" dirty="0">
                <a:solidFill>
                  <a:schemeClr val="bg1"/>
                </a:solidFill>
              </a:rPr>
              <a:t>.</a:t>
            </a:r>
          </a:p>
        </p:txBody>
      </p:sp>
      <p:sp>
        <p:nvSpPr>
          <p:cNvPr id="206" name="ZoneTexte 205"/>
          <p:cNvSpPr txBox="1"/>
          <p:nvPr/>
        </p:nvSpPr>
        <p:spPr>
          <a:xfrm>
            <a:off x="1750054" y="4292234"/>
            <a:ext cx="97155" cy="169277"/>
          </a:xfrm>
          <a:prstGeom prst="rect">
            <a:avLst/>
          </a:prstGeom>
          <a:noFill/>
        </p:spPr>
        <p:txBody>
          <a:bodyPr wrap="square" rtlCol="0">
            <a:spAutoFit/>
          </a:bodyPr>
          <a:lstStyle/>
          <a:p>
            <a:r>
              <a:rPr lang="fr-FR" sz="500" dirty="0">
                <a:solidFill>
                  <a:schemeClr val="bg1"/>
                </a:solidFill>
              </a:rPr>
              <a:t>.</a:t>
            </a:r>
          </a:p>
        </p:txBody>
      </p:sp>
      <p:sp>
        <p:nvSpPr>
          <p:cNvPr id="207" name="ZoneTexte 206"/>
          <p:cNvSpPr txBox="1"/>
          <p:nvPr/>
        </p:nvSpPr>
        <p:spPr>
          <a:xfrm>
            <a:off x="756281" y="3802768"/>
            <a:ext cx="97155" cy="169277"/>
          </a:xfrm>
          <a:prstGeom prst="rect">
            <a:avLst/>
          </a:prstGeom>
          <a:noFill/>
        </p:spPr>
        <p:txBody>
          <a:bodyPr wrap="square" rtlCol="0">
            <a:spAutoFit/>
          </a:bodyPr>
          <a:lstStyle/>
          <a:p>
            <a:r>
              <a:rPr lang="fr-FR" sz="500" dirty="0">
                <a:solidFill>
                  <a:schemeClr val="bg1"/>
                </a:solidFill>
              </a:rPr>
              <a:t>.</a:t>
            </a:r>
          </a:p>
        </p:txBody>
      </p:sp>
      <p:sp>
        <p:nvSpPr>
          <p:cNvPr id="208" name="ZoneTexte 207"/>
          <p:cNvSpPr txBox="1"/>
          <p:nvPr/>
        </p:nvSpPr>
        <p:spPr>
          <a:xfrm>
            <a:off x="1722116" y="4873140"/>
            <a:ext cx="97155" cy="169277"/>
          </a:xfrm>
          <a:prstGeom prst="rect">
            <a:avLst/>
          </a:prstGeom>
          <a:noFill/>
        </p:spPr>
        <p:txBody>
          <a:bodyPr wrap="square" rtlCol="0">
            <a:spAutoFit/>
          </a:bodyPr>
          <a:lstStyle/>
          <a:p>
            <a:r>
              <a:rPr lang="fr-FR" sz="500" dirty="0">
                <a:solidFill>
                  <a:schemeClr val="bg1"/>
                </a:solidFill>
              </a:rPr>
              <a:t>.</a:t>
            </a:r>
          </a:p>
        </p:txBody>
      </p:sp>
      <p:sp>
        <p:nvSpPr>
          <p:cNvPr id="209" name="ZoneTexte 208"/>
          <p:cNvSpPr txBox="1"/>
          <p:nvPr/>
        </p:nvSpPr>
        <p:spPr>
          <a:xfrm>
            <a:off x="2207256" y="4324500"/>
            <a:ext cx="97155" cy="169277"/>
          </a:xfrm>
          <a:prstGeom prst="rect">
            <a:avLst/>
          </a:prstGeom>
          <a:noFill/>
        </p:spPr>
        <p:txBody>
          <a:bodyPr wrap="square" rtlCol="0">
            <a:spAutoFit/>
          </a:bodyPr>
          <a:lstStyle/>
          <a:p>
            <a:r>
              <a:rPr lang="fr-FR" sz="500" dirty="0">
                <a:solidFill>
                  <a:schemeClr val="bg1"/>
                </a:solidFill>
              </a:rPr>
              <a:t>.</a:t>
            </a:r>
          </a:p>
        </p:txBody>
      </p:sp>
      <p:sp>
        <p:nvSpPr>
          <p:cNvPr id="210" name="ZoneTexte 209"/>
          <p:cNvSpPr txBox="1"/>
          <p:nvPr/>
        </p:nvSpPr>
        <p:spPr>
          <a:xfrm>
            <a:off x="2359656" y="4476900"/>
            <a:ext cx="97155" cy="169277"/>
          </a:xfrm>
          <a:prstGeom prst="rect">
            <a:avLst/>
          </a:prstGeom>
          <a:noFill/>
        </p:spPr>
        <p:txBody>
          <a:bodyPr wrap="square" rtlCol="0">
            <a:spAutoFit/>
          </a:bodyPr>
          <a:lstStyle/>
          <a:p>
            <a:r>
              <a:rPr lang="fr-FR" sz="500" dirty="0">
                <a:solidFill>
                  <a:schemeClr val="bg1"/>
                </a:solidFill>
              </a:rPr>
              <a:t>.</a:t>
            </a:r>
          </a:p>
        </p:txBody>
      </p:sp>
      <p:sp>
        <p:nvSpPr>
          <p:cNvPr id="211" name="ZoneTexte 210"/>
          <p:cNvSpPr txBox="1"/>
          <p:nvPr/>
        </p:nvSpPr>
        <p:spPr>
          <a:xfrm>
            <a:off x="2682870" y="4156344"/>
            <a:ext cx="97155" cy="169277"/>
          </a:xfrm>
          <a:prstGeom prst="rect">
            <a:avLst/>
          </a:prstGeom>
          <a:noFill/>
        </p:spPr>
        <p:txBody>
          <a:bodyPr wrap="square" rtlCol="0">
            <a:spAutoFit/>
          </a:bodyPr>
          <a:lstStyle/>
          <a:p>
            <a:r>
              <a:rPr lang="fr-FR" sz="500" dirty="0">
                <a:solidFill>
                  <a:schemeClr val="bg1"/>
                </a:solidFill>
              </a:rPr>
              <a:t>.</a:t>
            </a:r>
          </a:p>
        </p:txBody>
      </p:sp>
      <p:sp>
        <p:nvSpPr>
          <p:cNvPr id="212" name="ZoneTexte 211"/>
          <p:cNvSpPr txBox="1"/>
          <p:nvPr/>
        </p:nvSpPr>
        <p:spPr>
          <a:xfrm>
            <a:off x="853436" y="4532780"/>
            <a:ext cx="97155" cy="169277"/>
          </a:xfrm>
          <a:prstGeom prst="rect">
            <a:avLst/>
          </a:prstGeom>
          <a:noFill/>
        </p:spPr>
        <p:txBody>
          <a:bodyPr wrap="square" rtlCol="0">
            <a:spAutoFit/>
          </a:bodyPr>
          <a:lstStyle/>
          <a:p>
            <a:r>
              <a:rPr lang="fr-FR" sz="500" dirty="0">
                <a:solidFill>
                  <a:schemeClr val="bg1"/>
                </a:solidFill>
              </a:rPr>
              <a:t>.</a:t>
            </a:r>
          </a:p>
        </p:txBody>
      </p:sp>
      <p:sp>
        <p:nvSpPr>
          <p:cNvPr id="213" name="ZoneTexte 212"/>
          <p:cNvSpPr txBox="1"/>
          <p:nvPr/>
        </p:nvSpPr>
        <p:spPr>
          <a:xfrm>
            <a:off x="1313811" y="4663709"/>
            <a:ext cx="97155" cy="169277"/>
          </a:xfrm>
          <a:prstGeom prst="rect">
            <a:avLst/>
          </a:prstGeom>
          <a:noFill/>
        </p:spPr>
        <p:txBody>
          <a:bodyPr wrap="square" rtlCol="0">
            <a:spAutoFit/>
          </a:bodyPr>
          <a:lstStyle/>
          <a:p>
            <a:r>
              <a:rPr lang="fr-FR" sz="500" dirty="0">
                <a:solidFill>
                  <a:schemeClr val="bg1"/>
                </a:solidFill>
              </a:rPr>
              <a:t>.</a:t>
            </a:r>
          </a:p>
        </p:txBody>
      </p:sp>
      <p:sp>
        <p:nvSpPr>
          <p:cNvPr id="214" name="ZoneTexte 213"/>
          <p:cNvSpPr txBox="1"/>
          <p:nvPr/>
        </p:nvSpPr>
        <p:spPr>
          <a:xfrm>
            <a:off x="1967226" y="5105550"/>
            <a:ext cx="97155" cy="169277"/>
          </a:xfrm>
          <a:prstGeom prst="rect">
            <a:avLst/>
          </a:prstGeom>
          <a:noFill/>
        </p:spPr>
        <p:txBody>
          <a:bodyPr wrap="square" rtlCol="0">
            <a:spAutoFit/>
          </a:bodyPr>
          <a:lstStyle/>
          <a:p>
            <a:r>
              <a:rPr lang="fr-FR" sz="500" dirty="0">
                <a:solidFill>
                  <a:schemeClr val="bg1"/>
                </a:solidFill>
              </a:rPr>
              <a:t>.</a:t>
            </a:r>
          </a:p>
        </p:txBody>
      </p:sp>
      <p:sp>
        <p:nvSpPr>
          <p:cNvPr id="215" name="ZoneTexte 214"/>
          <p:cNvSpPr txBox="1"/>
          <p:nvPr/>
        </p:nvSpPr>
        <p:spPr>
          <a:xfrm>
            <a:off x="1216656" y="4324500"/>
            <a:ext cx="97155" cy="169277"/>
          </a:xfrm>
          <a:prstGeom prst="rect">
            <a:avLst/>
          </a:prstGeom>
          <a:noFill/>
        </p:spPr>
        <p:txBody>
          <a:bodyPr wrap="square" rtlCol="0">
            <a:spAutoFit/>
          </a:bodyPr>
          <a:lstStyle/>
          <a:p>
            <a:r>
              <a:rPr lang="fr-FR" sz="500" dirty="0">
                <a:solidFill>
                  <a:schemeClr val="bg1"/>
                </a:solidFill>
              </a:rPr>
              <a:t>.</a:t>
            </a:r>
          </a:p>
        </p:txBody>
      </p:sp>
      <p:sp>
        <p:nvSpPr>
          <p:cNvPr id="216" name="ZoneTexte 215"/>
          <p:cNvSpPr txBox="1"/>
          <p:nvPr/>
        </p:nvSpPr>
        <p:spPr>
          <a:xfrm>
            <a:off x="1265233" y="4015890"/>
            <a:ext cx="97155" cy="253916"/>
          </a:xfrm>
          <a:prstGeom prst="rect">
            <a:avLst/>
          </a:prstGeom>
          <a:noFill/>
        </p:spPr>
        <p:txBody>
          <a:bodyPr wrap="square" rtlCol="0">
            <a:spAutoFit/>
          </a:bodyPr>
          <a:lstStyle/>
          <a:p>
            <a:r>
              <a:rPr lang="fr-FR" sz="1000" dirty="0">
                <a:solidFill>
                  <a:schemeClr val="bg1"/>
                </a:solidFill>
              </a:rPr>
              <a:t>.</a:t>
            </a:r>
          </a:p>
        </p:txBody>
      </p:sp>
      <p:sp>
        <p:nvSpPr>
          <p:cNvPr id="217" name="ZoneTexte 216"/>
          <p:cNvSpPr txBox="1"/>
          <p:nvPr/>
        </p:nvSpPr>
        <p:spPr>
          <a:xfrm>
            <a:off x="1085210" y="3576176"/>
            <a:ext cx="97155" cy="253916"/>
          </a:xfrm>
          <a:prstGeom prst="rect">
            <a:avLst/>
          </a:prstGeom>
          <a:noFill/>
        </p:spPr>
        <p:txBody>
          <a:bodyPr wrap="square" rtlCol="0">
            <a:spAutoFit/>
          </a:bodyPr>
          <a:lstStyle/>
          <a:p>
            <a:r>
              <a:rPr lang="fr-FR" sz="1000" dirty="0">
                <a:solidFill>
                  <a:schemeClr val="bg1"/>
                </a:solidFill>
              </a:rPr>
              <a:t>.</a:t>
            </a:r>
          </a:p>
        </p:txBody>
      </p:sp>
      <p:sp>
        <p:nvSpPr>
          <p:cNvPr id="218" name="ZoneTexte 217"/>
          <p:cNvSpPr txBox="1"/>
          <p:nvPr/>
        </p:nvSpPr>
        <p:spPr>
          <a:xfrm>
            <a:off x="133027" y="4084296"/>
            <a:ext cx="97155" cy="253916"/>
          </a:xfrm>
          <a:prstGeom prst="rect">
            <a:avLst/>
          </a:prstGeom>
          <a:noFill/>
        </p:spPr>
        <p:txBody>
          <a:bodyPr wrap="square" rtlCol="0">
            <a:spAutoFit/>
          </a:bodyPr>
          <a:lstStyle/>
          <a:p>
            <a:r>
              <a:rPr lang="fr-FR" sz="1000" dirty="0">
                <a:solidFill>
                  <a:schemeClr val="bg1"/>
                </a:solidFill>
              </a:rPr>
              <a:t>.</a:t>
            </a:r>
          </a:p>
        </p:txBody>
      </p:sp>
      <p:sp>
        <p:nvSpPr>
          <p:cNvPr id="219" name="ZoneTexte 218"/>
          <p:cNvSpPr txBox="1"/>
          <p:nvPr/>
        </p:nvSpPr>
        <p:spPr>
          <a:xfrm>
            <a:off x="590229" y="4232167"/>
            <a:ext cx="97155" cy="169277"/>
          </a:xfrm>
          <a:prstGeom prst="rect">
            <a:avLst/>
          </a:prstGeom>
          <a:noFill/>
        </p:spPr>
        <p:txBody>
          <a:bodyPr wrap="square" rtlCol="0">
            <a:spAutoFit/>
          </a:bodyPr>
          <a:lstStyle/>
          <a:p>
            <a:r>
              <a:rPr lang="fr-FR" sz="500" dirty="0">
                <a:solidFill>
                  <a:schemeClr val="bg1"/>
                </a:solidFill>
              </a:rPr>
              <a:t>.</a:t>
            </a:r>
          </a:p>
        </p:txBody>
      </p:sp>
      <p:sp>
        <p:nvSpPr>
          <p:cNvPr id="220" name="ZoneTexte 219"/>
          <p:cNvSpPr txBox="1"/>
          <p:nvPr/>
        </p:nvSpPr>
        <p:spPr>
          <a:xfrm>
            <a:off x="461323" y="3575164"/>
            <a:ext cx="97155" cy="169277"/>
          </a:xfrm>
          <a:prstGeom prst="rect">
            <a:avLst/>
          </a:prstGeom>
          <a:noFill/>
        </p:spPr>
        <p:txBody>
          <a:bodyPr wrap="square" rtlCol="0">
            <a:spAutoFit/>
          </a:bodyPr>
          <a:lstStyle/>
          <a:p>
            <a:r>
              <a:rPr lang="fr-FR" sz="500" dirty="0">
                <a:solidFill>
                  <a:schemeClr val="bg1"/>
                </a:solidFill>
              </a:rPr>
              <a:t>.</a:t>
            </a:r>
          </a:p>
        </p:txBody>
      </p:sp>
      <p:sp>
        <p:nvSpPr>
          <p:cNvPr id="221" name="ZoneTexte 220"/>
          <p:cNvSpPr txBox="1"/>
          <p:nvPr/>
        </p:nvSpPr>
        <p:spPr>
          <a:xfrm>
            <a:off x="364168" y="4702047"/>
            <a:ext cx="97155" cy="169277"/>
          </a:xfrm>
          <a:prstGeom prst="rect">
            <a:avLst/>
          </a:prstGeom>
          <a:noFill/>
        </p:spPr>
        <p:txBody>
          <a:bodyPr wrap="square" rtlCol="0">
            <a:spAutoFit/>
          </a:bodyPr>
          <a:lstStyle/>
          <a:p>
            <a:r>
              <a:rPr lang="fr-FR" sz="500" dirty="0">
                <a:solidFill>
                  <a:schemeClr val="bg1"/>
                </a:solidFill>
              </a:rPr>
              <a:t>.</a:t>
            </a:r>
          </a:p>
        </p:txBody>
      </p:sp>
      <p:sp>
        <p:nvSpPr>
          <p:cNvPr id="222" name="ZoneTexte 221"/>
          <p:cNvSpPr txBox="1"/>
          <p:nvPr/>
        </p:nvSpPr>
        <p:spPr>
          <a:xfrm>
            <a:off x="115884" y="4498867"/>
            <a:ext cx="97155" cy="169277"/>
          </a:xfrm>
          <a:prstGeom prst="rect">
            <a:avLst/>
          </a:prstGeom>
          <a:noFill/>
        </p:spPr>
        <p:txBody>
          <a:bodyPr wrap="square" rtlCol="0">
            <a:spAutoFit/>
          </a:bodyPr>
          <a:lstStyle/>
          <a:p>
            <a:r>
              <a:rPr lang="fr-FR" sz="500" dirty="0">
                <a:solidFill>
                  <a:schemeClr val="bg1"/>
                </a:solidFill>
              </a:rPr>
              <a:t>.</a:t>
            </a:r>
          </a:p>
        </p:txBody>
      </p:sp>
      <p:sp>
        <p:nvSpPr>
          <p:cNvPr id="223" name="ZoneTexte 222"/>
          <p:cNvSpPr txBox="1"/>
          <p:nvPr/>
        </p:nvSpPr>
        <p:spPr>
          <a:xfrm>
            <a:off x="3950329" y="3810184"/>
            <a:ext cx="97155" cy="169277"/>
          </a:xfrm>
          <a:prstGeom prst="rect">
            <a:avLst/>
          </a:prstGeom>
          <a:noFill/>
        </p:spPr>
        <p:txBody>
          <a:bodyPr wrap="square" rtlCol="0">
            <a:spAutoFit/>
          </a:bodyPr>
          <a:lstStyle/>
          <a:p>
            <a:r>
              <a:rPr lang="fr-FR" sz="500" dirty="0">
                <a:solidFill>
                  <a:schemeClr val="bg1"/>
                </a:solidFill>
              </a:rPr>
              <a:t>.</a:t>
            </a:r>
          </a:p>
        </p:txBody>
      </p:sp>
      <p:sp>
        <p:nvSpPr>
          <p:cNvPr id="224" name="ZoneTexte 223"/>
          <p:cNvSpPr txBox="1"/>
          <p:nvPr/>
        </p:nvSpPr>
        <p:spPr>
          <a:xfrm>
            <a:off x="4102727" y="4387518"/>
            <a:ext cx="97155" cy="169277"/>
          </a:xfrm>
          <a:prstGeom prst="rect">
            <a:avLst/>
          </a:prstGeom>
          <a:noFill/>
        </p:spPr>
        <p:txBody>
          <a:bodyPr wrap="square" rtlCol="0">
            <a:spAutoFit/>
          </a:bodyPr>
          <a:lstStyle/>
          <a:p>
            <a:r>
              <a:rPr lang="fr-FR" sz="500" dirty="0">
                <a:solidFill>
                  <a:schemeClr val="bg1"/>
                </a:solidFill>
              </a:rPr>
              <a:t>.</a:t>
            </a:r>
          </a:p>
        </p:txBody>
      </p:sp>
      <p:sp>
        <p:nvSpPr>
          <p:cNvPr id="225" name="ZoneTexte 224"/>
          <p:cNvSpPr txBox="1"/>
          <p:nvPr/>
        </p:nvSpPr>
        <p:spPr>
          <a:xfrm>
            <a:off x="3108954" y="3898052"/>
            <a:ext cx="97155" cy="169277"/>
          </a:xfrm>
          <a:prstGeom prst="rect">
            <a:avLst/>
          </a:prstGeom>
          <a:noFill/>
        </p:spPr>
        <p:txBody>
          <a:bodyPr wrap="square" rtlCol="0">
            <a:spAutoFit/>
          </a:bodyPr>
          <a:lstStyle/>
          <a:p>
            <a:r>
              <a:rPr lang="fr-FR" sz="500" dirty="0">
                <a:solidFill>
                  <a:schemeClr val="bg1"/>
                </a:solidFill>
              </a:rPr>
              <a:t>.</a:t>
            </a:r>
          </a:p>
        </p:txBody>
      </p:sp>
      <p:sp>
        <p:nvSpPr>
          <p:cNvPr id="226" name="ZoneTexte 225"/>
          <p:cNvSpPr txBox="1"/>
          <p:nvPr/>
        </p:nvSpPr>
        <p:spPr>
          <a:xfrm>
            <a:off x="4074789" y="4968424"/>
            <a:ext cx="97155" cy="169277"/>
          </a:xfrm>
          <a:prstGeom prst="rect">
            <a:avLst/>
          </a:prstGeom>
          <a:noFill/>
        </p:spPr>
        <p:txBody>
          <a:bodyPr wrap="square" rtlCol="0">
            <a:spAutoFit/>
          </a:bodyPr>
          <a:lstStyle/>
          <a:p>
            <a:r>
              <a:rPr lang="fr-FR" sz="500" dirty="0">
                <a:solidFill>
                  <a:schemeClr val="bg1"/>
                </a:solidFill>
              </a:rPr>
              <a:t>.</a:t>
            </a:r>
          </a:p>
        </p:txBody>
      </p:sp>
      <p:sp>
        <p:nvSpPr>
          <p:cNvPr id="227" name="ZoneTexte 226"/>
          <p:cNvSpPr txBox="1"/>
          <p:nvPr/>
        </p:nvSpPr>
        <p:spPr>
          <a:xfrm>
            <a:off x="4559929" y="4419784"/>
            <a:ext cx="97155" cy="169277"/>
          </a:xfrm>
          <a:prstGeom prst="rect">
            <a:avLst/>
          </a:prstGeom>
          <a:noFill/>
        </p:spPr>
        <p:txBody>
          <a:bodyPr wrap="square" rtlCol="0">
            <a:spAutoFit/>
          </a:bodyPr>
          <a:lstStyle/>
          <a:p>
            <a:r>
              <a:rPr lang="fr-FR" sz="500" dirty="0">
                <a:solidFill>
                  <a:schemeClr val="bg1"/>
                </a:solidFill>
              </a:rPr>
              <a:t>.</a:t>
            </a:r>
          </a:p>
        </p:txBody>
      </p:sp>
      <p:sp>
        <p:nvSpPr>
          <p:cNvPr id="228" name="ZoneTexte 227"/>
          <p:cNvSpPr txBox="1"/>
          <p:nvPr/>
        </p:nvSpPr>
        <p:spPr>
          <a:xfrm>
            <a:off x="4712329" y="4572184"/>
            <a:ext cx="97155" cy="169277"/>
          </a:xfrm>
          <a:prstGeom prst="rect">
            <a:avLst/>
          </a:prstGeom>
          <a:noFill/>
        </p:spPr>
        <p:txBody>
          <a:bodyPr wrap="square" rtlCol="0">
            <a:spAutoFit/>
          </a:bodyPr>
          <a:lstStyle/>
          <a:p>
            <a:r>
              <a:rPr lang="fr-FR" sz="500" dirty="0">
                <a:solidFill>
                  <a:schemeClr val="bg1"/>
                </a:solidFill>
              </a:rPr>
              <a:t>.</a:t>
            </a:r>
          </a:p>
        </p:txBody>
      </p:sp>
      <p:sp>
        <p:nvSpPr>
          <p:cNvPr id="229" name="ZoneTexte 228"/>
          <p:cNvSpPr txBox="1"/>
          <p:nvPr/>
        </p:nvSpPr>
        <p:spPr>
          <a:xfrm>
            <a:off x="5035543" y="4251628"/>
            <a:ext cx="97155" cy="169277"/>
          </a:xfrm>
          <a:prstGeom prst="rect">
            <a:avLst/>
          </a:prstGeom>
          <a:noFill/>
        </p:spPr>
        <p:txBody>
          <a:bodyPr wrap="square" rtlCol="0">
            <a:spAutoFit/>
          </a:bodyPr>
          <a:lstStyle/>
          <a:p>
            <a:r>
              <a:rPr lang="fr-FR" sz="500" dirty="0">
                <a:solidFill>
                  <a:schemeClr val="bg1"/>
                </a:solidFill>
              </a:rPr>
              <a:t>.</a:t>
            </a:r>
          </a:p>
        </p:txBody>
      </p:sp>
      <p:sp>
        <p:nvSpPr>
          <p:cNvPr id="230" name="ZoneTexte 229"/>
          <p:cNvSpPr txBox="1"/>
          <p:nvPr/>
        </p:nvSpPr>
        <p:spPr>
          <a:xfrm>
            <a:off x="3206109" y="4628064"/>
            <a:ext cx="97155" cy="169277"/>
          </a:xfrm>
          <a:prstGeom prst="rect">
            <a:avLst/>
          </a:prstGeom>
          <a:noFill/>
        </p:spPr>
        <p:txBody>
          <a:bodyPr wrap="square" rtlCol="0">
            <a:spAutoFit/>
          </a:bodyPr>
          <a:lstStyle/>
          <a:p>
            <a:r>
              <a:rPr lang="fr-FR" sz="500" dirty="0">
                <a:solidFill>
                  <a:schemeClr val="bg1"/>
                </a:solidFill>
              </a:rPr>
              <a:t>.</a:t>
            </a:r>
          </a:p>
        </p:txBody>
      </p:sp>
      <p:sp>
        <p:nvSpPr>
          <p:cNvPr id="231" name="ZoneTexte 230"/>
          <p:cNvSpPr txBox="1"/>
          <p:nvPr/>
        </p:nvSpPr>
        <p:spPr>
          <a:xfrm>
            <a:off x="3666484" y="4758993"/>
            <a:ext cx="97155" cy="169277"/>
          </a:xfrm>
          <a:prstGeom prst="rect">
            <a:avLst/>
          </a:prstGeom>
          <a:noFill/>
        </p:spPr>
        <p:txBody>
          <a:bodyPr wrap="square" rtlCol="0">
            <a:spAutoFit/>
          </a:bodyPr>
          <a:lstStyle/>
          <a:p>
            <a:r>
              <a:rPr lang="fr-FR" sz="500" dirty="0">
                <a:solidFill>
                  <a:schemeClr val="bg1"/>
                </a:solidFill>
              </a:rPr>
              <a:t>.</a:t>
            </a:r>
          </a:p>
        </p:txBody>
      </p:sp>
      <p:sp>
        <p:nvSpPr>
          <p:cNvPr id="232" name="ZoneTexte 231"/>
          <p:cNvSpPr txBox="1"/>
          <p:nvPr/>
        </p:nvSpPr>
        <p:spPr>
          <a:xfrm>
            <a:off x="4319899" y="5200834"/>
            <a:ext cx="97155" cy="169277"/>
          </a:xfrm>
          <a:prstGeom prst="rect">
            <a:avLst/>
          </a:prstGeom>
          <a:noFill/>
        </p:spPr>
        <p:txBody>
          <a:bodyPr wrap="square" rtlCol="0">
            <a:spAutoFit/>
          </a:bodyPr>
          <a:lstStyle/>
          <a:p>
            <a:r>
              <a:rPr lang="fr-FR" sz="500" dirty="0">
                <a:solidFill>
                  <a:schemeClr val="bg1"/>
                </a:solidFill>
              </a:rPr>
              <a:t>.</a:t>
            </a:r>
          </a:p>
        </p:txBody>
      </p:sp>
      <p:sp>
        <p:nvSpPr>
          <p:cNvPr id="233" name="ZoneTexte 232"/>
          <p:cNvSpPr txBox="1"/>
          <p:nvPr/>
        </p:nvSpPr>
        <p:spPr>
          <a:xfrm>
            <a:off x="3569329" y="4419784"/>
            <a:ext cx="97155" cy="169277"/>
          </a:xfrm>
          <a:prstGeom prst="rect">
            <a:avLst/>
          </a:prstGeom>
          <a:noFill/>
        </p:spPr>
        <p:txBody>
          <a:bodyPr wrap="square" rtlCol="0">
            <a:spAutoFit/>
          </a:bodyPr>
          <a:lstStyle/>
          <a:p>
            <a:r>
              <a:rPr lang="fr-FR" sz="500" dirty="0">
                <a:solidFill>
                  <a:schemeClr val="bg1"/>
                </a:solidFill>
              </a:rPr>
              <a:t>.</a:t>
            </a:r>
          </a:p>
        </p:txBody>
      </p:sp>
      <p:sp>
        <p:nvSpPr>
          <p:cNvPr id="234" name="ZoneTexte 233"/>
          <p:cNvSpPr txBox="1"/>
          <p:nvPr/>
        </p:nvSpPr>
        <p:spPr>
          <a:xfrm>
            <a:off x="3617906" y="4111174"/>
            <a:ext cx="97155" cy="253916"/>
          </a:xfrm>
          <a:prstGeom prst="rect">
            <a:avLst/>
          </a:prstGeom>
          <a:noFill/>
        </p:spPr>
        <p:txBody>
          <a:bodyPr wrap="square" rtlCol="0">
            <a:spAutoFit/>
          </a:bodyPr>
          <a:lstStyle/>
          <a:p>
            <a:r>
              <a:rPr lang="fr-FR" sz="1000" dirty="0">
                <a:solidFill>
                  <a:schemeClr val="bg1"/>
                </a:solidFill>
              </a:rPr>
              <a:t>.</a:t>
            </a:r>
          </a:p>
        </p:txBody>
      </p:sp>
      <p:sp>
        <p:nvSpPr>
          <p:cNvPr id="235" name="ZoneTexte 234"/>
          <p:cNvSpPr txBox="1"/>
          <p:nvPr/>
        </p:nvSpPr>
        <p:spPr>
          <a:xfrm>
            <a:off x="3437883" y="3671460"/>
            <a:ext cx="97155" cy="253916"/>
          </a:xfrm>
          <a:prstGeom prst="rect">
            <a:avLst/>
          </a:prstGeom>
          <a:noFill/>
        </p:spPr>
        <p:txBody>
          <a:bodyPr wrap="square" rtlCol="0">
            <a:spAutoFit/>
          </a:bodyPr>
          <a:lstStyle/>
          <a:p>
            <a:r>
              <a:rPr lang="fr-FR" sz="1000" dirty="0">
                <a:solidFill>
                  <a:schemeClr val="bg1"/>
                </a:solidFill>
              </a:rPr>
              <a:t>.</a:t>
            </a:r>
          </a:p>
        </p:txBody>
      </p:sp>
      <p:sp>
        <p:nvSpPr>
          <p:cNvPr id="236" name="ZoneTexte 235"/>
          <p:cNvSpPr txBox="1"/>
          <p:nvPr/>
        </p:nvSpPr>
        <p:spPr>
          <a:xfrm>
            <a:off x="2485700" y="4179580"/>
            <a:ext cx="97155" cy="253916"/>
          </a:xfrm>
          <a:prstGeom prst="rect">
            <a:avLst/>
          </a:prstGeom>
          <a:noFill/>
        </p:spPr>
        <p:txBody>
          <a:bodyPr wrap="square" rtlCol="0">
            <a:spAutoFit/>
          </a:bodyPr>
          <a:lstStyle/>
          <a:p>
            <a:r>
              <a:rPr lang="fr-FR" sz="1000" dirty="0">
                <a:solidFill>
                  <a:schemeClr val="bg1"/>
                </a:solidFill>
              </a:rPr>
              <a:t>.</a:t>
            </a:r>
          </a:p>
        </p:txBody>
      </p:sp>
      <p:sp>
        <p:nvSpPr>
          <p:cNvPr id="237" name="ZoneTexte 236"/>
          <p:cNvSpPr txBox="1"/>
          <p:nvPr/>
        </p:nvSpPr>
        <p:spPr>
          <a:xfrm>
            <a:off x="2942902" y="4327451"/>
            <a:ext cx="97155" cy="169277"/>
          </a:xfrm>
          <a:prstGeom prst="rect">
            <a:avLst/>
          </a:prstGeom>
          <a:noFill/>
        </p:spPr>
        <p:txBody>
          <a:bodyPr wrap="square" rtlCol="0">
            <a:spAutoFit/>
          </a:bodyPr>
          <a:lstStyle/>
          <a:p>
            <a:r>
              <a:rPr lang="fr-FR" sz="500" dirty="0">
                <a:solidFill>
                  <a:schemeClr val="bg1"/>
                </a:solidFill>
              </a:rPr>
              <a:t>.</a:t>
            </a:r>
          </a:p>
        </p:txBody>
      </p:sp>
      <p:sp>
        <p:nvSpPr>
          <p:cNvPr id="238" name="ZoneTexte 237"/>
          <p:cNvSpPr txBox="1"/>
          <p:nvPr/>
        </p:nvSpPr>
        <p:spPr>
          <a:xfrm>
            <a:off x="2813996" y="3670448"/>
            <a:ext cx="97155" cy="169277"/>
          </a:xfrm>
          <a:prstGeom prst="rect">
            <a:avLst/>
          </a:prstGeom>
          <a:noFill/>
        </p:spPr>
        <p:txBody>
          <a:bodyPr wrap="square" rtlCol="0">
            <a:spAutoFit/>
          </a:bodyPr>
          <a:lstStyle/>
          <a:p>
            <a:r>
              <a:rPr lang="fr-FR" sz="500" dirty="0">
                <a:solidFill>
                  <a:schemeClr val="bg1"/>
                </a:solidFill>
              </a:rPr>
              <a:t>.</a:t>
            </a:r>
          </a:p>
        </p:txBody>
      </p:sp>
      <p:sp>
        <p:nvSpPr>
          <p:cNvPr id="239" name="ZoneTexte 238"/>
          <p:cNvSpPr txBox="1"/>
          <p:nvPr/>
        </p:nvSpPr>
        <p:spPr>
          <a:xfrm>
            <a:off x="2716841" y="4797331"/>
            <a:ext cx="97155" cy="169277"/>
          </a:xfrm>
          <a:prstGeom prst="rect">
            <a:avLst/>
          </a:prstGeom>
          <a:noFill/>
        </p:spPr>
        <p:txBody>
          <a:bodyPr wrap="square" rtlCol="0">
            <a:spAutoFit/>
          </a:bodyPr>
          <a:lstStyle/>
          <a:p>
            <a:r>
              <a:rPr lang="fr-FR" sz="500" dirty="0">
                <a:solidFill>
                  <a:schemeClr val="bg1"/>
                </a:solidFill>
              </a:rPr>
              <a:t>.</a:t>
            </a:r>
          </a:p>
        </p:txBody>
      </p:sp>
      <p:sp>
        <p:nvSpPr>
          <p:cNvPr id="240" name="ZoneTexte 239"/>
          <p:cNvSpPr txBox="1"/>
          <p:nvPr/>
        </p:nvSpPr>
        <p:spPr>
          <a:xfrm>
            <a:off x="2380009" y="4594152"/>
            <a:ext cx="105691" cy="169277"/>
          </a:xfrm>
          <a:prstGeom prst="rect">
            <a:avLst/>
          </a:prstGeom>
          <a:noFill/>
        </p:spPr>
        <p:txBody>
          <a:bodyPr wrap="square" rtlCol="0">
            <a:spAutoFit/>
          </a:bodyPr>
          <a:lstStyle/>
          <a:p>
            <a:r>
              <a:rPr lang="fr-FR" sz="500" dirty="0">
                <a:solidFill>
                  <a:schemeClr val="bg1"/>
                </a:solidFill>
              </a:rPr>
              <a:t>.</a:t>
            </a:r>
          </a:p>
        </p:txBody>
      </p:sp>
      <p:sp>
        <p:nvSpPr>
          <p:cNvPr id="241" name="ZoneTexte 240"/>
          <p:cNvSpPr txBox="1"/>
          <p:nvPr/>
        </p:nvSpPr>
        <p:spPr>
          <a:xfrm>
            <a:off x="4168139" y="2877318"/>
            <a:ext cx="97155" cy="138499"/>
          </a:xfrm>
          <a:prstGeom prst="rect">
            <a:avLst/>
          </a:prstGeom>
          <a:noFill/>
        </p:spPr>
        <p:txBody>
          <a:bodyPr wrap="square" rtlCol="0">
            <a:spAutoFit/>
          </a:bodyPr>
          <a:lstStyle/>
          <a:p>
            <a:r>
              <a:rPr lang="fr-FR" sz="300" dirty="0">
                <a:solidFill>
                  <a:schemeClr val="bg1"/>
                </a:solidFill>
              </a:rPr>
              <a:t>.</a:t>
            </a:r>
          </a:p>
        </p:txBody>
      </p:sp>
      <p:sp>
        <p:nvSpPr>
          <p:cNvPr id="242" name="ZoneTexte 241"/>
          <p:cNvSpPr txBox="1"/>
          <p:nvPr/>
        </p:nvSpPr>
        <p:spPr>
          <a:xfrm>
            <a:off x="4320537" y="3454652"/>
            <a:ext cx="97155" cy="138499"/>
          </a:xfrm>
          <a:prstGeom prst="rect">
            <a:avLst/>
          </a:prstGeom>
          <a:noFill/>
        </p:spPr>
        <p:txBody>
          <a:bodyPr wrap="square" rtlCol="0">
            <a:spAutoFit/>
          </a:bodyPr>
          <a:lstStyle/>
          <a:p>
            <a:r>
              <a:rPr lang="fr-FR" sz="300" dirty="0">
                <a:solidFill>
                  <a:schemeClr val="bg1"/>
                </a:solidFill>
              </a:rPr>
              <a:t>.</a:t>
            </a:r>
          </a:p>
        </p:txBody>
      </p:sp>
      <p:sp>
        <p:nvSpPr>
          <p:cNvPr id="243" name="ZoneTexte 242"/>
          <p:cNvSpPr txBox="1"/>
          <p:nvPr/>
        </p:nvSpPr>
        <p:spPr>
          <a:xfrm>
            <a:off x="3326764" y="2965186"/>
            <a:ext cx="97155" cy="138499"/>
          </a:xfrm>
          <a:prstGeom prst="rect">
            <a:avLst/>
          </a:prstGeom>
          <a:noFill/>
        </p:spPr>
        <p:txBody>
          <a:bodyPr wrap="square" rtlCol="0">
            <a:spAutoFit/>
          </a:bodyPr>
          <a:lstStyle/>
          <a:p>
            <a:r>
              <a:rPr lang="fr-FR" sz="300" dirty="0">
                <a:solidFill>
                  <a:schemeClr val="bg1"/>
                </a:solidFill>
              </a:rPr>
              <a:t>.</a:t>
            </a:r>
          </a:p>
        </p:txBody>
      </p:sp>
      <p:sp>
        <p:nvSpPr>
          <p:cNvPr id="244" name="ZoneTexte 243"/>
          <p:cNvSpPr txBox="1"/>
          <p:nvPr/>
        </p:nvSpPr>
        <p:spPr>
          <a:xfrm>
            <a:off x="4292599" y="4035558"/>
            <a:ext cx="97155" cy="169277"/>
          </a:xfrm>
          <a:prstGeom prst="rect">
            <a:avLst/>
          </a:prstGeom>
          <a:noFill/>
        </p:spPr>
        <p:txBody>
          <a:bodyPr wrap="square" rtlCol="0">
            <a:spAutoFit/>
          </a:bodyPr>
          <a:lstStyle/>
          <a:p>
            <a:r>
              <a:rPr lang="fr-FR" sz="500" dirty="0">
                <a:solidFill>
                  <a:schemeClr val="bg1"/>
                </a:solidFill>
              </a:rPr>
              <a:t>.</a:t>
            </a:r>
          </a:p>
        </p:txBody>
      </p:sp>
      <p:sp>
        <p:nvSpPr>
          <p:cNvPr id="245" name="ZoneTexte 244"/>
          <p:cNvSpPr txBox="1"/>
          <p:nvPr/>
        </p:nvSpPr>
        <p:spPr>
          <a:xfrm>
            <a:off x="4777739" y="3486918"/>
            <a:ext cx="97155" cy="169277"/>
          </a:xfrm>
          <a:prstGeom prst="rect">
            <a:avLst/>
          </a:prstGeom>
          <a:noFill/>
        </p:spPr>
        <p:txBody>
          <a:bodyPr wrap="square" rtlCol="0">
            <a:spAutoFit/>
          </a:bodyPr>
          <a:lstStyle/>
          <a:p>
            <a:r>
              <a:rPr lang="fr-FR" sz="500" dirty="0">
                <a:solidFill>
                  <a:schemeClr val="bg1"/>
                </a:solidFill>
              </a:rPr>
              <a:t>.</a:t>
            </a:r>
          </a:p>
        </p:txBody>
      </p:sp>
      <p:sp>
        <p:nvSpPr>
          <p:cNvPr id="246" name="ZoneTexte 245"/>
          <p:cNvSpPr txBox="1"/>
          <p:nvPr/>
        </p:nvSpPr>
        <p:spPr>
          <a:xfrm>
            <a:off x="4930139" y="3639318"/>
            <a:ext cx="97155" cy="169277"/>
          </a:xfrm>
          <a:prstGeom prst="rect">
            <a:avLst/>
          </a:prstGeom>
          <a:noFill/>
        </p:spPr>
        <p:txBody>
          <a:bodyPr wrap="square" rtlCol="0">
            <a:spAutoFit/>
          </a:bodyPr>
          <a:lstStyle/>
          <a:p>
            <a:r>
              <a:rPr lang="fr-FR" sz="500" dirty="0">
                <a:solidFill>
                  <a:schemeClr val="bg1"/>
                </a:solidFill>
              </a:rPr>
              <a:t>.</a:t>
            </a:r>
          </a:p>
        </p:txBody>
      </p:sp>
      <p:sp>
        <p:nvSpPr>
          <p:cNvPr id="247" name="ZoneTexte 246"/>
          <p:cNvSpPr txBox="1"/>
          <p:nvPr/>
        </p:nvSpPr>
        <p:spPr>
          <a:xfrm>
            <a:off x="5253353" y="3318762"/>
            <a:ext cx="97155" cy="169277"/>
          </a:xfrm>
          <a:prstGeom prst="rect">
            <a:avLst/>
          </a:prstGeom>
          <a:noFill/>
        </p:spPr>
        <p:txBody>
          <a:bodyPr wrap="square" rtlCol="0">
            <a:spAutoFit/>
          </a:bodyPr>
          <a:lstStyle/>
          <a:p>
            <a:r>
              <a:rPr lang="fr-FR" sz="500" dirty="0">
                <a:solidFill>
                  <a:schemeClr val="bg1"/>
                </a:solidFill>
              </a:rPr>
              <a:t>.</a:t>
            </a:r>
          </a:p>
        </p:txBody>
      </p:sp>
      <p:sp>
        <p:nvSpPr>
          <p:cNvPr id="248" name="ZoneTexte 247"/>
          <p:cNvSpPr txBox="1"/>
          <p:nvPr/>
        </p:nvSpPr>
        <p:spPr>
          <a:xfrm>
            <a:off x="3423919" y="3695198"/>
            <a:ext cx="97155" cy="169277"/>
          </a:xfrm>
          <a:prstGeom prst="rect">
            <a:avLst/>
          </a:prstGeom>
          <a:noFill/>
        </p:spPr>
        <p:txBody>
          <a:bodyPr wrap="square" rtlCol="0">
            <a:spAutoFit/>
          </a:bodyPr>
          <a:lstStyle/>
          <a:p>
            <a:r>
              <a:rPr lang="fr-FR" sz="500" dirty="0">
                <a:solidFill>
                  <a:schemeClr val="bg1"/>
                </a:solidFill>
              </a:rPr>
              <a:t>.</a:t>
            </a:r>
          </a:p>
        </p:txBody>
      </p:sp>
      <p:sp>
        <p:nvSpPr>
          <p:cNvPr id="249" name="ZoneTexte 248"/>
          <p:cNvSpPr txBox="1"/>
          <p:nvPr/>
        </p:nvSpPr>
        <p:spPr>
          <a:xfrm>
            <a:off x="3884294" y="3826127"/>
            <a:ext cx="97155" cy="169277"/>
          </a:xfrm>
          <a:prstGeom prst="rect">
            <a:avLst/>
          </a:prstGeom>
          <a:noFill/>
        </p:spPr>
        <p:txBody>
          <a:bodyPr wrap="square" rtlCol="0">
            <a:spAutoFit/>
          </a:bodyPr>
          <a:lstStyle/>
          <a:p>
            <a:r>
              <a:rPr lang="fr-FR" sz="500" dirty="0">
                <a:solidFill>
                  <a:schemeClr val="bg1"/>
                </a:solidFill>
              </a:rPr>
              <a:t>.</a:t>
            </a:r>
          </a:p>
        </p:txBody>
      </p:sp>
      <p:sp>
        <p:nvSpPr>
          <p:cNvPr id="250" name="ZoneTexte 249"/>
          <p:cNvSpPr txBox="1"/>
          <p:nvPr/>
        </p:nvSpPr>
        <p:spPr>
          <a:xfrm>
            <a:off x="4537709" y="4267968"/>
            <a:ext cx="97155" cy="169277"/>
          </a:xfrm>
          <a:prstGeom prst="rect">
            <a:avLst/>
          </a:prstGeom>
          <a:noFill/>
        </p:spPr>
        <p:txBody>
          <a:bodyPr wrap="square" rtlCol="0">
            <a:spAutoFit/>
          </a:bodyPr>
          <a:lstStyle/>
          <a:p>
            <a:r>
              <a:rPr lang="fr-FR" sz="500" dirty="0">
                <a:solidFill>
                  <a:schemeClr val="bg1"/>
                </a:solidFill>
              </a:rPr>
              <a:t>.</a:t>
            </a:r>
          </a:p>
        </p:txBody>
      </p:sp>
      <p:sp>
        <p:nvSpPr>
          <p:cNvPr id="251" name="ZoneTexte 250"/>
          <p:cNvSpPr txBox="1"/>
          <p:nvPr/>
        </p:nvSpPr>
        <p:spPr>
          <a:xfrm>
            <a:off x="3787139" y="3486918"/>
            <a:ext cx="97155" cy="169277"/>
          </a:xfrm>
          <a:prstGeom prst="rect">
            <a:avLst/>
          </a:prstGeom>
          <a:noFill/>
        </p:spPr>
        <p:txBody>
          <a:bodyPr wrap="square" rtlCol="0">
            <a:spAutoFit/>
          </a:bodyPr>
          <a:lstStyle/>
          <a:p>
            <a:r>
              <a:rPr lang="fr-FR" sz="500" dirty="0">
                <a:solidFill>
                  <a:schemeClr val="bg1"/>
                </a:solidFill>
              </a:rPr>
              <a:t>.</a:t>
            </a:r>
          </a:p>
        </p:txBody>
      </p:sp>
      <p:sp>
        <p:nvSpPr>
          <p:cNvPr id="252" name="ZoneTexte 251"/>
          <p:cNvSpPr txBox="1"/>
          <p:nvPr/>
        </p:nvSpPr>
        <p:spPr>
          <a:xfrm>
            <a:off x="3835716" y="3178308"/>
            <a:ext cx="97155" cy="215444"/>
          </a:xfrm>
          <a:prstGeom prst="rect">
            <a:avLst/>
          </a:prstGeom>
          <a:noFill/>
        </p:spPr>
        <p:txBody>
          <a:bodyPr wrap="square" rtlCol="0">
            <a:spAutoFit/>
          </a:bodyPr>
          <a:lstStyle/>
          <a:p>
            <a:r>
              <a:rPr lang="fr-FR" sz="800" dirty="0">
                <a:solidFill>
                  <a:schemeClr val="bg1"/>
                </a:solidFill>
              </a:rPr>
              <a:t>.</a:t>
            </a:r>
          </a:p>
        </p:txBody>
      </p:sp>
      <p:sp>
        <p:nvSpPr>
          <p:cNvPr id="253" name="ZoneTexte 252"/>
          <p:cNvSpPr txBox="1"/>
          <p:nvPr/>
        </p:nvSpPr>
        <p:spPr>
          <a:xfrm>
            <a:off x="3655693" y="2738594"/>
            <a:ext cx="97155" cy="215444"/>
          </a:xfrm>
          <a:prstGeom prst="rect">
            <a:avLst/>
          </a:prstGeom>
          <a:noFill/>
        </p:spPr>
        <p:txBody>
          <a:bodyPr wrap="square" rtlCol="0">
            <a:spAutoFit/>
          </a:bodyPr>
          <a:lstStyle/>
          <a:p>
            <a:r>
              <a:rPr lang="fr-FR" sz="800" dirty="0">
                <a:solidFill>
                  <a:schemeClr val="bg1"/>
                </a:solidFill>
              </a:rPr>
              <a:t>.</a:t>
            </a:r>
          </a:p>
        </p:txBody>
      </p:sp>
      <p:sp>
        <p:nvSpPr>
          <p:cNvPr id="254" name="ZoneTexte 253"/>
          <p:cNvSpPr txBox="1"/>
          <p:nvPr/>
        </p:nvSpPr>
        <p:spPr>
          <a:xfrm>
            <a:off x="2703510" y="3246714"/>
            <a:ext cx="97155" cy="215444"/>
          </a:xfrm>
          <a:prstGeom prst="rect">
            <a:avLst/>
          </a:prstGeom>
          <a:noFill/>
        </p:spPr>
        <p:txBody>
          <a:bodyPr wrap="square" rtlCol="0">
            <a:spAutoFit/>
          </a:bodyPr>
          <a:lstStyle/>
          <a:p>
            <a:r>
              <a:rPr lang="fr-FR" sz="800" dirty="0">
                <a:solidFill>
                  <a:schemeClr val="bg1"/>
                </a:solidFill>
              </a:rPr>
              <a:t>.</a:t>
            </a:r>
          </a:p>
        </p:txBody>
      </p:sp>
      <p:sp>
        <p:nvSpPr>
          <p:cNvPr id="255" name="ZoneTexte 254"/>
          <p:cNvSpPr txBox="1"/>
          <p:nvPr/>
        </p:nvSpPr>
        <p:spPr>
          <a:xfrm>
            <a:off x="3160712" y="3394585"/>
            <a:ext cx="97155" cy="138499"/>
          </a:xfrm>
          <a:prstGeom prst="rect">
            <a:avLst/>
          </a:prstGeom>
          <a:noFill/>
        </p:spPr>
        <p:txBody>
          <a:bodyPr wrap="square" rtlCol="0">
            <a:spAutoFit/>
          </a:bodyPr>
          <a:lstStyle/>
          <a:p>
            <a:r>
              <a:rPr lang="fr-FR" sz="300" dirty="0">
                <a:solidFill>
                  <a:schemeClr val="bg1"/>
                </a:solidFill>
              </a:rPr>
              <a:t>.</a:t>
            </a:r>
          </a:p>
        </p:txBody>
      </p:sp>
      <p:sp>
        <p:nvSpPr>
          <p:cNvPr id="256" name="ZoneTexte 255"/>
          <p:cNvSpPr txBox="1"/>
          <p:nvPr/>
        </p:nvSpPr>
        <p:spPr>
          <a:xfrm>
            <a:off x="3031806" y="2737582"/>
            <a:ext cx="97155" cy="138499"/>
          </a:xfrm>
          <a:prstGeom prst="rect">
            <a:avLst/>
          </a:prstGeom>
          <a:noFill/>
        </p:spPr>
        <p:txBody>
          <a:bodyPr wrap="square" rtlCol="0">
            <a:spAutoFit/>
          </a:bodyPr>
          <a:lstStyle/>
          <a:p>
            <a:r>
              <a:rPr lang="fr-FR" sz="300" dirty="0">
                <a:solidFill>
                  <a:schemeClr val="bg1"/>
                </a:solidFill>
              </a:rPr>
              <a:t>.</a:t>
            </a:r>
          </a:p>
        </p:txBody>
      </p:sp>
      <p:sp>
        <p:nvSpPr>
          <p:cNvPr id="257" name="ZoneTexte 256"/>
          <p:cNvSpPr txBox="1"/>
          <p:nvPr/>
        </p:nvSpPr>
        <p:spPr>
          <a:xfrm>
            <a:off x="2934651" y="3864465"/>
            <a:ext cx="97155" cy="169277"/>
          </a:xfrm>
          <a:prstGeom prst="rect">
            <a:avLst/>
          </a:prstGeom>
          <a:noFill/>
        </p:spPr>
        <p:txBody>
          <a:bodyPr wrap="square" rtlCol="0">
            <a:spAutoFit/>
          </a:bodyPr>
          <a:lstStyle/>
          <a:p>
            <a:r>
              <a:rPr lang="fr-FR" sz="500" dirty="0">
                <a:solidFill>
                  <a:srgbClr val="0070C0"/>
                </a:solidFill>
              </a:rPr>
              <a:t>.</a:t>
            </a:r>
          </a:p>
        </p:txBody>
      </p:sp>
      <p:sp>
        <p:nvSpPr>
          <p:cNvPr id="258" name="ZoneTexte 257"/>
          <p:cNvSpPr txBox="1"/>
          <p:nvPr/>
        </p:nvSpPr>
        <p:spPr>
          <a:xfrm>
            <a:off x="2686367" y="3661285"/>
            <a:ext cx="97155" cy="169277"/>
          </a:xfrm>
          <a:prstGeom prst="rect">
            <a:avLst/>
          </a:prstGeom>
          <a:noFill/>
        </p:spPr>
        <p:txBody>
          <a:bodyPr wrap="square" rtlCol="0">
            <a:spAutoFit/>
          </a:bodyPr>
          <a:lstStyle/>
          <a:p>
            <a:r>
              <a:rPr lang="fr-FR" sz="500" dirty="0">
                <a:solidFill>
                  <a:schemeClr val="bg1"/>
                </a:solidFill>
              </a:rPr>
              <a:t>.</a:t>
            </a:r>
          </a:p>
        </p:txBody>
      </p:sp>
      <p:sp>
        <p:nvSpPr>
          <p:cNvPr id="259" name="ZoneTexte 258"/>
          <p:cNvSpPr txBox="1"/>
          <p:nvPr/>
        </p:nvSpPr>
        <p:spPr>
          <a:xfrm>
            <a:off x="10482071" y="1810436"/>
            <a:ext cx="97155" cy="169277"/>
          </a:xfrm>
          <a:prstGeom prst="rect">
            <a:avLst/>
          </a:prstGeom>
          <a:noFill/>
        </p:spPr>
        <p:txBody>
          <a:bodyPr wrap="square" rtlCol="0">
            <a:spAutoFit/>
          </a:bodyPr>
          <a:lstStyle/>
          <a:p>
            <a:r>
              <a:rPr lang="fr-FR" sz="500" dirty="0">
                <a:solidFill>
                  <a:schemeClr val="bg1"/>
                </a:solidFill>
              </a:rPr>
              <a:t>.</a:t>
            </a:r>
          </a:p>
        </p:txBody>
      </p:sp>
      <p:sp>
        <p:nvSpPr>
          <p:cNvPr id="260" name="ZoneTexte 259"/>
          <p:cNvSpPr txBox="1"/>
          <p:nvPr/>
        </p:nvSpPr>
        <p:spPr>
          <a:xfrm>
            <a:off x="10634469" y="2387770"/>
            <a:ext cx="97155" cy="169277"/>
          </a:xfrm>
          <a:prstGeom prst="rect">
            <a:avLst/>
          </a:prstGeom>
          <a:noFill/>
        </p:spPr>
        <p:txBody>
          <a:bodyPr wrap="square" rtlCol="0">
            <a:spAutoFit/>
          </a:bodyPr>
          <a:lstStyle/>
          <a:p>
            <a:r>
              <a:rPr lang="fr-FR" sz="500" dirty="0">
                <a:solidFill>
                  <a:schemeClr val="bg1"/>
                </a:solidFill>
              </a:rPr>
              <a:t>.</a:t>
            </a:r>
          </a:p>
        </p:txBody>
      </p:sp>
      <p:sp>
        <p:nvSpPr>
          <p:cNvPr id="261" name="ZoneTexte 260"/>
          <p:cNvSpPr txBox="1"/>
          <p:nvPr/>
        </p:nvSpPr>
        <p:spPr>
          <a:xfrm>
            <a:off x="9640696" y="1898304"/>
            <a:ext cx="97155" cy="169277"/>
          </a:xfrm>
          <a:prstGeom prst="rect">
            <a:avLst/>
          </a:prstGeom>
          <a:noFill/>
        </p:spPr>
        <p:txBody>
          <a:bodyPr wrap="square" rtlCol="0">
            <a:spAutoFit/>
          </a:bodyPr>
          <a:lstStyle/>
          <a:p>
            <a:r>
              <a:rPr lang="fr-FR" sz="500" dirty="0">
                <a:solidFill>
                  <a:schemeClr val="bg1"/>
                </a:solidFill>
              </a:rPr>
              <a:t>.</a:t>
            </a:r>
          </a:p>
        </p:txBody>
      </p:sp>
      <p:sp>
        <p:nvSpPr>
          <p:cNvPr id="262" name="ZoneTexte 261"/>
          <p:cNvSpPr txBox="1"/>
          <p:nvPr/>
        </p:nvSpPr>
        <p:spPr>
          <a:xfrm>
            <a:off x="10606531" y="2968676"/>
            <a:ext cx="97155" cy="169277"/>
          </a:xfrm>
          <a:prstGeom prst="rect">
            <a:avLst/>
          </a:prstGeom>
          <a:noFill/>
        </p:spPr>
        <p:txBody>
          <a:bodyPr wrap="square" rtlCol="0">
            <a:spAutoFit/>
          </a:bodyPr>
          <a:lstStyle/>
          <a:p>
            <a:r>
              <a:rPr lang="fr-FR" sz="500" dirty="0">
                <a:solidFill>
                  <a:schemeClr val="bg1"/>
                </a:solidFill>
              </a:rPr>
              <a:t>.</a:t>
            </a:r>
          </a:p>
        </p:txBody>
      </p:sp>
      <p:sp>
        <p:nvSpPr>
          <p:cNvPr id="263" name="ZoneTexte 262"/>
          <p:cNvSpPr txBox="1"/>
          <p:nvPr/>
        </p:nvSpPr>
        <p:spPr>
          <a:xfrm>
            <a:off x="11091671" y="2420036"/>
            <a:ext cx="97155" cy="169277"/>
          </a:xfrm>
          <a:prstGeom prst="rect">
            <a:avLst/>
          </a:prstGeom>
          <a:noFill/>
        </p:spPr>
        <p:txBody>
          <a:bodyPr wrap="square" rtlCol="0">
            <a:spAutoFit/>
          </a:bodyPr>
          <a:lstStyle/>
          <a:p>
            <a:r>
              <a:rPr lang="fr-FR" sz="500" dirty="0">
                <a:solidFill>
                  <a:schemeClr val="bg1"/>
                </a:solidFill>
              </a:rPr>
              <a:t>.</a:t>
            </a:r>
          </a:p>
        </p:txBody>
      </p:sp>
      <p:sp>
        <p:nvSpPr>
          <p:cNvPr id="264" name="ZoneTexte 263"/>
          <p:cNvSpPr txBox="1"/>
          <p:nvPr/>
        </p:nvSpPr>
        <p:spPr>
          <a:xfrm>
            <a:off x="11244071" y="2572436"/>
            <a:ext cx="97155" cy="169277"/>
          </a:xfrm>
          <a:prstGeom prst="rect">
            <a:avLst/>
          </a:prstGeom>
          <a:noFill/>
        </p:spPr>
        <p:txBody>
          <a:bodyPr wrap="square" rtlCol="0">
            <a:spAutoFit/>
          </a:bodyPr>
          <a:lstStyle/>
          <a:p>
            <a:r>
              <a:rPr lang="fr-FR" sz="500" dirty="0">
                <a:solidFill>
                  <a:schemeClr val="bg1"/>
                </a:solidFill>
              </a:rPr>
              <a:t>.</a:t>
            </a:r>
          </a:p>
        </p:txBody>
      </p:sp>
      <p:sp>
        <p:nvSpPr>
          <p:cNvPr id="265" name="ZoneTexte 264"/>
          <p:cNvSpPr txBox="1"/>
          <p:nvPr/>
        </p:nvSpPr>
        <p:spPr>
          <a:xfrm>
            <a:off x="11567285" y="2251880"/>
            <a:ext cx="97155" cy="169277"/>
          </a:xfrm>
          <a:prstGeom prst="rect">
            <a:avLst/>
          </a:prstGeom>
          <a:noFill/>
        </p:spPr>
        <p:txBody>
          <a:bodyPr wrap="square" rtlCol="0">
            <a:spAutoFit/>
          </a:bodyPr>
          <a:lstStyle/>
          <a:p>
            <a:r>
              <a:rPr lang="fr-FR" sz="500" dirty="0">
                <a:solidFill>
                  <a:schemeClr val="bg1"/>
                </a:solidFill>
              </a:rPr>
              <a:t>.</a:t>
            </a:r>
          </a:p>
        </p:txBody>
      </p:sp>
      <p:sp>
        <p:nvSpPr>
          <p:cNvPr id="266" name="ZoneTexte 265"/>
          <p:cNvSpPr txBox="1"/>
          <p:nvPr/>
        </p:nvSpPr>
        <p:spPr>
          <a:xfrm>
            <a:off x="9737851" y="2628316"/>
            <a:ext cx="97155" cy="169277"/>
          </a:xfrm>
          <a:prstGeom prst="rect">
            <a:avLst/>
          </a:prstGeom>
          <a:noFill/>
        </p:spPr>
        <p:txBody>
          <a:bodyPr wrap="square" rtlCol="0">
            <a:spAutoFit/>
          </a:bodyPr>
          <a:lstStyle/>
          <a:p>
            <a:r>
              <a:rPr lang="fr-FR" sz="500" dirty="0">
                <a:solidFill>
                  <a:schemeClr val="bg1"/>
                </a:solidFill>
              </a:rPr>
              <a:t>.</a:t>
            </a:r>
          </a:p>
        </p:txBody>
      </p:sp>
      <p:sp>
        <p:nvSpPr>
          <p:cNvPr id="267" name="ZoneTexte 266"/>
          <p:cNvSpPr txBox="1"/>
          <p:nvPr/>
        </p:nvSpPr>
        <p:spPr>
          <a:xfrm>
            <a:off x="10198226" y="2759245"/>
            <a:ext cx="97155" cy="169277"/>
          </a:xfrm>
          <a:prstGeom prst="rect">
            <a:avLst/>
          </a:prstGeom>
          <a:noFill/>
        </p:spPr>
        <p:txBody>
          <a:bodyPr wrap="square" rtlCol="0">
            <a:spAutoFit/>
          </a:bodyPr>
          <a:lstStyle/>
          <a:p>
            <a:r>
              <a:rPr lang="fr-FR" sz="500" dirty="0">
                <a:solidFill>
                  <a:schemeClr val="bg1"/>
                </a:solidFill>
              </a:rPr>
              <a:t>.</a:t>
            </a:r>
          </a:p>
        </p:txBody>
      </p:sp>
      <p:sp>
        <p:nvSpPr>
          <p:cNvPr id="268" name="ZoneTexte 267"/>
          <p:cNvSpPr txBox="1"/>
          <p:nvPr/>
        </p:nvSpPr>
        <p:spPr>
          <a:xfrm>
            <a:off x="10851641" y="3201086"/>
            <a:ext cx="97155" cy="169277"/>
          </a:xfrm>
          <a:prstGeom prst="rect">
            <a:avLst/>
          </a:prstGeom>
          <a:noFill/>
        </p:spPr>
        <p:txBody>
          <a:bodyPr wrap="square" rtlCol="0">
            <a:spAutoFit/>
          </a:bodyPr>
          <a:lstStyle/>
          <a:p>
            <a:r>
              <a:rPr lang="fr-FR" sz="500" dirty="0">
                <a:solidFill>
                  <a:schemeClr val="bg1"/>
                </a:solidFill>
              </a:rPr>
              <a:t>.</a:t>
            </a:r>
          </a:p>
        </p:txBody>
      </p:sp>
      <p:sp>
        <p:nvSpPr>
          <p:cNvPr id="269" name="ZoneTexte 268"/>
          <p:cNvSpPr txBox="1"/>
          <p:nvPr/>
        </p:nvSpPr>
        <p:spPr>
          <a:xfrm>
            <a:off x="10101071" y="2420036"/>
            <a:ext cx="97155" cy="169277"/>
          </a:xfrm>
          <a:prstGeom prst="rect">
            <a:avLst/>
          </a:prstGeom>
          <a:noFill/>
        </p:spPr>
        <p:txBody>
          <a:bodyPr wrap="square" rtlCol="0">
            <a:spAutoFit/>
          </a:bodyPr>
          <a:lstStyle/>
          <a:p>
            <a:r>
              <a:rPr lang="fr-FR" sz="500" dirty="0">
                <a:solidFill>
                  <a:schemeClr val="bg1"/>
                </a:solidFill>
              </a:rPr>
              <a:t>.</a:t>
            </a:r>
          </a:p>
        </p:txBody>
      </p:sp>
      <p:sp>
        <p:nvSpPr>
          <p:cNvPr id="270" name="ZoneTexte 269"/>
          <p:cNvSpPr txBox="1"/>
          <p:nvPr/>
        </p:nvSpPr>
        <p:spPr>
          <a:xfrm>
            <a:off x="10149648" y="2111426"/>
            <a:ext cx="97155" cy="253916"/>
          </a:xfrm>
          <a:prstGeom prst="rect">
            <a:avLst/>
          </a:prstGeom>
          <a:noFill/>
        </p:spPr>
        <p:txBody>
          <a:bodyPr wrap="square" rtlCol="0">
            <a:spAutoFit/>
          </a:bodyPr>
          <a:lstStyle/>
          <a:p>
            <a:r>
              <a:rPr lang="fr-FR" sz="1000" dirty="0">
                <a:solidFill>
                  <a:srgbClr val="0070C0"/>
                </a:solidFill>
              </a:rPr>
              <a:t>.</a:t>
            </a:r>
          </a:p>
        </p:txBody>
      </p:sp>
      <p:sp>
        <p:nvSpPr>
          <p:cNvPr id="271" name="ZoneTexte 270"/>
          <p:cNvSpPr txBox="1"/>
          <p:nvPr/>
        </p:nvSpPr>
        <p:spPr>
          <a:xfrm>
            <a:off x="9969625" y="1671712"/>
            <a:ext cx="97155" cy="253916"/>
          </a:xfrm>
          <a:prstGeom prst="rect">
            <a:avLst/>
          </a:prstGeom>
          <a:noFill/>
        </p:spPr>
        <p:txBody>
          <a:bodyPr wrap="square" rtlCol="0">
            <a:spAutoFit/>
          </a:bodyPr>
          <a:lstStyle/>
          <a:p>
            <a:r>
              <a:rPr lang="fr-FR" sz="1000" dirty="0">
                <a:solidFill>
                  <a:schemeClr val="bg1"/>
                </a:solidFill>
              </a:rPr>
              <a:t>.</a:t>
            </a:r>
          </a:p>
        </p:txBody>
      </p:sp>
      <p:sp>
        <p:nvSpPr>
          <p:cNvPr id="272" name="ZoneTexte 271"/>
          <p:cNvSpPr txBox="1"/>
          <p:nvPr/>
        </p:nvSpPr>
        <p:spPr>
          <a:xfrm>
            <a:off x="9017442" y="2179832"/>
            <a:ext cx="97155" cy="253916"/>
          </a:xfrm>
          <a:prstGeom prst="rect">
            <a:avLst/>
          </a:prstGeom>
          <a:noFill/>
        </p:spPr>
        <p:txBody>
          <a:bodyPr wrap="square" rtlCol="0">
            <a:spAutoFit/>
          </a:bodyPr>
          <a:lstStyle/>
          <a:p>
            <a:r>
              <a:rPr lang="fr-FR" sz="1000" dirty="0">
                <a:solidFill>
                  <a:schemeClr val="bg1"/>
                </a:solidFill>
              </a:rPr>
              <a:t>.</a:t>
            </a:r>
          </a:p>
        </p:txBody>
      </p:sp>
      <p:sp>
        <p:nvSpPr>
          <p:cNvPr id="273" name="ZoneTexte 272"/>
          <p:cNvSpPr txBox="1"/>
          <p:nvPr/>
        </p:nvSpPr>
        <p:spPr>
          <a:xfrm>
            <a:off x="9474644" y="2327703"/>
            <a:ext cx="97155" cy="169277"/>
          </a:xfrm>
          <a:prstGeom prst="rect">
            <a:avLst/>
          </a:prstGeom>
          <a:noFill/>
        </p:spPr>
        <p:txBody>
          <a:bodyPr wrap="square" rtlCol="0">
            <a:spAutoFit/>
          </a:bodyPr>
          <a:lstStyle/>
          <a:p>
            <a:r>
              <a:rPr lang="fr-FR" sz="500" dirty="0">
                <a:solidFill>
                  <a:schemeClr val="bg1"/>
                </a:solidFill>
              </a:rPr>
              <a:t>.</a:t>
            </a:r>
          </a:p>
        </p:txBody>
      </p:sp>
      <p:sp>
        <p:nvSpPr>
          <p:cNvPr id="274" name="ZoneTexte 273"/>
          <p:cNvSpPr txBox="1"/>
          <p:nvPr/>
        </p:nvSpPr>
        <p:spPr>
          <a:xfrm>
            <a:off x="9345738" y="1670700"/>
            <a:ext cx="97155" cy="169277"/>
          </a:xfrm>
          <a:prstGeom prst="rect">
            <a:avLst/>
          </a:prstGeom>
          <a:noFill/>
        </p:spPr>
        <p:txBody>
          <a:bodyPr wrap="square" rtlCol="0">
            <a:spAutoFit/>
          </a:bodyPr>
          <a:lstStyle/>
          <a:p>
            <a:r>
              <a:rPr lang="fr-FR" sz="500" dirty="0">
                <a:solidFill>
                  <a:schemeClr val="bg1"/>
                </a:solidFill>
              </a:rPr>
              <a:t>.</a:t>
            </a:r>
          </a:p>
        </p:txBody>
      </p:sp>
      <p:sp>
        <p:nvSpPr>
          <p:cNvPr id="275" name="ZoneTexte 274"/>
          <p:cNvSpPr txBox="1"/>
          <p:nvPr/>
        </p:nvSpPr>
        <p:spPr>
          <a:xfrm>
            <a:off x="9248583" y="2797583"/>
            <a:ext cx="97155" cy="169277"/>
          </a:xfrm>
          <a:prstGeom prst="rect">
            <a:avLst/>
          </a:prstGeom>
          <a:noFill/>
        </p:spPr>
        <p:txBody>
          <a:bodyPr wrap="square" rtlCol="0">
            <a:spAutoFit/>
          </a:bodyPr>
          <a:lstStyle/>
          <a:p>
            <a:r>
              <a:rPr lang="fr-FR" sz="500" dirty="0">
                <a:solidFill>
                  <a:schemeClr val="bg1"/>
                </a:solidFill>
              </a:rPr>
              <a:t>.</a:t>
            </a:r>
          </a:p>
        </p:txBody>
      </p:sp>
      <p:sp>
        <p:nvSpPr>
          <p:cNvPr id="276" name="ZoneTexte 275"/>
          <p:cNvSpPr txBox="1"/>
          <p:nvPr/>
        </p:nvSpPr>
        <p:spPr>
          <a:xfrm>
            <a:off x="9000299" y="2594403"/>
            <a:ext cx="97155" cy="169277"/>
          </a:xfrm>
          <a:prstGeom prst="rect">
            <a:avLst/>
          </a:prstGeom>
          <a:noFill/>
        </p:spPr>
        <p:txBody>
          <a:bodyPr wrap="square" rtlCol="0">
            <a:spAutoFit/>
          </a:bodyPr>
          <a:lstStyle/>
          <a:p>
            <a:r>
              <a:rPr lang="fr-FR" sz="500" dirty="0">
                <a:solidFill>
                  <a:schemeClr val="bg1"/>
                </a:solidFill>
              </a:rPr>
              <a:t>.</a:t>
            </a:r>
          </a:p>
        </p:txBody>
      </p:sp>
      <p:sp>
        <p:nvSpPr>
          <p:cNvPr id="277" name="ZoneTexte 276"/>
          <p:cNvSpPr txBox="1"/>
          <p:nvPr/>
        </p:nvSpPr>
        <p:spPr>
          <a:xfrm>
            <a:off x="6519673" y="4048175"/>
            <a:ext cx="97155" cy="169277"/>
          </a:xfrm>
          <a:prstGeom prst="rect">
            <a:avLst/>
          </a:prstGeom>
          <a:noFill/>
        </p:spPr>
        <p:txBody>
          <a:bodyPr wrap="square" rtlCol="0">
            <a:spAutoFit/>
          </a:bodyPr>
          <a:lstStyle/>
          <a:p>
            <a:r>
              <a:rPr lang="fr-FR" sz="500" dirty="0">
                <a:solidFill>
                  <a:schemeClr val="bg1"/>
                </a:solidFill>
              </a:rPr>
              <a:t>.</a:t>
            </a:r>
          </a:p>
        </p:txBody>
      </p:sp>
      <p:sp>
        <p:nvSpPr>
          <p:cNvPr id="278" name="ZoneTexte 277"/>
          <p:cNvSpPr txBox="1"/>
          <p:nvPr/>
        </p:nvSpPr>
        <p:spPr>
          <a:xfrm>
            <a:off x="6672071" y="4625509"/>
            <a:ext cx="97155" cy="169277"/>
          </a:xfrm>
          <a:prstGeom prst="rect">
            <a:avLst/>
          </a:prstGeom>
          <a:noFill/>
        </p:spPr>
        <p:txBody>
          <a:bodyPr wrap="square" rtlCol="0">
            <a:spAutoFit/>
          </a:bodyPr>
          <a:lstStyle/>
          <a:p>
            <a:r>
              <a:rPr lang="fr-FR" sz="500" dirty="0">
                <a:solidFill>
                  <a:schemeClr val="bg1"/>
                </a:solidFill>
              </a:rPr>
              <a:t>.</a:t>
            </a:r>
          </a:p>
        </p:txBody>
      </p:sp>
      <p:sp>
        <p:nvSpPr>
          <p:cNvPr id="279" name="ZoneTexte 278"/>
          <p:cNvSpPr txBox="1"/>
          <p:nvPr/>
        </p:nvSpPr>
        <p:spPr>
          <a:xfrm>
            <a:off x="5678298" y="4136043"/>
            <a:ext cx="97155" cy="169277"/>
          </a:xfrm>
          <a:prstGeom prst="rect">
            <a:avLst/>
          </a:prstGeom>
          <a:noFill/>
        </p:spPr>
        <p:txBody>
          <a:bodyPr wrap="square" rtlCol="0">
            <a:spAutoFit/>
          </a:bodyPr>
          <a:lstStyle/>
          <a:p>
            <a:r>
              <a:rPr lang="fr-FR" sz="500" dirty="0">
                <a:solidFill>
                  <a:schemeClr val="bg1"/>
                </a:solidFill>
              </a:rPr>
              <a:t>.</a:t>
            </a:r>
          </a:p>
        </p:txBody>
      </p:sp>
      <p:sp>
        <p:nvSpPr>
          <p:cNvPr id="280" name="ZoneTexte 279"/>
          <p:cNvSpPr txBox="1"/>
          <p:nvPr/>
        </p:nvSpPr>
        <p:spPr>
          <a:xfrm>
            <a:off x="6644133" y="5206415"/>
            <a:ext cx="97155" cy="169277"/>
          </a:xfrm>
          <a:prstGeom prst="rect">
            <a:avLst/>
          </a:prstGeom>
          <a:noFill/>
        </p:spPr>
        <p:txBody>
          <a:bodyPr wrap="square" rtlCol="0">
            <a:spAutoFit/>
          </a:bodyPr>
          <a:lstStyle/>
          <a:p>
            <a:r>
              <a:rPr lang="fr-FR" sz="500" dirty="0">
                <a:solidFill>
                  <a:schemeClr val="bg1"/>
                </a:solidFill>
              </a:rPr>
              <a:t>.</a:t>
            </a:r>
          </a:p>
        </p:txBody>
      </p:sp>
      <p:sp>
        <p:nvSpPr>
          <p:cNvPr id="281" name="ZoneTexte 280"/>
          <p:cNvSpPr txBox="1"/>
          <p:nvPr/>
        </p:nvSpPr>
        <p:spPr>
          <a:xfrm>
            <a:off x="7129273" y="4657775"/>
            <a:ext cx="97155" cy="169277"/>
          </a:xfrm>
          <a:prstGeom prst="rect">
            <a:avLst/>
          </a:prstGeom>
          <a:noFill/>
        </p:spPr>
        <p:txBody>
          <a:bodyPr wrap="square" rtlCol="0">
            <a:spAutoFit/>
          </a:bodyPr>
          <a:lstStyle/>
          <a:p>
            <a:r>
              <a:rPr lang="fr-FR" sz="500" dirty="0">
                <a:solidFill>
                  <a:schemeClr val="bg1"/>
                </a:solidFill>
              </a:rPr>
              <a:t>.</a:t>
            </a:r>
          </a:p>
        </p:txBody>
      </p:sp>
      <p:sp>
        <p:nvSpPr>
          <p:cNvPr id="282" name="ZoneTexte 281"/>
          <p:cNvSpPr txBox="1"/>
          <p:nvPr/>
        </p:nvSpPr>
        <p:spPr>
          <a:xfrm>
            <a:off x="7281673" y="4810175"/>
            <a:ext cx="97155" cy="169277"/>
          </a:xfrm>
          <a:prstGeom prst="rect">
            <a:avLst/>
          </a:prstGeom>
          <a:noFill/>
        </p:spPr>
        <p:txBody>
          <a:bodyPr wrap="square" rtlCol="0">
            <a:spAutoFit/>
          </a:bodyPr>
          <a:lstStyle/>
          <a:p>
            <a:r>
              <a:rPr lang="fr-FR" sz="500" dirty="0">
                <a:solidFill>
                  <a:schemeClr val="bg1"/>
                </a:solidFill>
              </a:rPr>
              <a:t>.</a:t>
            </a:r>
          </a:p>
        </p:txBody>
      </p:sp>
      <p:sp>
        <p:nvSpPr>
          <p:cNvPr id="283" name="ZoneTexte 282"/>
          <p:cNvSpPr txBox="1"/>
          <p:nvPr/>
        </p:nvSpPr>
        <p:spPr>
          <a:xfrm>
            <a:off x="7604887" y="4489619"/>
            <a:ext cx="97155" cy="169277"/>
          </a:xfrm>
          <a:prstGeom prst="rect">
            <a:avLst/>
          </a:prstGeom>
          <a:noFill/>
        </p:spPr>
        <p:txBody>
          <a:bodyPr wrap="square" rtlCol="0">
            <a:spAutoFit/>
          </a:bodyPr>
          <a:lstStyle/>
          <a:p>
            <a:r>
              <a:rPr lang="fr-FR" sz="500" dirty="0">
                <a:solidFill>
                  <a:schemeClr val="bg1"/>
                </a:solidFill>
              </a:rPr>
              <a:t>.</a:t>
            </a:r>
          </a:p>
        </p:txBody>
      </p:sp>
      <p:sp>
        <p:nvSpPr>
          <p:cNvPr id="284" name="ZoneTexte 283"/>
          <p:cNvSpPr txBox="1"/>
          <p:nvPr/>
        </p:nvSpPr>
        <p:spPr>
          <a:xfrm>
            <a:off x="5775453" y="4866055"/>
            <a:ext cx="97155" cy="169277"/>
          </a:xfrm>
          <a:prstGeom prst="rect">
            <a:avLst/>
          </a:prstGeom>
          <a:noFill/>
        </p:spPr>
        <p:txBody>
          <a:bodyPr wrap="square" rtlCol="0">
            <a:spAutoFit/>
          </a:bodyPr>
          <a:lstStyle/>
          <a:p>
            <a:r>
              <a:rPr lang="fr-FR" sz="500" dirty="0">
                <a:solidFill>
                  <a:schemeClr val="bg1"/>
                </a:solidFill>
              </a:rPr>
              <a:t>.</a:t>
            </a:r>
          </a:p>
        </p:txBody>
      </p:sp>
      <p:sp>
        <p:nvSpPr>
          <p:cNvPr id="285" name="ZoneTexte 284"/>
          <p:cNvSpPr txBox="1"/>
          <p:nvPr/>
        </p:nvSpPr>
        <p:spPr>
          <a:xfrm>
            <a:off x="6235828" y="4996984"/>
            <a:ext cx="97155" cy="169277"/>
          </a:xfrm>
          <a:prstGeom prst="rect">
            <a:avLst/>
          </a:prstGeom>
          <a:noFill/>
        </p:spPr>
        <p:txBody>
          <a:bodyPr wrap="square" rtlCol="0">
            <a:spAutoFit/>
          </a:bodyPr>
          <a:lstStyle/>
          <a:p>
            <a:r>
              <a:rPr lang="fr-FR" sz="500" dirty="0">
                <a:solidFill>
                  <a:schemeClr val="bg1"/>
                </a:solidFill>
              </a:rPr>
              <a:t>.</a:t>
            </a:r>
          </a:p>
        </p:txBody>
      </p:sp>
      <p:sp>
        <p:nvSpPr>
          <p:cNvPr id="286" name="ZoneTexte 285"/>
          <p:cNvSpPr txBox="1"/>
          <p:nvPr/>
        </p:nvSpPr>
        <p:spPr>
          <a:xfrm>
            <a:off x="6889243" y="5438825"/>
            <a:ext cx="97155" cy="169277"/>
          </a:xfrm>
          <a:prstGeom prst="rect">
            <a:avLst/>
          </a:prstGeom>
          <a:noFill/>
        </p:spPr>
        <p:txBody>
          <a:bodyPr wrap="square" rtlCol="0">
            <a:spAutoFit/>
          </a:bodyPr>
          <a:lstStyle/>
          <a:p>
            <a:r>
              <a:rPr lang="fr-FR" sz="500" dirty="0">
                <a:solidFill>
                  <a:schemeClr val="bg1"/>
                </a:solidFill>
              </a:rPr>
              <a:t>.</a:t>
            </a:r>
          </a:p>
        </p:txBody>
      </p:sp>
      <p:sp>
        <p:nvSpPr>
          <p:cNvPr id="287" name="ZoneTexte 286"/>
          <p:cNvSpPr txBox="1"/>
          <p:nvPr/>
        </p:nvSpPr>
        <p:spPr>
          <a:xfrm>
            <a:off x="6138673" y="4657775"/>
            <a:ext cx="97155" cy="169277"/>
          </a:xfrm>
          <a:prstGeom prst="rect">
            <a:avLst/>
          </a:prstGeom>
          <a:noFill/>
        </p:spPr>
        <p:txBody>
          <a:bodyPr wrap="square" rtlCol="0">
            <a:spAutoFit/>
          </a:bodyPr>
          <a:lstStyle/>
          <a:p>
            <a:r>
              <a:rPr lang="fr-FR" sz="500" dirty="0">
                <a:solidFill>
                  <a:schemeClr val="bg1"/>
                </a:solidFill>
              </a:rPr>
              <a:t>.</a:t>
            </a:r>
          </a:p>
        </p:txBody>
      </p:sp>
      <p:sp>
        <p:nvSpPr>
          <p:cNvPr id="288" name="ZoneTexte 287"/>
          <p:cNvSpPr txBox="1"/>
          <p:nvPr/>
        </p:nvSpPr>
        <p:spPr>
          <a:xfrm>
            <a:off x="6187250" y="4349165"/>
            <a:ext cx="97155" cy="253916"/>
          </a:xfrm>
          <a:prstGeom prst="rect">
            <a:avLst/>
          </a:prstGeom>
          <a:noFill/>
        </p:spPr>
        <p:txBody>
          <a:bodyPr wrap="square" rtlCol="0">
            <a:spAutoFit/>
          </a:bodyPr>
          <a:lstStyle/>
          <a:p>
            <a:r>
              <a:rPr lang="fr-FR" sz="1000" dirty="0">
                <a:solidFill>
                  <a:schemeClr val="bg1"/>
                </a:solidFill>
              </a:rPr>
              <a:t>.</a:t>
            </a:r>
          </a:p>
        </p:txBody>
      </p:sp>
      <p:sp>
        <p:nvSpPr>
          <p:cNvPr id="289" name="ZoneTexte 288"/>
          <p:cNvSpPr txBox="1"/>
          <p:nvPr/>
        </p:nvSpPr>
        <p:spPr>
          <a:xfrm>
            <a:off x="6007227" y="3909451"/>
            <a:ext cx="97155" cy="253916"/>
          </a:xfrm>
          <a:prstGeom prst="rect">
            <a:avLst/>
          </a:prstGeom>
          <a:noFill/>
        </p:spPr>
        <p:txBody>
          <a:bodyPr wrap="square" rtlCol="0">
            <a:spAutoFit/>
          </a:bodyPr>
          <a:lstStyle/>
          <a:p>
            <a:r>
              <a:rPr lang="fr-FR" sz="1000" dirty="0">
                <a:solidFill>
                  <a:schemeClr val="bg1"/>
                </a:solidFill>
              </a:rPr>
              <a:t>.</a:t>
            </a:r>
          </a:p>
        </p:txBody>
      </p:sp>
      <p:sp>
        <p:nvSpPr>
          <p:cNvPr id="290" name="ZoneTexte 289"/>
          <p:cNvSpPr txBox="1"/>
          <p:nvPr/>
        </p:nvSpPr>
        <p:spPr>
          <a:xfrm>
            <a:off x="5055044" y="4417571"/>
            <a:ext cx="97155" cy="253916"/>
          </a:xfrm>
          <a:prstGeom prst="rect">
            <a:avLst/>
          </a:prstGeom>
          <a:noFill/>
        </p:spPr>
        <p:txBody>
          <a:bodyPr wrap="square" rtlCol="0">
            <a:spAutoFit/>
          </a:bodyPr>
          <a:lstStyle/>
          <a:p>
            <a:r>
              <a:rPr lang="fr-FR" sz="1000" dirty="0">
                <a:solidFill>
                  <a:srgbClr val="0070C0"/>
                </a:solidFill>
              </a:rPr>
              <a:t>.</a:t>
            </a:r>
          </a:p>
        </p:txBody>
      </p:sp>
      <p:sp>
        <p:nvSpPr>
          <p:cNvPr id="291" name="ZoneTexte 290"/>
          <p:cNvSpPr txBox="1"/>
          <p:nvPr/>
        </p:nvSpPr>
        <p:spPr>
          <a:xfrm>
            <a:off x="5512246" y="4565442"/>
            <a:ext cx="97155" cy="169277"/>
          </a:xfrm>
          <a:prstGeom prst="rect">
            <a:avLst/>
          </a:prstGeom>
          <a:noFill/>
        </p:spPr>
        <p:txBody>
          <a:bodyPr wrap="square" rtlCol="0">
            <a:spAutoFit/>
          </a:bodyPr>
          <a:lstStyle/>
          <a:p>
            <a:r>
              <a:rPr lang="fr-FR" sz="500" dirty="0">
                <a:solidFill>
                  <a:schemeClr val="bg1"/>
                </a:solidFill>
              </a:rPr>
              <a:t>.</a:t>
            </a:r>
          </a:p>
        </p:txBody>
      </p:sp>
      <p:sp>
        <p:nvSpPr>
          <p:cNvPr id="292" name="ZoneTexte 291"/>
          <p:cNvSpPr txBox="1"/>
          <p:nvPr/>
        </p:nvSpPr>
        <p:spPr>
          <a:xfrm>
            <a:off x="5383340" y="3908439"/>
            <a:ext cx="97155" cy="169277"/>
          </a:xfrm>
          <a:prstGeom prst="rect">
            <a:avLst/>
          </a:prstGeom>
          <a:noFill/>
        </p:spPr>
        <p:txBody>
          <a:bodyPr wrap="square" rtlCol="0">
            <a:spAutoFit/>
          </a:bodyPr>
          <a:lstStyle/>
          <a:p>
            <a:r>
              <a:rPr lang="fr-FR" sz="500" dirty="0">
                <a:solidFill>
                  <a:schemeClr val="bg1"/>
                </a:solidFill>
              </a:rPr>
              <a:t>.</a:t>
            </a:r>
          </a:p>
        </p:txBody>
      </p:sp>
      <p:sp>
        <p:nvSpPr>
          <p:cNvPr id="293" name="ZoneTexte 292"/>
          <p:cNvSpPr txBox="1"/>
          <p:nvPr/>
        </p:nvSpPr>
        <p:spPr>
          <a:xfrm>
            <a:off x="5286185" y="5035322"/>
            <a:ext cx="97155" cy="169277"/>
          </a:xfrm>
          <a:prstGeom prst="rect">
            <a:avLst/>
          </a:prstGeom>
          <a:noFill/>
        </p:spPr>
        <p:txBody>
          <a:bodyPr wrap="square" rtlCol="0">
            <a:spAutoFit/>
          </a:bodyPr>
          <a:lstStyle/>
          <a:p>
            <a:r>
              <a:rPr lang="fr-FR" sz="500" dirty="0">
                <a:solidFill>
                  <a:schemeClr val="bg1"/>
                </a:solidFill>
              </a:rPr>
              <a:t>.</a:t>
            </a:r>
          </a:p>
        </p:txBody>
      </p:sp>
      <p:sp>
        <p:nvSpPr>
          <p:cNvPr id="294" name="ZoneTexte 293"/>
          <p:cNvSpPr txBox="1"/>
          <p:nvPr/>
        </p:nvSpPr>
        <p:spPr>
          <a:xfrm>
            <a:off x="5037901" y="4832142"/>
            <a:ext cx="97155" cy="169277"/>
          </a:xfrm>
          <a:prstGeom prst="rect">
            <a:avLst/>
          </a:prstGeom>
          <a:noFill/>
        </p:spPr>
        <p:txBody>
          <a:bodyPr wrap="square" rtlCol="0">
            <a:spAutoFit/>
          </a:bodyPr>
          <a:lstStyle/>
          <a:p>
            <a:r>
              <a:rPr lang="fr-FR" sz="500" dirty="0">
                <a:solidFill>
                  <a:schemeClr val="bg1"/>
                </a:solidFill>
              </a:rPr>
              <a:t>.</a:t>
            </a:r>
          </a:p>
        </p:txBody>
      </p:sp>
      <p:sp>
        <p:nvSpPr>
          <p:cNvPr id="295" name="ZoneTexte 294"/>
          <p:cNvSpPr txBox="1"/>
          <p:nvPr/>
        </p:nvSpPr>
        <p:spPr>
          <a:xfrm>
            <a:off x="9928855" y="3219450"/>
            <a:ext cx="97155" cy="169277"/>
          </a:xfrm>
          <a:prstGeom prst="rect">
            <a:avLst/>
          </a:prstGeom>
          <a:noFill/>
        </p:spPr>
        <p:txBody>
          <a:bodyPr wrap="square" rtlCol="0">
            <a:spAutoFit/>
          </a:bodyPr>
          <a:lstStyle/>
          <a:p>
            <a:r>
              <a:rPr lang="fr-FR" sz="500" dirty="0">
                <a:solidFill>
                  <a:schemeClr val="bg1"/>
                </a:solidFill>
              </a:rPr>
              <a:t>.</a:t>
            </a:r>
          </a:p>
        </p:txBody>
      </p:sp>
      <p:sp>
        <p:nvSpPr>
          <p:cNvPr id="296" name="ZoneTexte 295"/>
          <p:cNvSpPr txBox="1"/>
          <p:nvPr/>
        </p:nvSpPr>
        <p:spPr>
          <a:xfrm>
            <a:off x="10081253" y="3796784"/>
            <a:ext cx="97155" cy="169277"/>
          </a:xfrm>
          <a:prstGeom prst="rect">
            <a:avLst/>
          </a:prstGeom>
          <a:noFill/>
        </p:spPr>
        <p:txBody>
          <a:bodyPr wrap="square" rtlCol="0">
            <a:spAutoFit/>
          </a:bodyPr>
          <a:lstStyle/>
          <a:p>
            <a:r>
              <a:rPr lang="fr-FR" sz="500" dirty="0">
                <a:solidFill>
                  <a:schemeClr val="bg1"/>
                </a:solidFill>
              </a:rPr>
              <a:t>.</a:t>
            </a:r>
          </a:p>
        </p:txBody>
      </p:sp>
      <p:sp>
        <p:nvSpPr>
          <p:cNvPr id="297" name="ZoneTexte 296"/>
          <p:cNvSpPr txBox="1"/>
          <p:nvPr/>
        </p:nvSpPr>
        <p:spPr>
          <a:xfrm>
            <a:off x="9087480" y="3307318"/>
            <a:ext cx="97155" cy="169277"/>
          </a:xfrm>
          <a:prstGeom prst="rect">
            <a:avLst/>
          </a:prstGeom>
          <a:noFill/>
        </p:spPr>
        <p:txBody>
          <a:bodyPr wrap="square" rtlCol="0">
            <a:spAutoFit/>
          </a:bodyPr>
          <a:lstStyle/>
          <a:p>
            <a:r>
              <a:rPr lang="fr-FR" sz="500" dirty="0">
                <a:solidFill>
                  <a:schemeClr val="bg1"/>
                </a:solidFill>
              </a:rPr>
              <a:t>.</a:t>
            </a:r>
          </a:p>
        </p:txBody>
      </p:sp>
      <p:sp>
        <p:nvSpPr>
          <p:cNvPr id="298" name="ZoneTexte 297"/>
          <p:cNvSpPr txBox="1"/>
          <p:nvPr/>
        </p:nvSpPr>
        <p:spPr>
          <a:xfrm>
            <a:off x="10053315" y="4377690"/>
            <a:ext cx="97155" cy="169277"/>
          </a:xfrm>
          <a:prstGeom prst="rect">
            <a:avLst/>
          </a:prstGeom>
          <a:noFill/>
        </p:spPr>
        <p:txBody>
          <a:bodyPr wrap="square" rtlCol="0">
            <a:spAutoFit/>
          </a:bodyPr>
          <a:lstStyle/>
          <a:p>
            <a:r>
              <a:rPr lang="fr-FR" sz="500" dirty="0">
                <a:solidFill>
                  <a:schemeClr val="bg1"/>
                </a:solidFill>
              </a:rPr>
              <a:t>.</a:t>
            </a:r>
          </a:p>
        </p:txBody>
      </p:sp>
      <p:sp>
        <p:nvSpPr>
          <p:cNvPr id="299" name="ZoneTexte 298"/>
          <p:cNvSpPr txBox="1"/>
          <p:nvPr/>
        </p:nvSpPr>
        <p:spPr>
          <a:xfrm>
            <a:off x="10538455" y="3829050"/>
            <a:ext cx="97155" cy="169277"/>
          </a:xfrm>
          <a:prstGeom prst="rect">
            <a:avLst/>
          </a:prstGeom>
          <a:noFill/>
        </p:spPr>
        <p:txBody>
          <a:bodyPr wrap="square" rtlCol="0">
            <a:spAutoFit/>
          </a:bodyPr>
          <a:lstStyle/>
          <a:p>
            <a:r>
              <a:rPr lang="fr-FR" sz="500" dirty="0">
                <a:solidFill>
                  <a:schemeClr val="bg1"/>
                </a:solidFill>
              </a:rPr>
              <a:t>.</a:t>
            </a:r>
          </a:p>
        </p:txBody>
      </p:sp>
      <p:sp>
        <p:nvSpPr>
          <p:cNvPr id="300" name="ZoneTexte 299"/>
          <p:cNvSpPr txBox="1"/>
          <p:nvPr/>
        </p:nvSpPr>
        <p:spPr>
          <a:xfrm>
            <a:off x="10690855" y="3981450"/>
            <a:ext cx="97155" cy="169277"/>
          </a:xfrm>
          <a:prstGeom prst="rect">
            <a:avLst/>
          </a:prstGeom>
          <a:noFill/>
        </p:spPr>
        <p:txBody>
          <a:bodyPr wrap="square" rtlCol="0">
            <a:spAutoFit/>
          </a:bodyPr>
          <a:lstStyle/>
          <a:p>
            <a:r>
              <a:rPr lang="fr-FR" sz="500" dirty="0">
                <a:solidFill>
                  <a:schemeClr val="bg1"/>
                </a:solidFill>
              </a:rPr>
              <a:t>.</a:t>
            </a:r>
          </a:p>
        </p:txBody>
      </p:sp>
      <p:sp>
        <p:nvSpPr>
          <p:cNvPr id="301" name="ZoneTexte 300"/>
          <p:cNvSpPr txBox="1"/>
          <p:nvPr/>
        </p:nvSpPr>
        <p:spPr>
          <a:xfrm>
            <a:off x="11014069" y="3660894"/>
            <a:ext cx="97155" cy="169277"/>
          </a:xfrm>
          <a:prstGeom prst="rect">
            <a:avLst/>
          </a:prstGeom>
          <a:noFill/>
        </p:spPr>
        <p:txBody>
          <a:bodyPr wrap="square" rtlCol="0">
            <a:spAutoFit/>
          </a:bodyPr>
          <a:lstStyle/>
          <a:p>
            <a:r>
              <a:rPr lang="fr-FR" sz="500" dirty="0">
                <a:solidFill>
                  <a:schemeClr val="bg1"/>
                </a:solidFill>
              </a:rPr>
              <a:t>.</a:t>
            </a:r>
          </a:p>
        </p:txBody>
      </p:sp>
      <p:sp>
        <p:nvSpPr>
          <p:cNvPr id="302" name="ZoneTexte 301"/>
          <p:cNvSpPr txBox="1"/>
          <p:nvPr/>
        </p:nvSpPr>
        <p:spPr>
          <a:xfrm>
            <a:off x="9184635" y="4037330"/>
            <a:ext cx="97155" cy="169277"/>
          </a:xfrm>
          <a:prstGeom prst="rect">
            <a:avLst/>
          </a:prstGeom>
          <a:noFill/>
        </p:spPr>
        <p:txBody>
          <a:bodyPr wrap="square" rtlCol="0">
            <a:spAutoFit/>
          </a:bodyPr>
          <a:lstStyle/>
          <a:p>
            <a:r>
              <a:rPr lang="fr-FR" sz="500" dirty="0">
                <a:solidFill>
                  <a:schemeClr val="bg1"/>
                </a:solidFill>
              </a:rPr>
              <a:t>.</a:t>
            </a:r>
          </a:p>
        </p:txBody>
      </p:sp>
      <p:sp>
        <p:nvSpPr>
          <p:cNvPr id="303" name="ZoneTexte 302"/>
          <p:cNvSpPr txBox="1"/>
          <p:nvPr/>
        </p:nvSpPr>
        <p:spPr>
          <a:xfrm>
            <a:off x="9645010" y="4168259"/>
            <a:ext cx="97155" cy="169277"/>
          </a:xfrm>
          <a:prstGeom prst="rect">
            <a:avLst/>
          </a:prstGeom>
          <a:noFill/>
        </p:spPr>
        <p:txBody>
          <a:bodyPr wrap="square" rtlCol="0">
            <a:spAutoFit/>
          </a:bodyPr>
          <a:lstStyle/>
          <a:p>
            <a:r>
              <a:rPr lang="fr-FR" sz="500" dirty="0">
                <a:solidFill>
                  <a:schemeClr val="bg1"/>
                </a:solidFill>
              </a:rPr>
              <a:t>.</a:t>
            </a:r>
          </a:p>
        </p:txBody>
      </p:sp>
      <p:sp>
        <p:nvSpPr>
          <p:cNvPr id="304" name="ZoneTexte 303"/>
          <p:cNvSpPr txBox="1"/>
          <p:nvPr/>
        </p:nvSpPr>
        <p:spPr>
          <a:xfrm>
            <a:off x="10298425" y="4610100"/>
            <a:ext cx="97155" cy="169277"/>
          </a:xfrm>
          <a:prstGeom prst="rect">
            <a:avLst/>
          </a:prstGeom>
          <a:noFill/>
        </p:spPr>
        <p:txBody>
          <a:bodyPr wrap="square" rtlCol="0">
            <a:spAutoFit/>
          </a:bodyPr>
          <a:lstStyle/>
          <a:p>
            <a:r>
              <a:rPr lang="fr-FR" sz="500" dirty="0">
                <a:solidFill>
                  <a:schemeClr val="bg1"/>
                </a:solidFill>
              </a:rPr>
              <a:t>.</a:t>
            </a:r>
          </a:p>
        </p:txBody>
      </p:sp>
      <p:sp>
        <p:nvSpPr>
          <p:cNvPr id="305" name="ZoneTexte 304"/>
          <p:cNvSpPr txBox="1"/>
          <p:nvPr/>
        </p:nvSpPr>
        <p:spPr>
          <a:xfrm>
            <a:off x="9547855" y="3829050"/>
            <a:ext cx="97155" cy="169277"/>
          </a:xfrm>
          <a:prstGeom prst="rect">
            <a:avLst/>
          </a:prstGeom>
          <a:noFill/>
        </p:spPr>
        <p:txBody>
          <a:bodyPr wrap="square" rtlCol="0">
            <a:spAutoFit/>
          </a:bodyPr>
          <a:lstStyle/>
          <a:p>
            <a:r>
              <a:rPr lang="fr-FR" sz="500" dirty="0">
                <a:solidFill>
                  <a:schemeClr val="bg1"/>
                </a:solidFill>
              </a:rPr>
              <a:t>.</a:t>
            </a:r>
          </a:p>
        </p:txBody>
      </p:sp>
      <p:sp>
        <p:nvSpPr>
          <p:cNvPr id="306" name="ZoneTexte 305"/>
          <p:cNvSpPr txBox="1"/>
          <p:nvPr/>
        </p:nvSpPr>
        <p:spPr>
          <a:xfrm>
            <a:off x="9596432" y="3520440"/>
            <a:ext cx="97155" cy="253916"/>
          </a:xfrm>
          <a:prstGeom prst="rect">
            <a:avLst/>
          </a:prstGeom>
          <a:noFill/>
        </p:spPr>
        <p:txBody>
          <a:bodyPr wrap="square" rtlCol="0">
            <a:spAutoFit/>
          </a:bodyPr>
          <a:lstStyle/>
          <a:p>
            <a:r>
              <a:rPr lang="fr-FR" sz="1000" dirty="0">
                <a:solidFill>
                  <a:schemeClr val="bg1"/>
                </a:solidFill>
              </a:rPr>
              <a:t>.</a:t>
            </a:r>
          </a:p>
        </p:txBody>
      </p:sp>
      <p:sp>
        <p:nvSpPr>
          <p:cNvPr id="307" name="ZoneTexte 306"/>
          <p:cNvSpPr txBox="1"/>
          <p:nvPr/>
        </p:nvSpPr>
        <p:spPr>
          <a:xfrm>
            <a:off x="9416409" y="3080726"/>
            <a:ext cx="97155" cy="253916"/>
          </a:xfrm>
          <a:prstGeom prst="rect">
            <a:avLst/>
          </a:prstGeom>
          <a:noFill/>
        </p:spPr>
        <p:txBody>
          <a:bodyPr wrap="square" rtlCol="0">
            <a:spAutoFit/>
          </a:bodyPr>
          <a:lstStyle/>
          <a:p>
            <a:r>
              <a:rPr lang="fr-FR" sz="1000" dirty="0">
                <a:solidFill>
                  <a:schemeClr val="bg1"/>
                </a:solidFill>
              </a:rPr>
              <a:t>.</a:t>
            </a:r>
          </a:p>
        </p:txBody>
      </p:sp>
      <p:sp>
        <p:nvSpPr>
          <p:cNvPr id="308" name="ZoneTexte 307"/>
          <p:cNvSpPr txBox="1"/>
          <p:nvPr/>
        </p:nvSpPr>
        <p:spPr>
          <a:xfrm>
            <a:off x="8464226" y="3588846"/>
            <a:ext cx="97155" cy="253916"/>
          </a:xfrm>
          <a:prstGeom prst="rect">
            <a:avLst/>
          </a:prstGeom>
          <a:noFill/>
        </p:spPr>
        <p:txBody>
          <a:bodyPr wrap="square" rtlCol="0">
            <a:spAutoFit/>
          </a:bodyPr>
          <a:lstStyle/>
          <a:p>
            <a:r>
              <a:rPr lang="fr-FR" sz="1000" dirty="0">
                <a:solidFill>
                  <a:schemeClr val="bg1"/>
                </a:solidFill>
              </a:rPr>
              <a:t>.</a:t>
            </a:r>
          </a:p>
        </p:txBody>
      </p:sp>
      <p:sp>
        <p:nvSpPr>
          <p:cNvPr id="309" name="ZoneTexte 308"/>
          <p:cNvSpPr txBox="1"/>
          <p:nvPr/>
        </p:nvSpPr>
        <p:spPr>
          <a:xfrm>
            <a:off x="8921428" y="3736717"/>
            <a:ext cx="97155" cy="169277"/>
          </a:xfrm>
          <a:prstGeom prst="rect">
            <a:avLst/>
          </a:prstGeom>
          <a:noFill/>
        </p:spPr>
        <p:txBody>
          <a:bodyPr wrap="square" rtlCol="0">
            <a:spAutoFit/>
          </a:bodyPr>
          <a:lstStyle/>
          <a:p>
            <a:r>
              <a:rPr lang="fr-FR" sz="500" dirty="0">
                <a:solidFill>
                  <a:schemeClr val="bg1"/>
                </a:solidFill>
              </a:rPr>
              <a:t>.</a:t>
            </a:r>
          </a:p>
        </p:txBody>
      </p:sp>
      <p:sp>
        <p:nvSpPr>
          <p:cNvPr id="310" name="ZoneTexte 309"/>
          <p:cNvSpPr txBox="1"/>
          <p:nvPr/>
        </p:nvSpPr>
        <p:spPr>
          <a:xfrm>
            <a:off x="8792522" y="3079714"/>
            <a:ext cx="97155" cy="169277"/>
          </a:xfrm>
          <a:prstGeom prst="rect">
            <a:avLst/>
          </a:prstGeom>
          <a:noFill/>
        </p:spPr>
        <p:txBody>
          <a:bodyPr wrap="square" rtlCol="0">
            <a:spAutoFit/>
          </a:bodyPr>
          <a:lstStyle/>
          <a:p>
            <a:r>
              <a:rPr lang="fr-FR" sz="500" dirty="0">
                <a:solidFill>
                  <a:schemeClr val="bg1"/>
                </a:solidFill>
              </a:rPr>
              <a:t>.</a:t>
            </a:r>
          </a:p>
        </p:txBody>
      </p:sp>
      <p:sp>
        <p:nvSpPr>
          <p:cNvPr id="311" name="ZoneTexte 310"/>
          <p:cNvSpPr txBox="1"/>
          <p:nvPr/>
        </p:nvSpPr>
        <p:spPr>
          <a:xfrm>
            <a:off x="8695367" y="4206597"/>
            <a:ext cx="97155" cy="169277"/>
          </a:xfrm>
          <a:prstGeom prst="rect">
            <a:avLst/>
          </a:prstGeom>
          <a:noFill/>
        </p:spPr>
        <p:txBody>
          <a:bodyPr wrap="square" rtlCol="0">
            <a:spAutoFit/>
          </a:bodyPr>
          <a:lstStyle/>
          <a:p>
            <a:r>
              <a:rPr lang="fr-FR" sz="500" dirty="0">
                <a:solidFill>
                  <a:schemeClr val="bg1"/>
                </a:solidFill>
              </a:rPr>
              <a:t>.</a:t>
            </a:r>
          </a:p>
        </p:txBody>
      </p:sp>
      <p:sp>
        <p:nvSpPr>
          <p:cNvPr id="312" name="ZoneTexte 311"/>
          <p:cNvSpPr txBox="1"/>
          <p:nvPr/>
        </p:nvSpPr>
        <p:spPr>
          <a:xfrm>
            <a:off x="8447083" y="4003417"/>
            <a:ext cx="97155" cy="169277"/>
          </a:xfrm>
          <a:prstGeom prst="rect">
            <a:avLst/>
          </a:prstGeom>
          <a:noFill/>
        </p:spPr>
        <p:txBody>
          <a:bodyPr wrap="square" rtlCol="0">
            <a:spAutoFit/>
          </a:bodyPr>
          <a:lstStyle/>
          <a:p>
            <a:r>
              <a:rPr lang="fr-FR" sz="500" dirty="0">
                <a:solidFill>
                  <a:schemeClr val="bg1"/>
                </a:solidFill>
              </a:rPr>
              <a:t>.</a:t>
            </a:r>
          </a:p>
        </p:txBody>
      </p:sp>
      <p:sp>
        <p:nvSpPr>
          <p:cNvPr id="313" name="ZoneTexte 312"/>
          <p:cNvSpPr txBox="1"/>
          <p:nvPr/>
        </p:nvSpPr>
        <p:spPr>
          <a:xfrm>
            <a:off x="10871197" y="2427934"/>
            <a:ext cx="97155" cy="169277"/>
          </a:xfrm>
          <a:prstGeom prst="rect">
            <a:avLst/>
          </a:prstGeom>
          <a:noFill/>
        </p:spPr>
        <p:txBody>
          <a:bodyPr wrap="square" rtlCol="0">
            <a:spAutoFit/>
          </a:bodyPr>
          <a:lstStyle/>
          <a:p>
            <a:r>
              <a:rPr lang="fr-FR" sz="500" dirty="0">
                <a:solidFill>
                  <a:schemeClr val="bg1"/>
                </a:solidFill>
              </a:rPr>
              <a:t>.</a:t>
            </a:r>
          </a:p>
        </p:txBody>
      </p:sp>
      <p:sp>
        <p:nvSpPr>
          <p:cNvPr id="314" name="ZoneTexte 313"/>
          <p:cNvSpPr txBox="1"/>
          <p:nvPr/>
        </p:nvSpPr>
        <p:spPr>
          <a:xfrm>
            <a:off x="11023595" y="3005268"/>
            <a:ext cx="97155" cy="169277"/>
          </a:xfrm>
          <a:prstGeom prst="rect">
            <a:avLst/>
          </a:prstGeom>
          <a:noFill/>
        </p:spPr>
        <p:txBody>
          <a:bodyPr wrap="square" rtlCol="0">
            <a:spAutoFit/>
          </a:bodyPr>
          <a:lstStyle/>
          <a:p>
            <a:r>
              <a:rPr lang="fr-FR" sz="500" dirty="0">
                <a:solidFill>
                  <a:schemeClr val="bg1"/>
                </a:solidFill>
              </a:rPr>
              <a:t>.</a:t>
            </a:r>
          </a:p>
        </p:txBody>
      </p:sp>
      <p:sp>
        <p:nvSpPr>
          <p:cNvPr id="315" name="ZoneTexte 314"/>
          <p:cNvSpPr txBox="1"/>
          <p:nvPr/>
        </p:nvSpPr>
        <p:spPr>
          <a:xfrm>
            <a:off x="10029822" y="2515802"/>
            <a:ext cx="97155" cy="169277"/>
          </a:xfrm>
          <a:prstGeom prst="rect">
            <a:avLst/>
          </a:prstGeom>
          <a:noFill/>
        </p:spPr>
        <p:txBody>
          <a:bodyPr wrap="square" rtlCol="0">
            <a:spAutoFit/>
          </a:bodyPr>
          <a:lstStyle/>
          <a:p>
            <a:r>
              <a:rPr lang="fr-FR" sz="500" dirty="0">
                <a:solidFill>
                  <a:schemeClr val="bg1"/>
                </a:solidFill>
              </a:rPr>
              <a:t>.</a:t>
            </a:r>
          </a:p>
        </p:txBody>
      </p:sp>
      <p:sp>
        <p:nvSpPr>
          <p:cNvPr id="316" name="ZoneTexte 315"/>
          <p:cNvSpPr txBox="1"/>
          <p:nvPr/>
        </p:nvSpPr>
        <p:spPr>
          <a:xfrm>
            <a:off x="10995657" y="3586174"/>
            <a:ext cx="97155" cy="169277"/>
          </a:xfrm>
          <a:prstGeom prst="rect">
            <a:avLst/>
          </a:prstGeom>
          <a:noFill/>
        </p:spPr>
        <p:txBody>
          <a:bodyPr wrap="square" rtlCol="0">
            <a:spAutoFit/>
          </a:bodyPr>
          <a:lstStyle/>
          <a:p>
            <a:r>
              <a:rPr lang="fr-FR" sz="500" dirty="0">
                <a:solidFill>
                  <a:schemeClr val="bg1"/>
                </a:solidFill>
              </a:rPr>
              <a:t>.</a:t>
            </a:r>
          </a:p>
        </p:txBody>
      </p:sp>
      <p:sp>
        <p:nvSpPr>
          <p:cNvPr id="317" name="ZoneTexte 316"/>
          <p:cNvSpPr txBox="1"/>
          <p:nvPr/>
        </p:nvSpPr>
        <p:spPr>
          <a:xfrm>
            <a:off x="11480797" y="3037534"/>
            <a:ext cx="97155" cy="169277"/>
          </a:xfrm>
          <a:prstGeom prst="rect">
            <a:avLst/>
          </a:prstGeom>
          <a:noFill/>
        </p:spPr>
        <p:txBody>
          <a:bodyPr wrap="square" rtlCol="0">
            <a:spAutoFit/>
          </a:bodyPr>
          <a:lstStyle/>
          <a:p>
            <a:r>
              <a:rPr lang="fr-FR" sz="500" dirty="0">
                <a:solidFill>
                  <a:schemeClr val="bg1"/>
                </a:solidFill>
              </a:rPr>
              <a:t>.</a:t>
            </a:r>
          </a:p>
        </p:txBody>
      </p:sp>
      <p:sp>
        <p:nvSpPr>
          <p:cNvPr id="318" name="ZoneTexte 317"/>
          <p:cNvSpPr txBox="1"/>
          <p:nvPr/>
        </p:nvSpPr>
        <p:spPr>
          <a:xfrm>
            <a:off x="11633197" y="3189934"/>
            <a:ext cx="97155" cy="169277"/>
          </a:xfrm>
          <a:prstGeom prst="rect">
            <a:avLst/>
          </a:prstGeom>
          <a:noFill/>
        </p:spPr>
        <p:txBody>
          <a:bodyPr wrap="square" rtlCol="0">
            <a:spAutoFit/>
          </a:bodyPr>
          <a:lstStyle/>
          <a:p>
            <a:r>
              <a:rPr lang="fr-FR" sz="500" dirty="0">
                <a:solidFill>
                  <a:schemeClr val="bg1"/>
                </a:solidFill>
              </a:rPr>
              <a:t>.</a:t>
            </a:r>
          </a:p>
        </p:txBody>
      </p:sp>
      <p:sp>
        <p:nvSpPr>
          <p:cNvPr id="319" name="ZoneTexte 318"/>
          <p:cNvSpPr txBox="1"/>
          <p:nvPr/>
        </p:nvSpPr>
        <p:spPr>
          <a:xfrm>
            <a:off x="11956411" y="2869378"/>
            <a:ext cx="97155" cy="169277"/>
          </a:xfrm>
          <a:prstGeom prst="rect">
            <a:avLst/>
          </a:prstGeom>
          <a:noFill/>
        </p:spPr>
        <p:txBody>
          <a:bodyPr wrap="square" rtlCol="0">
            <a:spAutoFit/>
          </a:bodyPr>
          <a:lstStyle/>
          <a:p>
            <a:r>
              <a:rPr lang="fr-FR" sz="500" dirty="0">
                <a:solidFill>
                  <a:schemeClr val="bg1"/>
                </a:solidFill>
              </a:rPr>
              <a:t>.</a:t>
            </a:r>
          </a:p>
        </p:txBody>
      </p:sp>
      <p:sp>
        <p:nvSpPr>
          <p:cNvPr id="320" name="ZoneTexte 319"/>
          <p:cNvSpPr txBox="1"/>
          <p:nvPr/>
        </p:nvSpPr>
        <p:spPr>
          <a:xfrm>
            <a:off x="10126977" y="3245814"/>
            <a:ext cx="97155" cy="169277"/>
          </a:xfrm>
          <a:prstGeom prst="rect">
            <a:avLst/>
          </a:prstGeom>
          <a:noFill/>
        </p:spPr>
        <p:txBody>
          <a:bodyPr wrap="square" rtlCol="0">
            <a:spAutoFit/>
          </a:bodyPr>
          <a:lstStyle/>
          <a:p>
            <a:r>
              <a:rPr lang="fr-FR" sz="500" dirty="0">
                <a:solidFill>
                  <a:schemeClr val="bg1"/>
                </a:solidFill>
              </a:rPr>
              <a:t>.</a:t>
            </a:r>
          </a:p>
        </p:txBody>
      </p:sp>
      <p:sp>
        <p:nvSpPr>
          <p:cNvPr id="321" name="ZoneTexte 320"/>
          <p:cNvSpPr txBox="1"/>
          <p:nvPr/>
        </p:nvSpPr>
        <p:spPr>
          <a:xfrm>
            <a:off x="10587352" y="3376743"/>
            <a:ext cx="97155" cy="169277"/>
          </a:xfrm>
          <a:prstGeom prst="rect">
            <a:avLst/>
          </a:prstGeom>
          <a:noFill/>
        </p:spPr>
        <p:txBody>
          <a:bodyPr wrap="square" rtlCol="0">
            <a:spAutoFit/>
          </a:bodyPr>
          <a:lstStyle/>
          <a:p>
            <a:r>
              <a:rPr lang="fr-FR" sz="500" dirty="0">
                <a:solidFill>
                  <a:schemeClr val="bg1"/>
                </a:solidFill>
              </a:rPr>
              <a:t>.</a:t>
            </a:r>
          </a:p>
        </p:txBody>
      </p:sp>
      <p:sp>
        <p:nvSpPr>
          <p:cNvPr id="322" name="ZoneTexte 321"/>
          <p:cNvSpPr txBox="1"/>
          <p:nvPr/>
        </p:nvSpPr>
        <p:spPr>
          <a:xfrm>
            <a:off x="11240767" y="3818584"/>
            <a:ext cx="97155" cy="169277"/>
          </a:xfrm>
          <a:prstGeom prst="rect">
            <a:avLst/>
          </a:prstGeom>
          <a:noFill/>
        </p:spPr>
        <p:txBody>
          <a:bodyPr wrap="square" rtlCol="0">
            <a:spAutoFit/>
          </a:bodyPr>
          <a:lstStyle/>
          <a:p>
            <a:r>
              <a:rPr lang="fr-FR" sz="500" dirty="0">
                <a:solidFill>
                  <a:schemeClr val="bg1"/>
                </a:solidFill>
              </a:rPr>
              <a:t>.</a:t>
            </a:r>
          </a:p>
        </p:txBody>
      </p:sp>
      <p:sp>
        <p:nvSpPr>
          <p:cNvPr id="323" name="ZoneTexte 322"/>
          <p:cNvSpPr txBox="1"/>
          <p:nvPr/>
        </p:nvSpPr>
        <p:spPr>
          <a:xfrm>
            <a:off x="10490197" y="3037534"/>
            <a:ext cx="97155" cy="169277"/>
          </a:xfrm>
          <a:prstGeom prst="rect">
            <a:avLst/>
          </a:prstGeom>
          <a:noFill/>
        </p:spPr>
        <p:txBody>
          <a:bodyPr wrap="square" rtlCol="0">
            <a:spAutoFit/>
          </a:bodyPr>
          <a:lstStyle/>
          <a:p>
            <a:r>
              <a:rPr lang="fr-FR" sz="500" dirty="0">
                <a:solidFill>
                  <a:schemeClr val="bg1"/>
                </a:solidFill>
              </a:rPr>
              <a:t>.</a:t>
            </a:r>
          </a:p>
        </p:txBody>
      </p:sp>
      <p:sp>
        <p:nvSpPr>
          <p:cNvPr id="324" name="ZoneTexte 323"/>
          <p:cNvSpPr txBox="1"/>
          <p:nvPr/>
        </p:nvSpPr>
        <p:spPr>
          <a:xfrm>
            <a:off x="10538774" y="2728924"/>
            <a:ext cx="97155" cy="253916"/>
          </a:xfrm>
          <a:prstGeom prst="rect">
            <a:avLst/>
          </a:prstGeom>
          <a:noFill/>
        </p:spPr>
        <p:txBody>
          <a:bodyPr wrap="square" rtlCol="0">
            <a:spAutoFit/>
          </a:bodyPr>
          <a:lstStyle/>
          <a:p>
            <a:r>
              <a:rPr lang="fr-FR" sz="1000" dirty="0">
                <a:solidFill>
                  <a:schemeClr val="bg1"/>
                </a:solidFill>
              </a:rPr>
              <a:t>.</a:t>
            </a:r>
          </a:p>
        </p:txBody>
      </p:sp>
      <p:sp>
        <p:nvSpPr>
          <p:cNvPr id="325" name="ZoneTexte 324"/>
          <p:cNvSpPr txBox="1"/>
          <p:nvPr/>
        </p:nvSpPr>
        <p:spPr>
          <a:xfrm>
            <a:off x="10358751" y="2289210"/>
            <a:ext cx="97155" cy="253916"/>
          </a:xfrm>
          <a:prstGeom prst="rect">
            <a:avLst/>
          </a:prstGeom>
          <a:noFill/>
        </p:spPr>
        <p:txBody>
          <a:bodyPr wrap="square" rtlCol="0">
            <a:spAutoFit/>
          </a:bodyPr>
          <a:lstStyle/>
          <a:p>
            <a:r>
              <a:rPr lang="fr-FR" sz="1000" dirty="0">
                <a:solidFill>
                  <a:schemeClr val="bg1"/>
                </a:solidFill>
              </a:rPr>
              <a:t>.</a:t>
            </a:r>
          </a:p>
        </p:txBody>
      </p:sp>
      <p:sp>
        <p:nvSpPr>
          <p:cNvPr id="326" name="ZoneTexte 325"/>
          <p:cNvSpPr txBox="1"/>
          <p:nvPr/>
        </p:nvSpPr>
        <p:spPr>
          <a:xfrm>
            <a:off x="9406568" y="2797330"/>
            <a:ext cx="97155" cy="253916"/>
          </a:xfrm>
          <a:prstGeom prst="rect">
            <a:avLst/>
          </a:prstGeom>
          <a:noFill/>
        </p:spPr>
        <p:txBody>
          <a:bodyPr wrap="square" rtlCol="0">
            <a:spAutoFit/>
          </a:bodyPr>
          <a:lstStyle/>
          <a:p>
            <a:r>
              <a:rPr lang="fr-FR" sz="1000" dirty="0">
                <a:solidFill>
                  <a:schemeClr val="bg1"/>
                </a:solidFill>
              </a:rPr>
              <a:t>.</a:t>
            </a:r>
          </a:p>
        </p:txBody>
      </p:sp>
      <p:sp>
        <p:nvSpPr>
          <p:cNvPr id="327" name="ZoneTexte 326"/>
          <p:cNvSpPr txBox="1"/>
          <p:nvPr/>
        </p:nvSpPr>
        <p:spPr>
          <a:xfrm>
            <a:off x="9863770" y="2945201"/>
            <a:ext cx="97155" cy="169277"/>
          </a:xfrm>
          <a:prstGeom prst="rect">
            <a:avLst/>
          </a:prstGeom>
          <a:noFill/>
        </p:spPr>
        <p:txBody>
          <a:bodyPr wrap="square" rtlCol="0">
            <a:spAutoFit/>
          </a:bodyPr>
          <a:lstStyle/>
          <a:p>
            <a:r>
              <a:rPr lang="fr-FR" sz="500" dirty="0">
                <a:solidFill>
                  <a:schemeClr val="bg1"/>
                </a:solidFill>
              </a:rPr>
              <a:t>.</a:t>
            </a:r>
          </a:p>
        </p:txBody>
      </p:sp>
      <p:sp>
        <p:nvSpPr>
          <p:cNvPr id="328" name="ZoneTexte 327"/>
          <p:cNvSpPr txBox="1"/>
          <p:nvPr/>
        </p:nvSpPr>
        <p:spPr>
          <a:xfrm>
            <a:off x="9734864" y="2288198"/>
            <a:ext cx="97155" cy="169277"/>
          </a:xfrm>
          <a:prstGeom prst="rect">
            <a:avLst/>
          </a:prstGeom>
          <a:noFill/>
        </p:spPr>
        <p:txBody>
          <a:bodyPr wrap="square" rtlCol="0">
            <a:spAutoFit/>
          </a:bodyPr>
          <a:lstStyle/>
          <a:p>
            <a:r>
              <a:rPr lang="fr-FR" sz="500" dirty="0">
                <a:solidFill>
                  <a:schemeClr val="bg1"/>
                </a:solidFill>
              </a:rPr>
              <a:t>.</a:t>
            </a:r>
          </a:p>
        </p:txBody>
      </p:sp>
      <p:sp>
        <p:nvSpPr>
          <p:cNvPr id="329" name="ZoneTexte 328">
            <a:hlinkHover r:id="" action="ppaction://noaction" highlightClick="1"/>
          </p:cNvPr>
          <p:cNvSpPr txBox="1"/>
          <p:nvPr/>
        </p:nvSpPr>
        <p:spPr>
          <a:xfrm>
            <a:off x="9637709" y="3415081"/>
            <a:ext cx="97155" cy="169277"/>
          </a:xfrm>
          <a:prstGeom prst="rect">
            <a:avLst/>
          </a:prstGeom>
          <a:noFill/>
        </p:spPr>
        <p:txBody>
          <a:bodyPr wrap="square" rtlCol="0">
            <a:spAutoFit/>
          </a:bodyPr>
          <a:lstStyle/>
          <a:p>
            <a:r>
              <a:rPr lang="fr-FR" sz="500" dirty="0">
                <a:solidFill>
                  <a:srgbClr val="0070C0"/>
                </a:solidFill>
              </a:rPr>
              <a:t>.</a:t>
            </a:r>
          </a:p>
        </p:txBody>
      </p:sp>
      <p:sp>
        <p:nvSpPr>
          <p:cNvPr id="330" name="ZoneTexte 329"/>
          <p:cNvSpPr txBox="1"/>
          <p:nvPr/>
        </p:nvSpPr>
        <p:spPr>
          <a:xfrm>
            <a:off x="9389425" y="3211901"/>
            <a:ext cx="97155" cy="169277"/>
          </a:xfrm>
          <a:prstGeom prst="rect">
            <a:avLst/>
          </a:prstGeom>
          <a:noFill/>
        </p:spPr>
        <p:txBody>
          <a:bodyPr wrap="square" rtlCol="0">
            <a:spAutoFit/>
          </a:bodyPr>
          <a:lstStyle/>
          <a:p>
            <a:r>
              <a:rPr lang="fr-FR" sz="500" dirty="0">
                <a:solidFill>
                  <a:schemeClr val="bg1"/>
                </a:solidFill>
              </a:rPr>
              <a:t>.</a:t>
            </a:r>
          </a:p>
        </p:txBody>
      </p:sp>
      <p:sp>
        <p:nvSpPr>
          <p:cNvPr id="331" name="ZoneTexte 330"/>
          <p:cNvSpPr txBox="1"/>
          <p:nvPr/>
        </p:nvSpPr>
        <p:spPr>
          <a:xfrm>
            <a:off x="1611636" y="5277486"/>
            <a:ext cx="97155" cy="169277"/>
          </a:xfrm>
          <a:prstGeom prst="rect">
            <a:avLst/>
          </a:prstGeom>
          <a:noFill/>
        </p:spPr>
        <p:txBody>
          <a:bodyPr wrap="square" rtlCol="0">
            <a:spAutoFit/>
          </a:bodyPr>
          <a:lstStyle/>
          <a:p>
            <a:r>
              <a:rPr lang="fr-FR" sz="500" dirty="0">
                <a:solidFill>
                  <a:schemeClr val="bg1"/>
                </a:solidFill>
              </a:rPr>
              <a:t>.</a:t>
            </a:r>
          </a:p>
        </p:txBody>
      </p:sp>
      <p:sp>
        <p:nvSpPr>
          <p:cNvPr id="332" name="ZoneTexte 331"/>
          <p:cNvSpPr txBox="1"/>
          <p:nvPr/>
        </p:nvSpPr>
        <p:spPr>
          <a:xfrm>
            <a:off x="1764034" y="5854820"/>
            <a:ext cx="97155" cy="169277"/>
          </a:xfrm>
          <a:prstGeom prst="rect">
            <a:avLst/>
          </a:prstGeom>
          <a:noFill/>
        </p:spPr>
        <p:txBody>
          <a:bodyPr wrap="square" rtlCol="0">
            <a:spAutoFit/>
          </a:bodyPr>
          <a:lstStyle/>
          <a:p>
            <a:r>
              <a:rPr lang="fr-FR" sz="500" dirty="0">
                <a:solidFill>
                  <a:schemeClr val="bg1"/>
                </a:solidFill>
              </a:rPr>
              <a:t>.</a:t>
            </a:r>
          </a:p>
        </p:txBody>
      </p:sp>
      <p:sp>
        <p:nvSpPr>
          <p:cNvPr id="333" name="ZoneTexte 332"/>
          <p:cNvSpPr txBox="1"/>
          <p:nvPr/>
        </p:nvSpPr>
        <p:spPr>
          <a:xfrm>
            <a:off x="770261" y="5365354"/>
            <a:ext cx="97155" cy="169277"/>
          </a:xfrm>
          <a:prstGeom prst="rect">
            <a:avLst/>
          </a:prstGeom>
          <a:noFill/>
        </p:spPr>
        <p:txBody>
          <a:bodyPr wrap="square" rtlCol="0">
            <a:spAutoFit/>
          </a:bodyPr>
          <a:lstStyle/>
          <a:p>
            <a:r>
              <a:rPr lang="fr-FR" sz="500" dirty="0">
                <a:solidFill>
                  <a:schemeClr val="bg1"/>
                </a:solidFill>
              </a:rPr>
              <a:t>.</a:t>
            </a:r>
          </a:p>
        </p:txBody>
      </p:sp>
      <p:sp>
        <p:nvSpPr>
          <p:cNvPr id="334" name="ZoneTexte 333"/>
          <p:cNvSpPr txBox="1"/>
          <p:nvPr/>
        </p:nvSpPr>
        <p:spPr>
          <a:xfrm>
            <a:off x="1736096" y="6435726"/>
            <a:ext cx="97155" cy="169277"/>
          </a:xfrm>
          <a:prstGeom prst="rect">
            <a:avLst/>
          </a:prstGeom>
          <a:noFill/>
        </p:spPr>
        <p:txBody>
          <a:bodyPr wrap="square" rtlCol="0">
            <a:spAutoFit/>
          </a:bodyPr>
          <a:lstStyle/>
          <a:p>
            <a:r>
              <a:rPr lang="fr-FR" sz="500" dirty="0">
                <a:solidFill>
                  <a:schemeClr val="bg1"/>
                </a:solidFill>
              </a:rPr>
              <a:t>.</a:t>
            </a:r>
          </a:p>
        </p:txBody>
      </p:sp>
      <p:sp>
        <p:nvSpPr>
          <p:cNvPr id="335" name="ZoneTexte 334"/>
          <p:cNvSpPr txBox="1"/>
          <p:nvPr/>
        </p:nvSpPr>
        <p:spPr>
          <a:xfrm>
            <a:off x="2221236" y="5887086"/>
            <a:ext cx="97155" cy="169277"/>
          </a:xfrm>
          <a:prstGeom prst="rect">
            <a:avLst/>
          </a:prstGeom>
          <a:noFill/>
        </p:spPr>
        <p:txBody>
          <a:bodyPr wrap="square" rtlCol="0">
            <a:spAutoFit/>
          </a:bodyPr>
          <a:lstStyle/>
          <a:p>
            <a:r>
              <a:rPr lang="fr-FR" sz="500" dirty="0">
                <a:solidFill>
                  <a:schemeClr val="bg1"/>
                </a:solidFill>
              </a:rPr>
              <a:t>.</a:t>
            </a:r>
          </a:p>
        </p:txBody>
      </p:sp>
      <p:sp>
        <p:nvSpPr>
          <p:cNvPr id="336" name="ZoneTexte 335"/>
          <p:cNvSpPr txBox="1"/>
          <p:nvPr/>
        </p:nvSpPr>
        <p:spPr>
          <a:xfrm>
            <a:off x="2373636" y="6039486"/>
            <a:ext cx="97155" cy="169277"/>
          </a:xfrm>
          <a:prstGeom prst="rect">
            <a:avLst/>
          </a:prstGeom>
          <a:noFill/>
        </p:spPr>
        <p:txBody>
          <a:bodyPr wrap="square" rtlCol="0">
            <a:spAutoFit/>
          </a:bodyPr>
          <a:lstStyle/>
          <a:p>
            <a:r>
              <a:rPr lang="fr-FR" sz="500" dirty="0">
                <a:solidFill>
                  <a:schemeClr val="bg1"/>
                </a:solidFill>
              </a:rPr>
              <a:t>.</a:t>
            </a:r>
          </a:p>
        </p:txBody>
      </p:sp>
      <p:sp>
        <p:nvSpPr>
          <p:cNvPr id="337" name="ZoneTexte 336"/>
          <p:cNvSpPr txBox="1"/>
          <p:nvPr/>
        </p:nvSpPr>
        <p:spPr>
          <a:xfrm>
            <a:off x="2696850" y="5718930"/>
            <a:ext cx="97155" cy="169277"/>
          </a:xfrm>
          <a:prstGeom prst="rect">
            <a:avLst/>
          </a:prstGeom>
          <a:noFill/>
        </p:spPr>
        <p:txBody>
          <a:bodyPr wrap="square" rtlCol="0">
            <a:spAutoFit/>
          </a:bodyPr>
          <a:lstStyle/>
          <a:p>
            <a:r>
              <a:rPr lang="fr-FR" sz="500" dirty="0">
                <a:solidFill>
                  <a:schemeClr val="bg1"/>
                </a:solidFill>
              </a:rPr>
              <a:t>.</a:t>
            </a:r>
          </a:p>
        </p:txBody>
      </p:sp>
      <p:sp>
        <p:nvSpPr>
          <p:cNvPr id="338" name="ZoneTexte 337"/>
          <p:cNvSpPr txBox="1"/>
          <p:nvPr/>
        </p:nvSpPr>
        <p:spPr>
          <a:xfrm>
            <a:off x="867416" y="6095366"/>
            <a:ext cx="97155" cy="169277"/>
          </a:xfrm>
          <a:prstGeom prst="rect">
            <a:avLst/>
          </a:prstGeom>
          <a:noFill/>
        </p:spPr>
        <p:txBody>
          <a:bodyPr wrap="square" rtlCol="0">
            <a:spAutoFit/>
          </a:bodyPr>
          <a:lstStyle/>
          <a:p>
            <a:r>
              <a:rPr lang="fr-FR" sz="500" dirty="0">
                <a:solidFill>
                  <a:schemeClr val="bg1"/>
                </a:solidFill>
              </a:rPr>
              <a:t>.</a:t>
            </a:r>
          </a:p>
        </p:txBody>
      </p:sp>
      <p:sp>
        <p:nvSpPr>
          <p:cNvPr id="339" name="ZoneTexte 338"/>
          <p:cNvSpPr txBox="1"/>
          <p:nvPr/>
        </p:nvSpPr>
        <p:spPr>
          <a:xfrm>
            <a:off x="1327791" y="6226295"/>
            <a:ext cx="97155" cy="169277"/>
          </a:xfrm>
          <a:prstGeom prst="rect">
            <a:avLst/>
          </a:prstGeom>
          <a:noFill/>
        </p:spPr>
        <p:txBody>
          <a:bodyPr wrap="square" rtlCol="0">
            <a:spAutoFit/>
          </a:bodyPr>
          <a:lstStyle/>
          <a:p>
            <a:r>
              <a:rPr lang="fr-FR" sz="500" dirty="0">
                <a:solidFill>
                  <a:schemeClr val="bg1"/>
                </a:solidFill>
              </a:rPr>
              <a:t>.</a:t>
            </a:r>
          </a:p>
        </p:txBody>
      </p:sp>
      <p:sp>
        <p:nvSpPr>
          <p:cNvPr id="340" name="ZoneTexte 339"/>
          <p:cNvSpPr txBox="1"/>
          <p:nvPr/>
        </p:nvSpPr>
        <p:spPr>
          <a:xfrm>
            <a:off x="1981206" y="6668136"/>
            <a:ext cx="97155" cy="169277"/>
          </a:xfrm>
          <a:prstGeom prst="rect">
            <a:avLst/>
          </a:prstGeom>
          <a:noFill/>
        </p:spPr>
        <p:txBody>
          <a:bodyPr wrap="square" rtlCol="0">
            <a:spAutoFit/>
          </a:bodyPr>
          <a:lstStyle/>
          <a:p>
            <a:r>
              <a:rPr lang="fr-FR" sz="500" dirty="0">
                <a:solidFill>
                  <a:schemeClr val="bg1"/>
                </a:solidFill>
              </a:rPr>
              <a:t>.</a:t>
            </a:r>
          </a:p>
        </p:txBody>
      </p:sp>
      <p:sp>
        <p:nvSpPr>
          <p:cNvPr id="341" name="ZoneTexte 340"/>
          <p:cNvSpPr txBox="1"/>
          <p:nvPr/>
        </p:nvSpPr>
        <p:spPr>
          <a:xfrm>
            <a:off x="1230636" y="5887086"/>
            <a:ext cx="97155" cy="169277"/>
          </a:xfrm>
          <a:prstGeom prst="rect">
            <a:avLst/>
          </a:prstGeom>
          <a:noFill/>
        </p:spPr>
        <p:txBody>
          <a:bodyPr wrap="square" rtlCol="0">
            <a:spAutoFit/>
          </a:bodyPr>
          <a:lstStyle/>
          <a:p>
            <a:r>
              <a:rPr lang="fr-FR" sz="500" dirty="0">
                <a:solidFill>
                  <a:schemeClr val="bg1"/>
                </a:solidFill>
              </a:rPr>
              <a:t>.</a:t>
            </a:r>
          </a:p>
        </p:txBody>
      </p:sp>
      <p:sp>
        <p:nvSpPr>
          <p:cNvPr id="342" name="ZoneTexte 341"/>
          <p:cNvSpPr txBox="1"/>
          <p:nvPr/>
        </p:nvSpPr>
        <p:spPr>
          <a:xfrm>
            <a:off x="1279213" y="5578476"/>
            <a:ext cx="97155" cy="253916"/>
          </a:xfrm>
          <a:prstGeom prst="rect">
            <a:avLst/>
          </a:prstGeom>
          <a:noFill/>
        </p:spPr>
        <p:txBody>
          <a:bodyPr wrap="square" rtlCol="0">
            <a:spAutoFit/>
          </a:bodyPr>
          <a:lstStyle/>
          <a:p>
            <a:r>
              <a:rPr lang="fr-FR" sz="1000" dirty="0">
                <a:solidFill>
                  <a:schemeClr val="bg1"/>
                </a:solidFill>
              </a:rPr>
              <a:t>.</a:t>
            </a:r>
          </a:p>
        </p:txBody>
      </p:sp>
      <p:sp>
        <p:nvSpPr>
          <p:cNvPr id="343" name="ZoneTexte 342"/>
          <p:cNvSpPr txBox="1"/>
          <p:nvPr/>
        </p:nvSpPr>
        <p:spPr>
          <a:xfrm>
            <a:off x="1099190" y="5138762"/>
            <a:ext cx="97155" cy="253916"/>
          </a:xfrm>
          <a:prstGeom prst="rect">
            <a:avLst/>
          </a:prstGeom>
          <a:noFill/>
        </p:spPr>
        <p:txBody>
          <a:bodyPr wrap="square" rtlCol="0">
            <a:spAutoFit/>
          </a:bodyPr>
          <a:lstStyle/>
          <a:p>
            <a:r>
              <a:rPr lang="fr-FR" sz="1000" dirty="0">
                <a:solidFill>
                  <a:schemeClr val="bg1"/>
                </a:solidFill>
              </a:rPr>
              <a:t>.</a:t>
            </a:r>
          </a:p>
        </p:txBody>
      </p:sp>
      <p:sp>
        <p:nvSpPr>
          <p:cNvPr id="344" name="ZoneTexte 343"/>
          <p:cNvSpPr txBox="1"/>
          <p:nvPr/>
        </p:nvSpPr>
        <p:spPr>
          <a:xfrm>
            <a:off x="147007" y="5646882"/>
            <a:ext cx="97155" cy="253916"/>
          </a:xfrm>
          <a:prstGeom prst="rect">
            <a:avLst/>
          </a:prstGeom>
          <a:noFill/>
        </p:spPr>
        <p:txBody>
          <a:bodyPr wrap="square" rtlCol="0">
            <a:spAutoFit/>
          </a:bodyPr>
          <a:lstStyle/>
          <a:p>
            <a:r>
              <a:rPr lang="fr-FR" sz="1000" dirty="0">
                <a:solidFill>
                  <a:schemeClr val="bg1"/>
                </a:solidFill>
              </a:rPr>
              <a:t>.</a:t>
            </a:r>
          </a:p>
        </p:txBody>
      </p:sp>
      <p:sp>
        <p:nvSpPr>
          <p:cNvPr id="345" name="ZoneTexte 344"/>
          <p:cNvSpPr txBox="1"/>
          <p:nvPr/>
        </p:nvSpPr>
        <p:spPr>
          <a:xfrm>
            <a:off x="604209" y="5794753"/>
            <a:ext cx="97155" cy="169277"/>
          </a:xfrm>
          <a:prstGeom prst="rect">
            <a:avLst/>
          </a:prstGeom>
          <a:noFill/>
        </p:spPr>
        <p:txBody>
          <a:bodyPr wrap="square" rtlCol="0">
            <a:spAutoFit/>
          </a:bodyPr>
          <a:lstStyle/>
          <a:p>
            <a:r>
              <a:rPr lang="fr-FR" sz="500" dirty="0">
                <a:solidFill>
                  <a:schemeClr val="bg1"/>
                </a:solidFill>
              </a:rPr>
              <a:t>.</a:t>
            </a:r>
          </a:p>
        </p:txBody>
      </p:sp>
      <p:sp>
        <p:nvSpPr>
          <p:cNvPr id="346" name="ZoneTexte 345"/>
          <p:cNvSpPr txBox="1"/>
          <p:nvPr/>
        </p:nvSpPr>
        <p:spPr>
          <a:xfrm>
            <a:off x="475303" y="5137750"/>
            <a:ext cx="97155" cy="169277"/>
          </a:xfrm>
          <a:prstGeom prst="rect">
            <a:avLst/>
          </a:prstGeom>
          <a:noFill/>
        </p:spPr>
        <p:txBody>
          <a:bodyPr wrap="square" rtlCol="0">
            <a:spAutoFit/>
          </a:bodyPr>
          <a:lstStyle/>
          <a:p>
            <a:r>
              <a:rPr lang="fr-FR" sz="500" dirty="0">
                <a:solidFill>
                  <a:schemeClr val="bg1"/>
                </a:solidFill>
              </a:rPr>
              <a:t>.</a:t>
            </a:r>
          </a:p>
        </p:txBody>
      </p:sp>
      <p:sp>
        <p:nvSpPr>
          <p:cNvPr id="347" name="ZoneTexte 346"/>
          <p:cNvSpPr txBox="1"/>
          <p:nvPr/>
        </p:nvSpPr>
        <p:spPr>
          <a:xfrm>
            <a:off x="378148" y="6264633"/>
            <a:ext cx="97155" cy="169277"/>
          </a:xfrm>
          <a:prstGeom prst="rect">
            <a:avLst/>
          </a:prstGeom>
          <a:noFill/>
        </p:spPr>
        <p:txBody>
          <a:bodyPr wrap="square" rtlCol="0">
            <a:spAutoFit/>
          </a:bodyPr>
          <a:lstStyle/>
          <a:p>
            <a:r>
              <a:rPr lang="fr-FR" sz="500" dirty="0">
                <a:solidFill>
                  <a:schemeClr val="bg1"/>
                </a:solidFill>
              </a:rPr>
              <a:t>.</a:t>
            </a:r>
          </a:p>
        </p:txBody>
      </p:sp>
      <p:sp>
        <p:nvSpPr>
          <p:cNvPr id="348" name="ZoneTexte 347"/>
          <p:cNvSpPr txBox="1"/>
          <p:nvPr/>
        </p:nvSpPr>
        <p:spPr>
          <a:xfrm>
            <a:off x="129864" y="6061453"/>
            <a:ext cx="97155" cy="169277"/>
          </a:xfrm>
          <a:prstGeom prst="rect">
            <a:avLst/>
          </a:prstGeom>
          <a:noFill/>
        </p:spPr>
        <p:txBody>
          <a:bodyPr wrap="square" rtlCol="0">
            <a:spAutoFit/>
          </a:bodyPr>
          <a:lstStyle/>
          <a:p>
            <a:r>
              <a:rPr lang="fr-FR" sz="500" dirty="0">
                <a:solidFill>
                  <a:schemeClr val="bg1"/>
                </a:solidFill>
              </a:rPr>
              <a:t>.</a:t>
            </a:r>
          </a:p>
        </p:txBody>
      </p:sp>
      <p:sp>
        <p:nvSpPr>
          <p:cNvPr id="349" name="ZoneTexte 348"/>
          <p:cNvSpPr txBox="1"/>
          <p:nvPr/>
        </p:nvSpPr>
        <p:spPr>
          <a:xfrm>
            <a:off x="3926206" y="5011940"/>
            <a:ext cx="97155" cy="169277"/>
          </a:xfrm>
          <a:prstGeom prst="rect">
            <a:avLst/>
          </a:prstGeom>
          <a:noFill/>
        </p:spPr>
        <p:txBody>
          <a:bodyPr wrap="square" rtlCol="0">
            <a:spAutoFit/>
          </a:bodyPr>
          <a:lstStyle/>
          <a:p>
            <a:r>
              <a:rPr lang="fr-FR" sz="500" dirty="0">
                <a:solidFill>
                  <a:schemeClr val="bg1"/>
                </a:solidFill>
              </a:rPr>
              <a:t>.</a:t>
            </a:r>
          </a:p>
        </p:txBody>
      </p:sp>
      <p:sp>
        <p:nvSpPr>
          <p:cNvPr id="350" name="ZoneTexte 349"/>
          <p:cNvSpPr txBox="1"/>
          <p:nvPr/>
        </p:nvSpPr>
        <p:spPr>
          <a:xfrm>
            <a:off x="4078604" y="5589274"/>
            <a:ext cx="97155" cy="169277"/>
          </a:xfrm>
          <a:prstGeom prst="rect">
            <a:avLst/>
          </a:prstGeom>
          <a:noFill/>
        </p:spPr>
        <p:txBody>
          <a:bodyPr wrap="square" rtlCol="0">
            <a:spAutoFit/>
          </a:bodyPr>
          <a:lstStyle/>
          <a:p>
            <a:r>
              <a:rPr lang="fr-FR" sz="500" dirty="0">
                <a:solidFill>
                  <a:schemeClr val="bg1"/>
                </a:solidFill>
              </a:rPr>
              <a:t>.</a:t>
            </a:r>
          </a:p>
        </p:txBody>
      </p:sp>
      <p:sp>
        <p:nvSpPr>
          <p:cNvPr id="351" name="ZoneTexte 350"/>
          <p:cNvSpPr txBox="1"/>
          <p:nvPr/>
        </p:nvSpPr>
        <p:spPr>
          <a:xfrm>
            <a:off x="3084831" y="5099808"/>
            <a:ext cx="97155" cy="169277"/>
          </a:xfrm>
          <a:prstGeom prst="rect">
            <a:avLst/>
          </a:prstGeom>
          <a:noFill/>
        </p:spPr>
        <p:txBody>
          <a:bodyPr wrap="square" rtlCol="0">
            <a:spAutoFit/>
          </a:bodyPr>
          <a:lstStyle/>
          <a:p>
            <a:r>
              <a:rPr lang="fr-FR" sz="500" dirty="0">
                <a:solidFill>
                  <a:schemeClr val="bg1"/>
                </a:solidFill>
              </a:rPr>
              <a:t>.</a:t>
            </a:r>
          </a:p>
        </p:txBody>
      </p:sp>
      <p:sp>
        <p:nvSpPr>
          <p:cNvPr id="352" name="ZoneTexte 351"/>
          <p:cNvSpPr txBox="1"/>
          <p:nvPr/>
        </p:nvSpPr>
        <p:spPr>
          <a:xfrm>
            <a:off x="4050666" y="6170180"/>
            <a:ext cx="97155" cy="169277"/>
          </a:xfrm>
          <a:prstGeom prst="rect">
            <a:avLst/>
          </a:prstGeom>
          <a:noFill/>
        </p:spPr>
        <p:txBody>
          <a:bodyPr wrap="square" rtlCol="0">
            <a:spAutoFit/>
          </a:bodyPr>
          <a:lstStyle/>
          <a:p>
            <a:r>
              <a:rPr lang="fr-FR" sz="500" dirty="0">
                <a:solidFill>
                  <a:schemeClr val="bg1"/>
                </a:solidFill>
              </a:rPr>
              <a:t>.</a:t>
            </a:r>
          </a:p>
        </p:txBody>
      </p:sp>
      <p:sp>
        <p:nvSpPr>
          <p:cNvPr id="353" name="ZoneTexte 352"/>
          <p:cNvSpPr txBox="1"/>
          <p:nvPr/>
        </p:nvSpPr>
        <p:spPr>
          <a:xfrm>
            <a:off x="4535806" y="5621540"/>
            <a:ext cx="97155" cy="169277"/>
          </a:xfrm>
          <a:prstGeom prst="rect">
            <a:avLst/>
          </a:prstGeom>
          <a:noFill/>
        </p:spPr>
        <p:txBody>
          <a:bodyPr wrap="square" rtlCol="0">
            <a:spAutoFit/>
          </a:bodyPr>
          <a:lstStyle/>
          <a:p>
            <a:r>
              <a:rPr lang="fr-FR" sz="500" dirty="0">
                <a:solidFill>
                  <a:schemeClr val="bg1"/>
                </a:solidFill>
              </a:rPr>
              <a:t>.</a:t>
            </a:r>
          </a:p>
        </p:txBody>
      </p:sp>
      <p:sp>
        <p:nvSpPr>
          <p:cNvPr id="354" name="ZoneTexte 353"/>
          <p:cNvSpPr txBox="1"/>
          <p:nvPr/>
        </p:nvSpPr>
        <p:spPr>
          <a:xfrm>
            <a:off x="4688206" y="5773940"/>
            <a:ext cx="97155" cy="169277"/>
          </a:xfrm>
          <a:prstGeom prst="rect">
            <a:avLst/>
          </a:prstGeom>
          <a:noFill/>
        </p:spPr>
        <p:txBody>
          <a:bodyPr wrap="square" rtlCol="0">
            <a:spAutoFit/>
          </a:bodyPr>
          <a:lstStyle/>
          <a:p>
            <a:r>
              <a:rPr lang="fr-FR" sz="500" dirty="0">
                <a:solidFill>
                  <a:schemeClr val="bg1"/>
                </a:solidFill>
              </a:rPr>
              <a:t>.</a:t>
            </a:r>
          </a:p>
        </p:txBody>
      </p:sp>
      <p:sp>
        <p:nvSpPr>
          <p:cNvPr id="355" name="ZoneTexte 354"/>
          <p:cNvSpPr txBox="1"/>
          <p:nvPr/>
        </p:nvSpPr>
        <p:spPr>
          <a:xfrm>
            <a:off x="5011420" y="5453384"/>
            <a:ext cx="97155" cy="169277"/>
          </a:xfrm>
          <a:prstGeom prst="rect">
            <a:avLst/>
          </a:prstGeom>
          <a:noFill/>
        </p:spPr>
        <p:txBody>
          <a:bodyPr wrap="square" rtlCol="0">
            <a:spAutoFit/>
          </a:bodyPr>
          <a:lstStyle/>
          <a:p>
            <a:r>
              <a:rPr lang="fr-FR" sz="500" dirty="0">
                <a:solidFill>
                  <a:schemeClr val="bg1"/>
                </a:solidFill>
              </a:rPr>
              <a:t>.</a:t>
            </a:r>
          </a:p>
        </p:txBody>
      </p:sp>
      <p:sp>
        <p:nvSpPr>
          <p:cNvPr id="356" name="ZoneTexte 355"/>
          <p:cNvSpPr txBox="1"/>
          <p:nvPr/>
        </p:nvSpPr>
        <p:spPr>
          <a:xfrm>
            <a:off x="3181986" y="5829820"/>
            <a:ext cx="97155" cy="169277"/>
          </a:xfrm>
          <a:prstGeom prst="rect">
            <a:avLst/>
          </a:prstGeom>
          <a:noFill/>
        </p:spPr>
        <p:txBody>
          <a:bodyPr wrap="square" rtlCol="0">
            <a:spAutoFit/>
          </a:bodyPr>
          <a:lstStyle/>
          <a:p>
            <a:r>
              <a:rPr lang="fr-FR" sz="500" dirty="0">
                <a:solidFill>
                  <a:schemeClr val="bg1"/>
                </a:solidFill>
              </a:rPr>
              <a:t>.</a:t>
            </a:r>
          </a:p>
        </p:txBody>
      </p:sp>
      <p:sp>
        <p:nvSpPr>
          <p:cNvPr id="357" name="ZoneTexte 356"/>
          <p:cNvSpPr txBox="1"/>
          <p:nvPr/>
        </p:nvSpPr>
        <p:spPr>
          <a:xfrm>
            <a:off x="3642361" y="5960749"/>
            <a:ext cx="97155" cy="169277"/>
          </a:xfrm>
          <a:prstGeom prst="rect">
            <a:avLst/>
          </a:prstGeom>
          <a:noFill/>
        </p:spPr>
        <p:txBody>
          <a:bodyPr wrap="square" rtlCol="0">
            <a:spAutoFit/>
          </a:bodyPr>
          <a:lstStyle/>
          <a:p>
            <a:r>
              <a:rPr lang="fr-FR" sz="500" dirty="0">
                <a:solidFill>
                  <a:schemeClr val="bg1"/>
                </a:solidFill>
              </a:rPr>
              <a:t>.</a:t>
            </a:r>
          </a:p>
        </p:txBody>
      </p:sp>
      <p:sp>
        <p:nvSpPr>
          <p:cNvPr id="358" name="ZoneTexte 357"/>
          <p:cNvSpPr txBox="1"/>
          <p:nvPr/>
        </p:nvSpPr>
        <p:spPr>
          <a:xfrm>
            <a:off x="4295776" y="6402590"/>
            <a:ext cx="97155" cy="169277"/>
          </a:xfrm>
          <a:prstGeom prst="rect">
            <a:avLst/>
          </a:prstGeom>
          <a:noFill/>
        </p:spPr>
        <p:txBody>
          <a:bodyPr wrap="square" rtlCol="0">
            <a:spAutoFit/>
          </a:bodyPr>
          <a:lstStyle/>
          <a:p>
            <a:r>
              <a:rPr lang="fr-FR" sz="500" dirty="0">
                <a:solidFill>
                  <a:schemeClr val="bg1"/>
                </a:solidFill>
              </a:rPr>
              <a:t>.</a:t>
            </a:r>
          </a:p>
        </p:txBody>
      </p:sp>
      <p:sp>
        <p:nvSpPr>
          <p:cNvPr id="359" name="ZoneTexte 358"/>
          <p:cNvSpPr txBox="1"/>
          <p:nvPr/>
        </p:nvSpPr>
        <p:spPr>
          <a:xfrm>
            <a:off x="3545206" y="5621540"/>
            <a:ext cx="97155" cy="169277"/>
          </a:xfrm>
          <a:prstGeom prst="rect">
            <a:avLst/>
          </a:prstGeom>
          <a:noFill/>
        </p:spPr>
        <p:txBody>
          <a:bodyPr wrap="square" rtlCol="0">
            <a:spAutoFit/>
          </a:bodyPr>
          <a:lstStyle/>
          <a:p>
            <a:r>
              <a:rPr lang="fr-FR" sz="500" dirty="0">
                <a:solidFill>
                  <a:schemeClr val="bg1"/>
                </a:solidFill>
              </a:rPr>
              <a:t>.</a:t>
            </a:r>
          </a:p>
        </p:txBody>
      </p:sp>
      <p:sp>
        <p:nvSpPr>
          <p:cNvPr id="360" name="ZoneTexte 359"/>
          <p:cNvSpPr txBox="1"/>
          <p:nvPr/>
        </p:nvSpPr>
        <p:spPr>
          <a:xfrm>
            <a:off x="3593783" y="5312930"/>
            <a:ext cx="97155" cy="253916"/>
          </a:xfrm>
          <a:prstGeom prst="rect">
            <a:avLst/>
          </a:prstGeom>
          <a:noFill/>
        </p:spPr>
        <p:txBody>
          <a:bodyPr wrap="square" rtlCol="0">
            <a:spAutoFit/>
          </a:bodyPr>
          <a:lstStyle/>
          <a:p>
            <a:r>
              <a:rPr lang="fr-FR" sz="1000" dirty="0">
                <a:solidFill>
                  <a:schemeClr val="bg1"/>
                </a:solidFill>
              </a:rPr>
              <a:t>.</a:t>
            </a:r>
          </a:p>
        </p:txBody>
      </p:sp>
      <p:sp>
        <p:nvSpPr>
          <p:cNvPr id="361" name="ZoneTexte 360"/>
          <p:cNvSpPr txBox="1"/>
          <p:nvPr/>
        </p:nvSpPr>
        <p:spPr>
          <a:xfrm>
            <a:off x="3413760" y="4873216"/>
            <a:ext cx="97155" cy="253916"/>
          </a:xfrm>
          <a:prstGeom prst="rect">
            <a:avLst/>
          </a:prstGeom>
          <a:noFill/>
        </p:spPr>
        <p:txBody>
          <a:bodyPr wrap="square" rtlCol="0">
            <a:spAutoFit/>
          </a:bodyPr>
          <a:lstStyle/>
          <a:p>
            <a:r>
              <a:rPr lang="fr-FR" sz="1000" dirty="0">
                <a:solidFill>
                  <a:schemeClr val="bg1"/>
                </a:solidFill>
              </a:rPr>
              <a:t>.</a:t>
            </a:r>
          </a:p>
        </p:txBody>
      </p:sp>
      <p:sp>
        <p:nvSpPr>
          <p:cNvPr id="362" name="ZoneTexte 361"/>
          <p:cNvSpPr txBox="1"/>
          <p:nvPr/>
        </p:nvSpPr>
        <p:spPr>
          <a:xfrm>
            <a:off x="2461577" y="5381336"/>
            <a:ext cx="97155" cy="253916"/>
          </a:xfrm>
          <a:prstGeom prst="rect">
            <a:avLst/>
          </a:prstGeom>
          <a:noFill/>
        </p:spPr>
        <p:txBody>
          <a:bodyPr wrap="square" rtlCol="0">
            <a:spAutoFit/>
          </a:bodyPr>
          <a:lstStyle/>
          <a:p>
            <a:r>
              <a:rPr lang="fr-FR" sz="1000" dirty="0">
                <a:solidFill>
                  <a:schemeClr val="bg1"/>
                </a:solidFill>
              </a:rPr>
              <a:t>.</a:t>
            </a:r>
          </a:p>
        </p:txBody>
      </p:sp>
      <p:sp>
        <p:nvSpPr>
          <p:cNvPr id="363" name="ZoneTexte 362"/>
          <p:cNvSpPr txBox="1"/>
          <p:nvPr/>
        </p:nvSpPr>
        <p:spPr>
          <a:xfrm>
            <a:off x="2918779" y="5529207"/>
            <a:ext cx="97155" cy="169277"/>
          </a:xfrm>
          <a:prstGeom prst="rect">
            <a:avLst/>
          </a:prstGeom>
          <a:noFill/>
        </p:spPr>
        <p:txBody>
          <a:bodyPr wrap="square" rtlCol="0">
            <a:spAutoFit/>
          </a:bodyPr>
          <a:lstStyle/>
          <a:p>
            <a:r>
              <a:rPr lang="fr-FR" sz="500" dirty="0">
                <a:solidFill>
                  <a:schemeClr val="bg1"/>
                </a:solidFill>
              </a:rPr>
              <a:t>.</a:t>
            </a:r>
          </a:p>
        </p:txBody>
      </p:sp>
      <p:sp>
        <p:nvSpPr>
          <p:cNvPr id="364" name="ZoneTexte 363"/>
          <p:cNvSpPr txBox="1"/>
          <p:nvPr/>
        </p:nvSpPr>
        <p:spPr>
          <a:xfrm>
            <a:off x="2789873" y="4872204"/>
            <a:ext cx="97155" cy="169277"/>
          </a:xfrm>
          <a:prstGeom prst="rect">
            <a:avLst/>
          </a:prstGeom>
          <a:noFill/>
        </p:spPr>
        <p:txBody>
          <a:bodyPr wrap="square" rtlCol="0">
            <a:spAutoFit/>
          </a:bodyPr>
          <a:lstStyle/>
          <a:p>
            <a:r>
              <a:rPr lang="fr-FR" sz="500" dirty="0">
                <a:solidFill>
                  <a:schemeClr val="bg1"/>
                </a:solidFill>
              </a:rPr>
              <a:t>.</a:t>
            </a:r>
          </a:p>
        </p:txBody>
      </p:sp>
      <p:sp>
        <p:nvSpPr>
          <p:cNvPr id="365" name="ZoneTexte 364"/>
          <p:cNvSpPr txBox="1"/>
          <p:nvPr/>
        </p:nvSpPr>
        <p:spPr>
          <a:xfrm>
            <a:off x="2692718" y="5999087"/>
            <a:ext cx="97155" cy="169277"/>
          </a:xfrm>
          <a:prstGeom prst="rect">
            <a:avLst/>
          </a:prstGeom>
          <a:noFill/>
        </p:spPr>
        <p:txBody>
          <a:bodyPr wrap="square" rtlCol="0">
            <a:spAutoFit/>
          </a:bodyPr>
          <a:lstStyle/>
          <a:p>
            <a:r>
              <a:rPr lang="fr-FR" sz="500" dirty="0">
                <a:solidFill>
                  <a:schemeClr val="bg1"/>
                </a:solidFill>
              </a:rPr>
              <a:t>.</a:t>
            </a:r>
          </a:p>
        </p:txBody>
      </p:sp>
      <p:sp>
        <p:nvSpPr>
          <p:cNvPr id="366" name="ZoneTexte 365"/>
          <p:cNvSpPr txBox="1"/>
          <p:nvPr/>
        </p:nvSpPr>
        <p:spPr>
          <a:xfrm>
            <a:off x="2444434" y="5795907"/>
            <a:ext cx="97155" cy="169277"/>
          </a:xfrm>
          <a:prstGeom prst="rect">
            <a:avLst/>
          </a:prstGeom>
          <a:noFill/>
        </p:spPr>
        <p:txBody>
          <a:bodyPr wrap="square" rtlCol="0">
            <a:spAutoFit/>
          </a:bodyPr>
          <a:lstStyle/>
          <a:p>
            <a:r>
              <a:rPr lang="fr-FR" sz="500" dirty="0">
                <a:solidFill>
                  <a:srgbClr val="0070C0"/>
                </a:solidFill>
              </a:rPr>
              <a:t>.</a:t>
            </a:r>
          </a:p>
        </p:txBody>
      </p:sp>
      <p:sp>
        <p:nvSpPr>
          <p:cNvPr id="367" name="ZoneTexte 366"/>
          <p:cNvSpPr txBox="1"/>
          <p:nvPr/>
        </p:nvSpPr>
        <p:spPr>
          <a:xfrm>
            <a:off x="6295072" y="5422504"/>
            <a:ext cx="97155" cy="169277"/>
          </a:xfrm>
          <a:prstGeom prst="rect">
            <a:avLst/>
          </a:prstGeom>
          <a:noFill/>
        </p:spPr>
        <p:txBody>
          <a:bodyPr wrap="square" rtlCol="0">
            <a:spAutoFit/>
          </a:bodyPr>
          <a:lstStyle/>
          <a:p>
            <a:r>
              <a:rPr lang="fr-FR" sz="500" dirty="0">
                <a:solidFill>
                  <a:schemeClr val="bg1"/>
                </a:solidFill>
              </a:rPr>
              <a:t>.</a:t>
            </a:r>
          </a:p>
        </p:txBody>
      </p:sp>
      <p:sp>
        <p:nvSpPr>
          <p:cNvPr id="368" name="ZoneTexte 367"/>
          <p:cNvSpPr txBox="1"/>
          <p:nvPr/>
        </p:nvSpPr>
        <p:spPr>
          <a:xfrm>
            <a:off x="6447470" y="5999838"/>
            <a:ext cx="97155" cy="169277"/>
          </a:xfrm>
          <a:prstGeom prst="rect">
            <a:avLst/>
          </a:prstGeom>
          <a:noFill/>
        </p:spPr>
        <p:txBody>
          <a:bodyPr wrap="square" rtlCol="0">
            <a:spAutoFit/>
          </a:bodyPr>
          <a:lstStyle/>
          <a:p>
            <a:r>
              <a:rPr lang="fr-FR" sz="500" dirty="0">
                <a:solidFill>
                  <a:schemeClr val="bg1"/>
                </a:solidFill>
              </a:rPr>
              <a:t>.</a:t>
            </a:r>
          </a:p>
        </p:txBody>
      </p:sp>
      <p:sp>
        <p:nvSpPr>
          <p:cNvPr id="369" name="ZoneTexte 368"/>
          <p:cNvSpPr txBox="1"/>
          <p:nvPr/>
        </p:nvSpPr>
        <p:spPr>
          <a:xfrm>
            <a:off x="5453697" y="5510372"/>
            <a:ext cx="97155" cy="169277"/>
          </a:xfrm>
          <a:prstGeom prst="rect">
            <a:avLst/>
          </a:prstGeom>
          <a:noFill/>
        </p:spPr>
        <p:txBody>
          <a:bodyPr wrap="square" rtlCol="0">
            <a:spAutoFit/>
          </a:bodyPr>
          <a:lstStyle/>
          <a:p>
            <a:r>
              <a:rPr lang="fr-FR" sz="500" dirty="0">
                <a:solidFill>
                  <a:schemeClr val="bg1"/>
                </a:solidFill>
              </a:rPr>
              <a:t>.</a:t>
            </a:r>
          </a:p>
        </p:txBody>
      </p:sp>
      <p:sp>
        <p:nvSpPr>
          <p:cNvPr id="370" name="ZoneTexte 369"/>
          <p:cNvSpPr txBox="1"/>
          <p:nvPr/>
        </p:nvSpPr>
        <p:spPr>
          <a:xfrm>
            <a:off x="6419532" y="6580744"/>
            <a:ext cx="97155" cy="169277"/>
          </a:xfrm>
          <a:prstGeom prst="rect">
            <a:avLst/>
          </a:prstGeom>
          <a:noFill/>
        </p:spPr>
        <p:txBody>
          <a:bodyPr wrap="square" rtlCol="0">
            <a:spAutoFit/>
          </a:bodyPr>
          <a:lstStyle/>
          <a:p>
            <a:r>
              <a:rPr lang="fr-FR" sz="500" dirty="0">
                <a:solidFill>
                  <a:schemeClr val="bg1"/>
                </a:solidFill>
              </a:rPr>
              <a:t>.</a:t>
            </a:r>
          </a:p>
        </p:txBody>
      </p:sp>
      <p:sp>
        <p:nvSpPr>
          <p:cNvPr id="371" name="ZoneTexte 370"/>
          <p:cNvSpPr txBox="1"/>
          <p:nvPr/>
        </p:nvSpPr>
        <p:spPr>
          <a:xfrm>
            <a:off x="6904672" y="6032104"/>
            <a:ext cx="97155" cy="169277"/>
          </a:xfrm>
          <a:prstGeom prst="rect">
            <a:avLst/>
          </a:prstGeom>
          <a:noFill/>
        </p:spPr>
        <p:txBody>
          <a:bodyPr wrap="square" rtlCol="0">
            <a:spAutoFit/>
          </a:bodyPr>
          <a:lstStyle/>
          <a:p>
            <a:r>
              <a:rPr lang="fr-FR" sz="500" dirty="0">
                <a:solidFill>
                  <a:schemeClr val="bg1"/>
                </a:solidFill>
              </a:rPr>
              <a:t>.</a:t>
            </a:r>
          </a:p>
        </p:txBody>
      </p:sp>
      <p:sp>
        <p:nvSpPr>
          <p:cNvPr id="372" name="ZoneTexte 371"/>
          <p:cNvSpPr txBox="1"/>
          <p:nvPr/>
        </p:nvSpPr>
        <p:spPr>
          <a:xfrm>
            <a:off x="7057072" y="6184504"/>
            <a:ext cx="97155" cy="169277"/>
          </a:xfrm>
          <a:prstGeom prst="rect">
            <a:avLst/>
          </a:prstGeom>
          <a:noFill/>
        </p:spPr>
        <p:txBody>
          <a:bodyPr wrap="square" rtlCol="0">
            <a:spAutoFit/>
          </a:bodyPr>
          <a:lstStyle/>
          <a:p>
            <a:r>
              <a:rPr lang="fr-FR" sz="500" dirty="0">
                <a:solidFill>
                  <a:schemeClr val="bg1"/>
                </a:solidFill>
              </a:rPr>
              <a:t>.</a:t>
            </a:r>
          </a:p>
        </p:txBody>
      </p:sp>
      <p:sp>
        <p:nvSpPr>
          <p:cNvPr id="373" name="ZoneTexte 372"/>
          <p:cNvSpPr txBox="1"/>
          <p:nvPr/>
        </p:nvSpPr>
        <p:spPr>
          <a:xfrm>
            <a:off x="7380286" y="5863948"/>
            <a:ext cx="97155" cy="169277"/>
          </a:xfrm>
          <a:prstGeom prst="rect">
            <a:avLst/>
          </a:prstGeom>
          <a:noFill/>
        </p:spPr>
        <p:txBody>
          <a:bodyPr wrap="square" rtlCol="0">
            <a:spAutoFit/>
          </a:bodyPr>
          <a:lstStyle/>
          <a:p>
            <a:r>
              <a:rPr lang="fr-FR" sz="500" dirty="0">
                <a:solidFill>
                  <a:schemeClr val="bg1"/>
                </a:solidFill>
              </a:rPr>
              <a:t>.</a:t>
            </a:r>
          </a:p>
        </p:txBody>
      </p:sp>
      <p:sp>
        <p:nvSpPr>
          <p:cNvPr id="374" name="ZoneTexte 373"/>
          <p:cNvSpPr txBox="1"/>
          <p:nvPr/>
        </p:nvSpPr>
        <p:spPr>
          <a:xfrm>
            <a:off x="5550852" y="6240384"/>
            <a:ext cx="97155" cy="169277"/>
          </a:xfrm>
          <a:prstGeom prst="rect">
            <a:avLst/>
          </a:prstGeom>
          <a:noFill/>
        </p:spPr>
        <p:txBody>
          <a:bodyPr wrap="square" rtlCol="0">
            <a:spAutoFit/>
          </a:bodyPr>
          <a:lstStyle/>
          <a:p>
            <a:r>
              <a:rPr lang="fr-FR" sz="500" dirty="0">
                <a:solidFill>
                  <a:schemeClr val="bg1"/>
                </a:solidFill>
              </a:rPr>
              <a:t>.</a:t>
            </a:r>
          </a:p>
        </p:txBody>
      </p:sp>
      <p:sp>
        <p:nvSpPr>
          <p:cNvPr id="375" name="ZoneTexte 374"/>
          <p:cNvSpPr txBox="1"/>
          <p:nvPr/>
        </p:nvSpPr>
        <p:spPr>
          <a:xfrm>
            <a:off x="6011227" y="6371313"/>
            <a:ext cx="97155" cy="169277"/>
          </a:xfrm>
          <a:prstGeom prst="rect">
            <a:avLst/>
          </a:prstGeom>
          <a:noFill/>
        </p:spPr>
        <p:txBody>
          <a:bodyPr wrap="square" rtlCol="0">
            <a:spAutoFit/>
          </a:bodyPr>
          <a:lstStyle/>
          <a:p>
            <a:r>
              <a:rPr lang="fr-FR" sz="500" dirty="0">
                <a:solidFill>
                  <a:schemeClr val="bg1"/>
                </a:solidFill>
              </a:rPr>
              <a:t>.</a:t>
            </a:r>
          </a:p>
        </p:txBody>
      </p:sp>
      <p:sp>
        <p:nvSpPr>
          <p:cNvPr id="376" name="ZoneTexte 375"/>
          <p:cNvSpPr txBox="1"/>
          <p:nvPr/>
        </p:nvSpPr>
        <p:spPr>
          <a:xfrm>
            <a:off x="6664642" y="6813154"/>
            <a:ext cx="97155" cy="169277"/>
          </a:xfrm>
          <a:prstGeom prst="rect">
            <a:avLst/>
          </a:prstGeom>
          <a:noFill/>
        </p:spPr>
        <p:txBody>
          <a:bodyPr wrap="square" rtlCol="0">
            <a:spAutoFit/>
          </a:bodyPr>
          <a:lstStyle/>
          <a:p>
            <a:r>
              <a:rPr lang="fr-FR" sz="500" dirty="0">
                <a:solidFill>
                  <a:schemeClr val="bg1"/>
                </a:solidFill>
              </a:rPr>
              <a:t>.</a:t>
            </a:r>
          </a:p>
        </p:txBody>
      </p:sp>
      <p:sp>
        <p:nvSpPr>
          <p:cNvPr id="377" name="ZoneTexte 376"/>
          <p:cNvSpPr txBox="1"/>
          <p:nvPr/>
        </p:nvSpPr>
        <p:spPr>
          <a:xfrm>
            <a:off x="5914072" y="6032104"/>
            <a:ext cx="97155" cy="169277"/>
          </a:xfrm>
          <a:prstGeom prst="rect">
            <a:avLst/>
          </a:prstGeom>
          <a:noFill/>
        </p:spPr>
        <p:txBody>
          <a:bodyPr wrap="square" rtlCol="0">
            <a:spAutoFit/>
          </a:bodyPr>
          <a:lstStyle/>
          <a:p>
            <a:r>
              <a:rPr lang="fr-FR" sz="500" dirty="0">
                <a:solidFill>
                  <a:schemeClr val="bg1"/>
                </a:solidFill>
              </a:rPr>
              <a:t>.</a:t>
            </a:r>
          </a:p>
        </p:txBody>
      </p:sp>
      <p:sp>
        <p:nvSpPr>
          <p:cNvPr id="378" name="ZoneTexte 377"/>
          <p:cNvSpPr txBox="1"/>
          <p:nvPr/>
        </p:nvSpPr>
        <p:spPr>
          <a:xfrm>
            <a:off x="5962649" y="5723494"/>
            <a:ext cx="97155" cy="253916"/>
          </a:xfrm>
          <a:prstGeom prst="rect">
            <a:avLst/>
          </a:prstGeom>
          <a:noFill/>
        </p:spPr>
        <p:txBody>
          <a:bodyPr wrap="square" rtlCol="0">
            <a:spAutoFit/>
          </a:bodyPr>
          <a:lstStyle/>
          <a:p>
            <a:r>
              <a:rPr lang="fr-FR" sz="1000" dirty="0">
                <a:solidFill>
                  <a:schemeClr val="bg1"/>
                </a:solidFill>
              </a:rPr>
              <a:t>.</a:t>
            </a:r>
          </a:p>
        </p:txBody>
      </p:sp>
      <p:sp>
        <p:nvSpPr>
          <p:cNvPr id="379" name="ZoneTexte 378"/>
          <p:cNvSpPr txBox="1"/>
          <p:nvPr/>
        </p:nvSpPr>
        <p:spPr>
          <a:xfrm>
            <a:off x="5782626" y="5283780"/>
            <a:ext cx="97155" cy="253916"/>
          </a:xfrm>
          <a:prstGeom prst="rect">
            <a:avLst/>
          </a:prstGeom>
          <a:noFill/>
        </p:spPr>
        <p:txBody>
          <a:bodyPr wrap="square" rtlCol="0">
            <a:spAutoFit/>
          </a:bodyPr>
          <a:lstStyle/>
          <a:p>
            <a:r>
              <a:rPr lang="fr-FR" sz="1000" dirty="0">
                <a:solidFill>
                  <a:schemeClr val="bg1"/>
                </a:solidFill>
              </a:rPr>
              <a:t>.</a:t>
            </a:r>
          </a:p>
        </p:txBody>
      </p:sp>
      <p:sp>
        <p:nvSpPr>
          <p:cNvPr id="380" name="ZoneTexte 379"/>
          <p:cNvSpPr txBox="1"/>
          <p:nvPr/>
        </p:nvSpPr>
        <p:spPr>
          <a:xfrm>
            <a:off x="4830443" y="5791900"/>
            <a:ext cx="97155" cy="253916"/>
          </a:xfrm>
          <a:prstGeom prst="rect">
            <a:avLst/>
          </a:prstGeom>
          <a:noFill/>
        </p:spPr>
        <p:txBody>
          <a:bodyPr wrap="square" rtlCol="0">
            <a:spAutoFit/>
          </a:bodyPr>
          <a:lstStyle/>
          <a:p>
            <a:r>
              <a:rPr lang="fr-FR" sz="1000" dirty="0">
                <a:solidFill>
                  <a:schemeClr val="bg1"/>
                </a:solidFill>
              </a:rPr>
              <a:t>.</a:t>
            </a:r>
          </a:p>
        </p:txBody>
      </p:sp>
      <p:sp>
        <p:nvSpPr>
          <p:cNvPr id="381" name="ZoneTexte 380"/>
          <p:cNvSpPr txBox="1"/>
          <p:nvPr/>
        </p:nvSpPr>
        <p:spPr>
          <a:xfrm>
            <a:off x="5287645" y="5939771"/>
            <a:ext cx="97155" cy="169277"/>
          </a:xfrm>
          <a:prstGeom prst="rect">
            <a:avLst/>
          </a:prstGeom>
          <a:noFill/>
        </p:spPr>
        <p:txBody>
          <a:bodyPr wrap="square" rtlCol="0">
            <a:spAutoFit/>
          </a:bodyPr>
          <a:lstStyle/>
          <a:p>
            <a:r>
              <a:rPr lang="fr-FR" sz="500" dirty="0">
                <a:solidFill>
                  <a:schemeClr val="bg1"/>
                </a:solidFill>
              </a:rPr>
              <a:t>.</a:t>
            </a:r>
          </a:p>
        </p:txBody>
      </p:sp>
      <p:sp>
        <p:nvSpPr>
          <p:cNvPr id="382" name="ZoneTexte 381"/>
          <p:cNvSpPr txBox="1"/>
          <p:nvPr/>
        </p:nvSpPr>
        <p:spPr>
          <a:xfrm>
            <a:off x="5158739" y="5282768"/>
            <a:ext cx="97155" cy="169277"/>
          </a:xfrm>
          <a:prstGeom prst="rect">
            <a:avLst/>
          </a:prstGeom>
          <a:noFill/>
        </p:spPr>
        <p:txBody>
          <a:bodyPr wrap="square" rtlCol="0">
            <a:spAutoFit/>
          </a:bodyPr>
          <a:lstStyle/>
          <a:p>
            <a:r>
              <a:rPr lang="fr-FR" sz="500" dirty="0">
                <a:solidFill>
                  <a:schemeClr val="bg1"/>
                </a:solidFill>
              </a:rPr>
              <a:t>.</a:t>
            </a:r>
          </a:p>
        </p:txBody>
      </p:sp>
      <p:sp>
        <p:nvSpPr>
          <p:cNvPr id="383" name="ZoneTexte 382"/>
          <p:cNvSpPr txBox="1"/>
          <p:nvPr/>
        </p:nvSpPr>
        <p:spPr>
          <a:xfrm>
            <a:off x="5061584" y="6409651"/>
            <a:ext cx="97155" cy="169277"/>
          </a:xfrm>
          <a:prstGeom prst="rect">
            <a:avLst/>
          </a:prstGeom>
          <a:noFill/>
        </p:spPr>
        <p:txBody>
          <a:bodyPr wrap="square" rtlCol="0">
            <a:spAutoFit/>
          </a:bodyPr>
          <a:lstStyle/>
          <a:p>
            <a:r>
              <a:rPr lang="fr-FR" sz="500" dirty="0">
                <a:solidFill>
                  <a:schemeClr val="bg1"/>
                </a:solidFill>
              </a:rPr>
              <a:t>.</a:t>
            </a:r>
          </a:p>
        </p:txBody>
      </p:sp>
      <p:sp>
        <p:nvSpPr>
          <p:cNvPr id="384" name="ZoneTexte 383"/>
          <p:cNvSpPr txBox="1"/>
          <p:nvPr/>
        </p:nvSpPr>
        <p:spPr>
          <a:xfrm>
            <a:off x="4813300" y="6206471"/>
            <a:ext cx="97155" cy="169277"/>
          </a:xfrm>
          <a:prstGeom prst="rect">
            <a:avLst/>
          </a:prstGeom>
          <a:noFill/>
        </p:spPr>
        <p:txBody>
          <a:bodyPr wrap="square" rtlCol="0">
            <a:spAutoFit/>
          </a:bodyPr>
          <a:lstStyle/>
          <a:p>
            <a:r>
              <a:rPr lang="fr-FR" sz="500" dirty="0">
                <a:solidFill>
                  <a:schemeClr val="bg1"/>
                </a:solidFill>
              </a:rPr>
              <a:t>.</a:t>
            </a:r>
          </a:p>
        </p:txBody>
      </p:sp>
      <p:sp>
        <p:nvSpPr>
          <p:cNvPr id="385" name="ZoneTexte 384"/>
          <p:cNvSpPr txBox="1"/>
          <p:nvPr/>
        </p:nvSpPr>
        <p:spPr>
          <a:xfrm>
            <a:off x="9097454" y="5125875"/>
            <a:ext cx="97155" cy="169277"/>
          </a:xfrm>
          <a:prstGeom prst="rect">
            <a:avLst/>
          </a:prstGeom>
          <a:noFill/>
        </p:spPr>
        <p:txBody>
          <a:bodyPr wrap="square" rtlCol="0">
            <a:spAutoFit/>
          </a:bodyPr>
          <a:lstStyle/>
          <a:p>
            <a:r>
              <a:rPr lang="fr-FR" sz="500" dirty="0">
                <a:solidFill>
                  <a:schemeClr val="bg1"/>
                </a:solidFill>
              </a:rPr>
              <a:t>.</a:t>
            </a:r>
          </a:p>
        </p:txBody>
      </p:sp>
      <p:sp>
        <p:nvSpPr>
          <p:cNvPr id="386" name="ZoneTexte 385"/>
          <p:cNvSpPr txBox="1"/>
          <p:nvPr/>
        </p:nvSpPr>
        <p:spPr>
          <a:xfrm>
            <a:off x="9249852" y="5703209"/>
            <a:ext cx="97155" cy="169277"/>
          </a:xfrm>
          <a:prstGeom prst="rect">
            <a:avLst/>
          </a:prstGeom>
          <a:noFill/>
        </p:spPr>
        <p:txBody>
          <a:bodyPr wrap="square" rtlCol="0">
            <a:spAutoFit/>
          </a:bodyPr>
          <a:lstStyle/>
          <a:p>
            <a:r>
              <a:rPr lang="fr-FR" sz="500" dirty="0">
                <a:solidFill>
                  <a:schemeClr val="bg1"/>
                </a:solidFill>
              </a:rPr>
              <a:t>.</a:t>
            </a:r>
          </a:p>
        </p:txBody>
      </p:sp>
      <p:sp>
        <p:nvSpPr>
          <p:cNvPr id="387" name="ZoneTexte 386"/>
          <p:cNvSpPr txBox="1"/>
          <p:nvPr/>
        </p:nvSpPr>
        <p:spPr>
          <a:xfrm>
            <a:off x="8256079" y="5213743"/>
            <a:ext cx="97155" cy="169277"/>
          </a:xfrm>
          <a:prstGeom prst="rect">
            <a:avLst/>
          </a:prstGeom>
          <a:noFill/>
        </p:spPr>
        <p:txBody>
          <a:bodyPr wrap="square" rtlCol="0">
            <a:spAutoFit/>
          </a:bodyPr>
          <a:lstStyle/>
          <a:p>
            <a:r>
              <a:rPr lang="fr-FR" sz="500" dirty="0">
                <a:solidFill>
                  <a:schemeClr val="bg1"/>
                </a:solidFill>
              </a:rPr>
              <a:t>.</a:t>
            </a:r>
          </a:p>
        </p:txBody>
      </p:sp>
      <p:sp>
        <p:nvSpPr>
          <p:cNvPr id="388" name="ZoneTexte 387"/>
          <p:cNvSpPr txBox="1"/>
          <p:nvPr/>
        </p:nvSpPr>
        <p:spPr>
          <a:xfrm>
            <a:off x="9221914" y="6284115"/>
            <a:ext cx="97155" cy="169277"/>
          </a:xfrm>
          <a:prstGeom prst="rect">
            <a:avLst/>
          </a:prstGeom>
          <a:noFill/>
        </p:spPr>
        <p:txBody>
          <a:bodyPr wrap="square" rtlCol="0">
            <a:spAutoFit/>
          </a:bodyPr>
          <a:lstStyle/>
          <a:p>
            <a:r>
              <a:rPr lang="fr-FR" sz="500" dirty="0">
                <a:solidFill>
                  <a:schemeClr val="bg1"/>
                </a:solidFill>
              </a:rPr>
              <a:t>.</a:t>
            </a:r>
          </a:p>
        </p:txBody>
      </p:sp>
      <p:sp>
        <p:nvSpPr>
          <p:cNvPr id="389" name="ZoneTexte 388"/>
          <p:cNvSpPr txBox="1"/>
          <p:nvPr/>
        </p:nvSpPr>
        <p:spPr>
          <a:xfrm>
            <a:off x="9707054" y="5735475"/>
            <a:ext cx="97155" cy="169277"/>
          </a:xfrm>
          <a:prstGeom prst="rect">
            <a:avLst/>
          </a:prstGeom>
          <a:noFill/>
        </p:spPr>
        <p:txBody>
          <a:bodyPr wrap="square" rtlCol="0">
            <a:spAutoFit/>
          </a:bodyPr>
          <a:lstStyle/>
          <a:p>
            <a:r>
              <a:rPr lang="fr-FR" sz="500" dirty="0">
                <a:solidFill>
                  <a:schemeClr val="bg1"/>
                </a:solidFill>
              </a:rPr>
              <a:t>.</a:t>
            </a:r>
          </a:p>
        </p:txBody>
      </p:sp>
      <p:sp>
        <p:nvSpPr>
          <p:cNvPr id="390" name="ZoneTexte 389"/>
          <p:cNvSpPr txBox="1"/>
          <p:nvPr/>
        </p:nvSpPr>
        <p:spPr>
          <a:xfrm>
            <a:off x="9859454" y="5887875"/>
            <a:ext cx="97155" cy="169277"/>
          </a:xfrm>
          <a:prstGeom prst="rect">
            <a:avLst/>
          </a:prstGeom>
          <a:noFill/>
        </p:spPr>
        <p:txBody>
          <a:bodyPr wrap="square" rtlCol="0">
            <a:spAutoFit/>
          </a:bodyPr>
          <a:lstStyle/>
          <a:p>
            <a:r>
              <a:rPr lang="fr-FR" sz="500" dirty="0">
                <a:solidFill>
                  <a:schemeClr val="bg1"/>
                </a:solidFill>
              </a:rPr>
              <a:t>.</a:t>
            </a:r>
          </a:p>
        </p:txBody>
      </p:sp>
      <p:sp>
        <p:nvSpPr>
          <p:cNvPr id="391" name="ZoneTexte 390"/>
          <p:cNvSpPr txBox="1"/>
          <p:nvPr/>
        </p:nvSpPr>
        <p:spPr>
          <a:xfrm>
            <a:off x="10182668" y="5567319"/>
            <a:ext cx="97155" cy="169277"/>
          </a:xfrm>
          <a:prstGeom prst="rect">
            <a:avLst/>
          </a:prstGeom>
          <a:noFill/>
        </p:spPr>
        <p:txBody>
          <a:bodyPr wrap="square" rtlCol="0">
            <a:spAutoFit/>
          </a:bodyPr>
          <a:lstStyle/>
          <a:p>
            <a:r>
              <a:rPr lang="fr-FR" sz="500" dirty="0">
                <a:solidFill>
                  <a:schemeClr val="bg1"/>
                </a:solidFill>
              </a:rPr>
              <a:t>.</a:t>
            </a:r>
          </a:p>
        </p:txBody>
      </p:sp>
      <p:sp>
        <p:nvSpPr>
          <p:cNvPr id="392" name="ZoneTexte 391"/>
          <p:cNvSpPr txBox="1"/>
          <p:nvPr/>
        </p:nvSpPr>
        <p:spPr>
          <a:xfrm>
            <a:off x="8353234" y="5943755"/>
            <a:ext cx="97155" cy="169277"/>
          </a:xfrm>
          <a:prstGeom prst="rect">
            <a:avLst/>
          </a:prstGeom>
          <a:noFill/>
        </p:spPr>
        <p:txBody>
          <a:bodyPr wrap="square" rtlCol="0">
            <a:spAutoFit/>
          </a:bodyPr>
          <a:lstStyle/>
          <a:p>
            <a:r>
              <a:rPr lang="fr-FR" sz="500" dirty="0">
                <a:solidFill>
                  <a:schemeClr val="bg1"/>
                </a:solidFill>
              </a:rPr>
              <a:t>.</a:t>
            </a:r>
          </a:p>
        </p:txBody>
      </p:sp>
      <p:sp>
        <p:nvSpPr>
          <p:cNvPr id="393" name="ZoneTexte 392"/>
          <p:cNvSpPr txBox="1"/>
          <p:nvPr/>
        </p:nvSpPr>
        <p:spPr>
          <a:xfrm>
            <a:off x="8813609" y="6074684"/>
            <a:ext cx="97155" cy="169277"/>
          </a:xfrm>
          <a:prstGeom prst="rect">
            <a:avLst/>
          </a:prstGeom>
          <a:noFill/>
        </p:spPr>
        <p:txBody>
          <a:bodyPr wrap="square" rtlCol="0">
            <a:spAutoFit/>
          </a:bodyPr>
          <a:lstStyle/>
          <a:p>
            <a:r>
              <a:rPr lang="fr-FR" sz="500" dirty="0">
                <a:solidFill>
                  <a:schemeClr val="bg1"/>
                </a:solidFill>
              </a:rPr>
              <a:t>.</a:t>
            </a:r>
          </a:p>
        </p:txBody>
      </p:sp>
      <p:sp>
        <p:nvSpPr>
          <p:cNvPr id="394" name="ZoneTexte 393"/>
          <p:cNvSpPr txBox="1"/>
          <p:nvPr/>
        </p:nvSpPr>
        <p:spPr>
          <a:xfrm>
            <a:off x="9467024" y="6516525"/>
            <a:ext cx="97155" cy="169277"/>
          </a:xfrm>
          <a:prstGeom prst="rect">
            <a:avLst/>
          </a:prstGeom>
          <a:noFill/>
        </p:spPr>
        <p:txBody>
          <a:bodyPr wrap="square" rtlCol="0">
            <a:spAutoFit/>
          </a:bodyPr>
          <a:lstStyle/>
          <a:p>
            <a:r>
              <a:rPr lang="fr-FR" sz="500" dirty="0">
                <a:solidFill>
                  <a:schemeClr val="bg1"/>
                </a:solidFill>
              </a:rPr>
              <a:t>.</a:t>
            </a:r>
          </a:p>
        </p:txBody>
      </p:sp>
      <p:sp>
        <p:nvSpPr>
          <p:cNvPr id="395" name="ZoneTexte 394"/>
          <p:cNvSpPr txBox="1"/>
          <p:nvPr/>
        </p:nvSpPr>
        <p:spPr>
          <a:xfrm>
            <a:off x="8716454" y="5735475"/>
            <a:ext cx="97155" cy="169277"/>
          </a:xfrm>
          <a:prstGeom prst="rect">
            <a:avLst/>
          </a:prstGeom>
          <a:noFill/>
        </p:spPr>
        <p:txBody>
          <a:bodyPr wrap="square" rtlCol="0">
            <a:spAutoFit/>
          </a:bodyPr>
          <a:lstStyle/>
          <a:p>
            <a:r>
              <a:rPr lang="fr-FR" sz="500" dirty="0">
                <a:solidFill>
                  <a:schemeClr val="bg1"/>
                </a:solidFill>
              </a:rPr>
              <a:t>.</a:t>
            </a:r>
          </a:p>
        </p:txBody>
      </p:sp>
      <p:sp>
        <p:nvSpPr>
          <p:cNvPr id="396" name="ZoneTexte 395"/>
          <p:cNvSpPr txBox="1"/>
          <p:nvPr/>
        </p:nvSpPr>
        <p:spPr>
          <a:xfrm>
            <a:off x="8765031" y="5426865"/>
            <a:ext cx="97155" cy="253916"/>
          </a:xfrm>
          <a:prstGeom prst="rect">
            <a:avLst/>
          </a:prstGeom>
          <a:noFill/>
        </p:spPr>
        <p:txBody>
          <a:bodyPr wrap="square" rtlCol="0">
            <a:spAutoFit/>
          </a:bodyPr>
          <a:lstStyle/>
          <a:p>
            <a:r>
              <a:rPr lang="fr-FR" sz="1000" dirty="0">
                <a:solidFill>
                  <a:srgbClr val="0070C0"/>
                </a:solidFill>
              </a:rPr>
              <a:t>.</a:t>
            </a:r>
          </a:p>
        </p:txBody>
      </p:sp>
      <p:sp>
        <p:nvSpPr>
          <p:cNvPr id="397" name="ZoneTexte 396"/>
          <p:cNvSpPr txBox="1"/>
          <p:nvPr/>
        </p:nvSpPr>
        <p:spPr>
          <a:xfrm>
            <a:off x="8585008" y="4987151"/>
            <a:ext cx="97155" cy="253916"/>
          </a:xfrm>
          <a:prstGeom prst="rect">
            <a:avLst/>
          </a:prstGeom>
          <a:noFill/>
        </p:spPr>
        <p:txBody>
          <a:bodyPr wrap="square" rtlCol="0">
            <a:spAutoFit/>
          </a:bodyPr>
          <a:lstStyle/>
          <a:p>
            <a:r>
              <a:rPr lang="fr-FR" sz="1000" dirty="0">
                <a:solidFill>
                  <a:schemeClr val="bg1"/>
                </a:solidFill>
              </a:rPr>
              <a:t>.</a:t>
            </a:r>
          </a:p>
        </p:txBody>
      </p:sp>
      <p:sp>
        <p:nvSpPr>
          <p:cNvPr id="398" name="ZoneTexte 397"/>
          <p:cNvSpPr txBox="1"/>
          <p:nvPr/>
        </p:nvSpPr>
        <p:spPr>
          <a:xfrm>
            <a:off x="7632825" y="5495271"/>
            <a:ext cx="97155" cy="253916"/>
          </a:xfrm>
          <a:prstGeom prst="rect">
            <a:avLst/>
          </a:prstGeom>
          <a:noFill/>
        </p:spPr>
        <p:txBody>
          <a:bodyPr wrap="square" rtlCol="0">
            <a:spAutoFit/>
          </a:bodyPr>
          <a:lstStyle/>
          <a:p>
            <a:r>
              <a:rPr lang="fr-FR" sz="1000" dirty="0">
                <a:solidFill>
                  <a:schemeClr val="bg1"/>
                </a:solidFill>
              </a:rPr>
              <a:t>.</a:t>
            </a:r>
          </a:p>
        </p:txBody>
      </p:sp>
      <p:sp>
        <p:nvSpPr>
          <p:cNvPr id="399" name="ZoneTexte 398"/>
          <p:cNvSpPr txBox="1"/>
          <p:nvPr/>
        </p:nvSpPr>
        <p:spPr>
          <a:xfrm>
            <a:off x="8090027" y="5643142"/>
            <a:ext cx="97155" cy="169277"/>
          </a:xfrm>
          <a:prstGeom prst="rect">
            <a:avLst/>
          </a:prstGeom>
          <a:noFill/>
        </p:spPr>
        <p:txBody>
          <a:bodyPr wrap="square" rtlCol="0">
            <a:spAutoFit/>
          </a:bodyPr>
          <a:lstStyle/>
          <a:p>
            <a:r>
              <a:rPr lang="fr-FR" sz="500" dirty="0">
                <a:solidFill>
                  <a:schemeClr val="bg1"/>
                </a:solidFill>
              </a:rPr>
              <a:t>.</a:t>
            </a:r>
          </a:p>
        </p:txBody>
      </p:sp>
      <p:sp>
        <p:nvSpPr>
          <p:cNvPr id="400" name="ZoneTexte 399"/>
          <p:cNvSpPr txBox="1"/>
          <p:nvPr/>
        </p:nvSpPr>
        <p:spPr>
          <a:xfrm>
            <a:off x="7961121" y="4986139"/>
            <a:ext cx="97155" cy="169277"/>
          </a:xfrm>
          <a:prstGeom prst="rect">
            <a:avLst/>
          </a:prstGeom>
          <a:noFill/>
        </p:spPr>
        <p:txBody>
          <a:bodyPr wrap="square" rtlCol="0">
            <a:spAutoFit/>
          </a:bodyPr>
          <a:lstStyle/>
          <a:p>
            <a:r>
              <a:rPr lang="fr-FR" sz="500" dirty="0">
                <a:solidFill>
                  <a:schemeClr val="bg1"/>
                </a:solidFill>
              </a:rPr>
              <a:t>.</a:t>
            </a:r>
          </a:p>
        </p:txBody>
      </p:sp>
      <p:sp>
        <p:nvSpPr>
          <p:cNvPr id="401" name="ZoneTexte 400"/>
          <p:cNvSpPr txBox="1"/>
          <p:nvPr/>
        </p:nvSpPr>
        <p:spPr>
          <a:xfrm>
            <a:off x="7863966" y="6113022"/>
            <a:ext cx="97155" cy="169277"/>
          </a:xfrm>
          <a:prstGeom prst="rect">
            <a:avLst/>
          </a:prstGeom>
          <a:noFill/>
        </p:spPr>
        <p:txBody>
          <a:bodyPr wrap="square" rtlCol="0">
            <a:spAutoFit/>
          </a:bodyPr>
          <a:lstStyle/>
          <a:p>
            <a:r>
              <a:rPr lang="fr-FR" sz="500" dirty="0">
                <a:solidFill>
                  <a:schemeClr val="bg1"/>
                </a:solidFill>
              </a:rPr>
              <a:t>.</a:t>
            </a:r>
          </a:p>
        </p:txBody>
      </p:sp>
      <p:sp>
        <p:nvSpPr>
          <p:cNvPr id="402" name="ZoneTexte 401"/>
          <p:cNvSpPr txBox="1"/>
          <p:nvPr/>
        </p:nvSpPr>
        <p:spPr>
          <a:xfrm>
            <a:off x="7615682" y="5909842"/>
            <a:ext cx="97155" cy="169277"/>
          </a:xfrm>
          <a:prstGeom prst="rect">
            <a:avLst/>
          </a:prstGeom>
          <a:noFill/>
        </p:spPr>
        <p:txBody>
          <a:bodyPr wrap="square" rtlCol="0">
            <a:spAutoFit/>
          </a:bodyPr>
          <a:lstStyle/>
          <a:p>
            <a:r>
              <a:rPr lang="fr-FR" sz="500" dirty="0">
                <a:solidFill>
                  <a:schemeClr val="bg1"/>
                </a:solidFill>
              </a:rPr>
              <a:t>.</a:t>
            </a:r>
          </a:p>
        </p:txBody>
      </p:sp>
      <p:sp>
        <p:nvSpPr>
          <p:cNvPr id="403" name="ZoneTexte 402"/>
          <p:cNvSpPr txBox="1"/>
          <p:nvPr/>
        </p:nvSpPr>
        <p:spPr>
          <a:xfrm>
            <a:off x="10936600" y="4420972"/>
            <a:ext cx="97155" cy="169277"/>
          </a:xfrm>
          <a:prstGeom prst="rect">
            <a:avLst/>
          </a:prstGeom>
          <a:noFill/>
        </p:spPr>
        <p:txBody>
          <a:bodyPr wrap="square" rtlCol="0">
            <a:spAutoFit/>
          </a:bodyPr>
          <a:lstStyle/>
          <a:p>
            <a:r>
              <a:rPr lang="fr-FR" sz="500" dirty="0">
                <a:solidFill>
                  <a:schemeClr val="bg1"/>
                </a:solidFill>
              </a:rPr>
              <a:t>.</a:t>
            </a:r>
          </a:p>
        </p:txBody>
      </p:sp>
      <p:sp>
        <p:nvSpPr>
          <p:cNvPr id="404" name="ZoneTexte 403"/>
          <p:cNvSpPr txBox="1"/>
          <p:nvPr/>
        </p:nvSpPr>
        <p:spPr>
          <a:xfrm>
            <a:off x="11088998" y="4998306"/>
            <a:ext cx="97155" cy="169277"/>
          </a:xfrm>
          <a:prstGeom prst="rect">
            <a:avLst/>
          </a:prstGeom>
          <a:noFill/>
        </p:spPr>
        <p:txBody>
          <a:bodyPr wrap="square" rtlCol="0">
            <a:spAutoFit/>
          </a:bodyPr>
          <a:lstStyle/>
          <a:p>
            <a:r>
              <a:rPr lang="fr-FR" sz="500" dirty="0">
                <a:solidFill>
                  <a:schemeClr val="bg1"/>
                </a:solidFill>
              </a:rPr>
              <a:t>.</a:t>
            </a:r>
          </a:p>
        </p:txBody>
      </p:sp>
      <p:sp>
        <p:nvSpPr>
          <p:cNvPr id="405" name="ZoneTexte 404"/>
          <p:cNvSpPr txBox="1"/>
          <p:nvPr/>
        </p:nvSpPr>
        <p:spPr>
          <a:xfrm>
            <a:off x="10095225" y="4508840"/>
            <a:ext cx="97155" cy="169277"/>
          </a:xfrm>
          <a:prstGeom prst="rect">
            <a:avLst/>
          </a:prstGeom>
          <a:noFill/>
        </p:spPr>
        <p:txBody>
          <a:bodyPr wrap="square" rtlCol="0">
            <a:spAutoFit/>
          </a:bodyPr>
          <a:lstStyle/>
          <a:p>
            <a:r>
              <a:rPr lang="fr-FR" sz="500" dirty="0">
                <a:solidFill>
                  <a:schemeClr val="bg1"/>
                </a:solidFill>
              </a:rPr>
              <a:t>.</a:t>
            </a:r>
          </a:p>
        </p:txBody>
      </p:sp>
      <p:sp>
        <p:nvSpPr>
          <p:cNvPr id="406" name="ZoneTexte 405"/>
          <p:cNvSpPr txBox="1"/>
          <p:nvPr/>
        </p:nvSpPr>
        <p:spPr>
          <a:xfrm>
            <a:off x="11061060" y="5579212"/>
            <a:ext cx="97155" cy="169277"/>
          </a:xfrm>
          <a:prstGeom prst="rect">
            <a:avLst/>
          </a:prstGeom>
          <a:noFill/>
        </p:spPr>
        <p:txBody>
          <a:bodyPr wrap="square" rtlCol="0">
            <a:spAutoFit/>
          </a:bodyPr>
          <a:lstStyle/>
          <a:p>
            <a:r>
              <a:rPr lang="fr-FR" sz="500" dirty="0">
                <a:solidFill>
                  <a:schemeClr val="bg1"/>
                </a:solidFill>
              </a:rPr>
              <a:t>.</a:t>
            </a:r>
          </a:p>
        </p:txBody>
      </p:sp>
      <p:sp>
        <p:nvSpPr>
          <p:cNvPr id="407" name="ZoneTexte 406"/>
          <p:cNvSpPr txBox="1"/>
          <p:nvPr/>
        </p:nvSpPr>
        <p:spPr>
          <a:xfrm>
            <a:off x="11546200" y="5030572"/>
            <a:ext cx="97155" cy="169277"/>
          </a:xfrm>
          <a:prstGeom prst="rect">
            <a:avLst/>
          </a:prstGeom>
          <a:noFill/>
        </p:spPr>
        <p:txBody>
          <a:bodyPr wrap="square" rtlCol="0">
            <a:spAutoFit/>
          </a:bodyPr>
          <a:lstStyle/>
          <a:p>
            <a:r>
              <a:rPr lang="fr-FR" sz="500" dirty="0">
                <a:solidFill>
                  <a:schemeClr val="bg1"/>
                </a:solidFill>
              </a:rPr>
              <a:t>.</a:t>
            </a:r>
          </a:p>
        </p:txBody>
      </p:sp>
      <p:sp>
        <p:nvSpPr>
          <p:cNvPr id="408" name="ZoneTexte 407"/>
          <p:cNvSpPr txBox="1"/>
          <p:nvPr/>
        </p:nvSpPr>
        <p:spPr>
          <a:xfrm>
            <a:off x="11698600" y="5182972"/>
            <a:ext cx="97155" cy="169277"/>
          </a:xfrm>
          <a:prstGeom prst="rect">
            <a:avLst/>
          </a:prstGeom>
          <a:noFill/>
        </p:spPr>
        <p:txBody>
          <a:bodyPr wrap="square" rtlCol="0">
            <a:spAutoFit/>
          </a:bodyPr>
          <a:lstStyle/>
          <a:p>
            <a:r>
              <a:rPr lang="fr-FR" sz="500" dirty="0">
                <a:solidFill>
                  <a:schemeClr val="bg1"/>
                </a:solidFill>
              </a:rPr>
              <a:t>.</a:t>
            </a:r>
          </a:p>
        </p:txBody>
      </p:sp>
      <p:sp>
        <p:nvSpPr>
          <p:cNvPr id="409" name="ZoneTexte 408"/>
          <p:cNvSpPr txBox="1"/>
          <p:nvPr/>
        </p:nvSpPr>
        <p:spPr>
          <a:xfrm>
            <a:off x="12021814" y="4862416"/>
            <a:ext cx="97155" cy="169277"/>
          </a:xfrm>
          <a:prstGeom prst="rect">
            <a:avLst/>
          </a:prstGeom>
          <a:noFill/>
        </p:spPr>
        <p:txBody>
          <a:bodyPr wrap="square" rtlCol="0">
            <a:spAutoFit/>
          </a:bodyPr>
          <a:lstStyle/>
          <a:p>
            <a:r>
              <a:rPr lang="fr-FR" sz="500" dirty="0">
                <a:solidFill>
                  <a:schemeClr val="bg1"/>
                </a:solidFill>
              </a:rPr>
              <a:t>.</a:t>
            </a:r>
          </a:p>
        </p:txBody>
      </p:sp>
      <p:sp>
        <p:nvSpPr>
          <p:cNvPr id="410" name="ZoneTexte 409"/>
          <p:cNvSpPr txBox="1"/>
          <p:nvPr/>
        </p:nvSpPr>
        <p:spPr>
          <a:xfrm>
            <a:off x="10192380" y="5238852"/>
            <a:ext cx="97155" cy="169277"/>
          </a:xfrm>
          <a:prstGeom prst="rect">
            <a:avLst/>
          </a:prstGeom>
          <a:noFill/>
        </p:spPr>
        <p:txBody>
          <a:bodyPr wrap="square" rtlCol="0">
            <a:spAutoFit/>
          </a:bodyPr>
          <a:lstStyle/>
          <a:p>
            <a:r>
              <a:rPr lang="fr-FR" sz="500" dirty="0">
                <a:solidFill>
                  <a:schemeClr val="bg1"/>
                </a:solidFill>
              </a:rPr>
              <a:t>.</a:t>
            </a:r>
          </a:p>
        </p:txBody>
      </p:sp>
      <p:sp>
        <p:nvSpPr>
          <p:cNvPr id="411" name="ZoneTexte 410"/>
          <p:cNvSpPr txBox="1"/>
          <p:nvPr/>
        </p:nvSpPr>
        <p:spPr>
          <a:xfrm>
            <a:off x="10652755" y="5369781"/>
            <a:ext cx="97155" cy="169277"/>
          </a:xfrm>
          <a:prstGeom prst="rect">
            <a:avLst/>
          </a:prstGeom>
          <a:noFill/>
        </p:spPr>
        <p:txBody>
          <a:bodyPr wrap="square" rtlCol="0">
            <a:spAutoFit/>
          </a:bodyPr>
          <a:lstStyle/>
          <a:p>
            <a:r>
              <a:rPr lang="fr-FR" sz="500" dirty="0">
                <a:solidFill>
                  <a:schemeClr val="bg1"/>
                </a:solidFill>
              </a:rPr>
              <a:t>.</a:t>
            </a:r>
          </a:p>
        </p:txBody>
      </p:sp>
      <p:sp>
        <p:nvSpPr>
          <p:cNvPr id="412" name="ZoneTexte 411"/>
          <p:cNvSpPr txBox="1"/>
          <p:nvPr/>
        </p:nvSpPr>
        <p:spPr>
          <a:xfrm>
            <a:off x="11306170" y="5811622"/>
            <a:ext cx="97155" cy="169277"/>
          </a:xfrm>
          <a:prstGeom prst="rect">
            <a:avLst/>
          </a:prstGeom>
          <a:noFill/>
        </p:spPr>
        <p:txBody>
          <a:bodyPr wrap="square" rtlCol="0">
            <a:spAutoFit/>
          </a:bodyPr>
          <a:lstStyle/>
          <a:p>
            <a:r>
              <a:rPr lang="fr-FR" sz="500" dirty="0">
                <a:solidFill>
                  <a:schemeClr val="bg1"/>
                </a:solidFill>
              </a:rPr>
              <a:t>.</a:t>
            </a:r>
          </a:p>
        </p:txBody>
      </p:sp>
      <p:sp>
        <p:nvSpPr>
          <p:cNvPr id="413" name="ZoneTexte 412"/>
          <p:cNvSpPr txBox="1"/>
          <p:nvPr/>
        </p:nvSpPr>
        <p:spPr>
          <a:xfrm>
            <a:off x="10555600" y="5030572"/>
            <a:ext cx="97155" cy="169277"/>
          </a:xfrm>
          <a:prstGeom prst="rect">
            <a:avLst/>
          </a:prstGeom>
          <a:noFill/>
        </p:spPr>
        <p:txBody>
          <a:bodyPr wrap="square" rtlCol="0">
            <a:spAutoFit/>
          </a:bodyPr>
          <a:lstStyle/>
          <a:p>
            <a:r>
              <a:rPr lang="fr-FR" sz="500" dirty="0">
                <a:solidFill>
                  <a:schemeClr val="bg1"/>
                </a:solidFill>
              </a:rPr>
              <a:t>.</a:t>
            </a:r>
          </a:p>
        </p:txBody>
      </p:sp>
      <p:sp>
        <p:nvSpPr>
          <p:cNvPr id="414" name="ZoneTexte 413"/>
          <p:cNvSpPr txBox="1"/>
          <p:nvPr/>
        </p:nvSpPr>
        <p:spPr>
          <a:xfrm>
            <a:off x="10604177" y="4721962"/>
            <a:ext cx="97155" cy="253916"/>
          </a:xfrm>
          <a:prstGeom prst="rect">
            <a:avLst/>
          </a:prstGeom>
          <a:noFill/>
        </p:spPr>
        <p:txBody>
          <a:bodyPr wrap="square" rtlCol="0">
            <a:spAutoFit/>
          </a:bodyPr>
          <a:lstStyle/>
          <a:p>
            <a:r>
              <a:rPr lang="fr-FR" sz="1000" dirty="0">
                <a:solidFill>
                  <a:schemeClr val="bg1"/>
                </a:solidFill>
              </a:rPr>
              <a:t>.</a:t>
            </a:r>
          </a:p>
        </p:txBody>
      </p:sp>
      <p:sp>
        <p:nvSpPr>
          <p:cNvPr id="415" name="ZoneTexte 414"/>
          <p:cNvSpPr txBox="1"/>
          <p:nvPr/>
        </p:nvSpPr>
        <p:spPr>
          <a:xfrm>
            <a:off x="10424154" y="4282248"/>
            <a:ext cx="97155" cy="253916"/>
          </a:xfrm>
          <a:prstGeom prst="rect">
            <a:avLst/>
          </a:prstGeom>
          <a:noFill/>
        </p:spPr>
        <p:txBody>
          <a:bodyPr wrap="square" rtlCol="0">
            <a:spAutoFit/>
          </a:bodyPr>
          <a:lstStyle/>
          <a:p>
            <a:r>
              <a:rPr lang="fr-FR" sz="1000" dirty="0">
                <a:solidFill>
                  <a:schemeClr val="bg1"/>
                </a:solidFill>
              </a:rPr>
              <a:t>.</a:t>
            </a:r>
          </a:p>
        </p:txBody>
      </p:sp>
      <p:sp>
        <p:nvSpPr>
          <p:cNvPr id="416" name="ZoneTexte 415"/>
          <p:cNvSpPr txBox="1"/>
          <p:nvPr/>
        </p:nvSpPr>
        <p:spPr>
          <a:xfrm>
            <a:off x="9471971" y="4790368"/>
            <a:ext cx="97155" cy="253916"/>
          </a:xfrm>
          <a:prstGeom prst="rect">
            <a:avLst/>
          </a:prstGeom>
          <a:noFill/>
        </p:spPr>
        <p:txBody>
          <a:bodyPr wrap="square" rtlCol="0">
            <a:spAutoFit/>
          </a:bodyPr>
          <a:lstStyle/>
          <a:p>
            <a:r>
              <a:rPr lang="fr-FR" sz="1000" dirty="0">
                <a:solidFill>
                  <a:schemeClr val="bg1"/>
                </a:solidFill>
              </a:rPr>
              <a:t>.</a:t>
            </a:r>
          </a:p>
        </p:txBody>
      </p:sp>
      <p:sp>
        <p:nvSpPr>
          <p:cNvPr id="417" name="ZoneTexte 416"/>
          <p:cNvSpPr txBox="1"/>
          <p:nvPr/>
        </p:nvSpPr>
        <p:spPr>
          <a:xfrm>
            <a:off x="9929173" y="4938239"/>
            <a:ext cx="97155" cy="169277"/>
          </a:xfrm>
          <a:prstGeom prst="rect">
            <a:avLst/>
          </a:prstGeom>
          <a:noFill/>
        </p:spPr>
        <p:txBody>
          <a:bodyPr wrap="square" rtlCol="0">
            <a:spAutoFit/>
          </a:bodyPr>
          <a:lstStyle/>
          <a:p>
            <a:r>
              <a:rPr lang="fr-FR" sz="500" dirty="0">
                <a:solidFill>
                  <a:schemeClr val="bg1"/>
                </a:solidFill>
              </a:rPr>
              <a:t>.</a:t>
            </a:r>
          </a:p>
        </p:txBody>
      </p:sp>
      <p:sp>
        <p:nvSpPr>
          <p:cNvPr id="418" name="ZoneTexte 417"/>
          <p:cNvSpPr txBox="1"/>
          <p:nvPr/>
        </p:nvSpPr>
        <p:spPr>
          <a:xfrm>
            <a:off x="9800267" y="4281236"/>
            <a:ext cx="97155" cy="169277"/>
          </a:xfrm>
          <a:prstGeom prst="rect">
            <a:avLst/>
          </a:prstGeom>
          <a:noFill/>
        </p:spPr>
        <p:txBody>
          <a:bodyPr wrap="square" rtlCol="0">
            <a:spAutoFit/>
          </a:bodyPr>
          <a:lstStyle/>
          <a:p>
            <a:r>
              <a:rPr lang="fr-FR" sz="500" dirty="0">
                <a:solidFill>
                  <a:schemeClr val="bg1"/>
                </a:solidFill>
              </a:rPr>
              <a:t>.</a:t>
            </a:r>
          </a:p>
        </p:txBody>
      </p:sp>
      <p:sp>
        <p:nvSpPr>
          <p:cNvPr id="419" name="ZoneTexte 418"/>
          <p:cNvSpPr txBox="1"/>
          <p:nvPr/>
        </p:nvSpPr>
        <p:spPr>
          <a:xfrm>
            <a:off x="9703112" y="5408119"/>
            <a:ext cx="97155" cy="169277"/>
          </a:xfrm>
          <a:prstGeom prst="rect">
            <a:avLst/>
          </a:prstGeom>
          <a:noFill/>
        </p:spPr>
        <p:txBody>
          <a:bodyPr wrap="square" rtlCol="0">
            <a:spAutoFit/>
          </a:bodyPr>
          <a:lstStyle/>
          <a:p>
            <a:r>
              <a:rPr lang="fr-FR" sz="500" dirty="0">
                <a:solidFill>
                  <a:schemeClr val="bg1"/>
                </a:solidFill>
              </a:rPr>
              <a:t>.</a:t>
            </a:r>
          </a:p>
        </p:txBody>
      </p:sp>
      <p:sp>
        <p:nvSpPr>
          <p:cNvPr id="420" name="ZoneTexte 419"/>
          <p:cNvSpPr txBox="1"/>
          <p:nvPr/>
        </p:nvSpPr>
        <p:spPr>
          <a:xfrm>
            <a:off x="9454828" y="5204939"/>
            <a:ext cx="97155" cy="169277"/>
          </a:xfrm>
          <a:prstGeom prst="rect">
            <a:avLst/>
          </a:prstGeom>
          <a:noFill/>
        </p:spPr>
        <p:txBody>
          <a:bodyPr wrap="square" rtlCol="0">
            <a:spAutoFit/>
          </a:bodyPr>
          <a:lstStyle/>
          <a:p>
            <a:r>
              <a:rPr lang="fr-FR" sz="500" dirty="0">
                <a:solidFill>
                  <a:schemeClr val="bg1"/>
                </a:solidFill>
              </a:rPr>
              <a:t>.</a:t>
            </a:r>
          </a:p>
        </p:txBody>
      </p:sp>
      <p:sp>
        <p:nvSpPr>
          <p:cNvPr id="421" name="ZoneTexte 420"/>
          <p:cNvSpPr txBox="1"/>
          <p:nvPr/>
        </p:nvSpPr>
        <p:spPr>
          <a:xfrm>
            <a:off x="8355457" y="1572479"/>
            <a:ext cx="97155" cy="169277"/>
          </a:xfrm>
          <a:prstGeom prst="rect">
            <a:avLst/>
          </a:prstGeom>
          <a:noFill/>
        </p:spPr>
        <p:txBody>
          <a:bodyPr wrap="square" rtlCol="0">
            <a:spAutoFit/>
          </a:bodyPr>
          <a:lstStyle/>
          <a:p>
            <a:r>
              <a:rPr lang="fr-FR" sz="500" dirty="0">
                <a:solidFill>
                  <a:schemeClr val="bg1"/>
                </a:solidFill>
              </a:rPr>
              <a:t>.</a:t>
            </a:r>
          </a:p>
        </p:txBody>
      </p:sp>
      <p:sp>
        <p:nvSpPr>
          <p:cNvPr id="422" name="ZoneTexte 421"/>
          <p:cNvSpPr txBox="1"/>
          <p:nvPr/>
        </p:nvSpPr>
        <p:spPr>
          <a:xfrm>
            <a:off x="8507855" y="2149813"/>
            <a:ext cx="97155" cy="169277"/>
          </a:xfrm>
          <a:prstGeom prst="rect">
            <a:avLst/>
          </a:prstGeom>
          <a:noFill/>
        </p:spPr>
        <p:txBody>
          <a:bodyPr wrap="square" rtlCol="0">
            <a:spAutoFit/>
          </a:bodyPr>
          <a:lstStyle/>
          <a:p>
            <a:r>
              <a:rPr lang="fr-FR" sz="500" dirty="0">
                <a:solidFill>
                  <a:schemeClr val="bg1"/>
                </a:solidFill>
              </a:rPr>
              <a:t>.</a:t>
            </a:r>
          </a:p>
        </p:txBody>
      </p:sp>
      <p:sp>
        <p:nvSpPr>
          <p:cNvPr id="423" name="ZoneTexte 422"/>
          <p:cNvSpPr txBox="1"/>
          <p:nvPr/>
        </p:nvSpPr>
        <p:spPr>
          <a:xfrm>
            <a:off x="7514082" y="1660347"/>
            <a:ext cx="97155" cy="169277"/>
          </a:xfrm>
          <a:prstGeom prst="rect">
            <a:avLst/>
          </a:prstGeom>
          <a:noFill/>
        </p:spPr>
        <p:txBody>
          <a:bodyPr wrap="square" rtlCol="0">
            <a:spAutoFit/>
          </a:bodyPr>
          <a:lstStyle/>
          <a:p>
            <a:r>
              <a:rPr lang="fr-FR" sz="500" dirty="0">
                <a:solidFill>
                  <a:schemeClr val="bg1"/>
                </a:solidFill>
              </a:rPr>
              <a:t>.</a:t>
            </a:r>
          </a:p>
        </p:txBody>
      </p:sp>
      <p:sp>
        <p:nvSpPr>
          <p:cNvPr id="424" name="ZoneTexte 423"/>
          <p:cNvSpPr txBox="1"/>
          <p:nvPr/>
        </p:nvSpPr>
        <p:spPr>
          <a:xfrm>
            <a:off x="8479917" y="2730719"/>
            <a:ext cx="97155" cy="169277"/>
          </a:xfrm>
          <a:prstGeom prst="rect">
            <a:avLst/>
          </a:prstGeom>
          <a:noFill/>
        </p:spPr>
        <p:txBody>
          <a:bodyPr wrap="square" rtlCol="0">
            <a:spAutoFit/>
          </a:bodyPr>
          <a:lstStyle/>
          <a:p>
            <a:r>
              <a:rPr lang="fr-FR" sz="500" dirty="0">
                <a:solidFill>
                  <a:schemeClr val="bg1"/>
                </a:solidFill>
              </a:rPr>
              <a:t>.</a:t>
            </a:r>
          </a:p>
        </p:txBody>
      </p:sp>
      <p:sp>
        <p:nvSpPr>
          <p:cNvPr id="425" name="ZoneTexte 424"/>
          <p:cNvSpPr txBox="1"/>
          <p:nvPr/>
        </p:nvSpPr>
        <p:spPr>
          <a:xfrm>
            <a:off x="8965057" y="2182079"/>
            <a:ext cx="97155" cy="169277"/>
          </a:xfrm>
          <a:prstGeom prst="rect">
            <a:avLst/>
          </a:prstGeom>
          <a:noFill/>
        </p:spPr>
        <p:txBody>
          <a:bodyPr wrap="square" rtlCol="0">
            <a:spAutoFit/>
          </a:bodyPr>
          <a:lstStyle/>
          <a:p>
            <a:r>
              <a:rPr lang="fr-FR" sz="500" dirty="0">
                <a:solidFill>
                  <a:schemeClr val="bg1"/>
                </a:solidFill>
              </a:rPr>
              <a:t>.</a:t>
            </a:r>
          </a:p>
        </p:txBody>
      </p:sp>
      <p:sp>
        <p:nvSpPr>
          <p:cNvPr id="426" name="ZoneTexte 425"/>
          <p:cNvSpPr txBox="1"/>
          <p:nvPr/>
        </p:nvSpPr>
        <p:spPr>
          <a:xfrm>
            <a:off x="9117457" y="2334479"/>
            <a:ext cx="97155" cy="169277"/>
          </a:xfrm>
          <a:prstGeom prst="rect">
            <a:avLst/>
          </a:prstGeom>
          <a:noFill/>
        </p:spPr>
        <p:txBody>
          <a:bodyPr wrap="square" rtlCol="0">
            <a:spAutoFit/>
          </a:bodyPr>
          <a:lstStyle/>
          <a:p>
            <a:r>
              <a:rPr lang="fr-FR" sz="500" dirty="0">
                <a:solidFill>
                  <a:schemeClr val="bg1"/>
                </a:solidFill>
              </a:rPr>
              <a:t>.</a:t>
            </a:r>
          </a:p>
        </p:txBody>
      </p:sp>
      <p:sp>
        <p:nvSpPr>
          <p:cNvPr id="427" name="ZoneTexte 426"/>
          <p:cNvSpPr txBox="1"/>
          <p:nvPr/>
        </p:nvSpPr>
        <p:spPr>
          <a:xfrm>
            <a:off x="9440671" y="2013923"/>
            <a:ext cx="97155" cy="169277"/>
          </a:xfrm>
          <a:prstGeom prst="rect">
            <a:avLst/>
          </a:prstGeom>
          <a:noFill/>
        </p:spPr>
        <p:txBody>
          <a:bodyPr wrap="square" rtlCol="0">
            <a:spAutoFit/>
          </a:bodyPr>
          <a:lstStyle/>
          <a:p>
            <a:r>
              <a:rPr lang="fr-FR" sz="500" dirty="0">
                <a:solidFill>
                  <a:schemeClr val="bg1"/>
                </a:solidFill>
              </a:rPr>
              <a:t>.</a:t>
            </a:r>
          </a:p>
        </p:txBody>
      </p:sp>
      <p:sp>
        <p:nvSpPr>
          <p:cNvPr id="428" name="ZoneTexte 427"/>
          <p:cNvSpPr txBox="1"/>
          <p:nvPr/>
        </p:nvSpPr>
        <p:spPr>
          <a:xfrm>
            <a:off x="7611237" y="2390359"/>
            <a:ext cx="97155" cy="169277"/>
          </a:xfrm>
          <a:prstGeom prst="rect">
            <a:avLst/>
          </a:prstGeom>
          <a:noFill/>
        </p:spPr>
        <p:txBody>
          <a:bodyPr wrap="square" rtlCol="0">
            <a:spAutoFit/>
          </a:bodyPr>
          <a:lstStyle/>
          <a:p>
            <a:r>
              <a:rPr lang="fr-FR" sz="500" dirty="0">
                <a:solidFill>
                  <a:schemeClr val="bg1"/>
                </a:solidFill>
              </a:rPr>
              <a:t>.</a:t>
            </a:r>
          </a:p>
        </p:txBody>
      </p:sp>
      <p:sp>
        <p:nvSpPr>
          <p:cNvPr id="429" name="ZoneTexte 428"/>
          <p:cNvSpPr txBox="1"/>
          <p:nvPr/>
        </p:nvSpPr>
        <p:spPr>
          <a:xfrm>
            <a:off x="8071612" y="2521288"/>
            <a:ext cx="97155" cy="169277"/>
          </a:xfrm>
          <a:prstGeom prst="rect">
            <a:avLst/>
          </a:prstGeom>
          <a:noFill/>
        </p:spPr>
        <p:txBody>
          <a:bodyPr wrap="square" rtlCol="0">
            <a:spAutoFit/>
          </a:bodyPr>
          <a:lstStyle/>
          <a:p>
            <a:r>
              <a:rPr lang="fr-FR" sz="500" dirty="0">
                <a:solidFill>
                  <a:schemeClr val="bg1"/>
                </a:solidFill>
              </a:rPr>
              <a:t>.</a:t>
            </a:r>
          </a:p>
        </p:txBody>
      </p:sp>
      <p:sp>
        <p:nvSpPr>
          <p:cNvPr id="430" name="ZoneTexte 429"/>
          <p:cNvSpPr txBox="1"/>
          <p:nvPr/>
        </p:nvSpPr>
        <p:spPr>
          <a:xfrm>
            <a:off x="8725027" y="2963129"/>
            <a:ext cx="97155" cy="169277"/>
          </a:xfrm>
          <a:prstGeom prst="rect">
            <a:avLst/>
          </a:prstGeom>
          <a:noFill/>
        </p:spPr>
        <p:txBody>
          <a:bodyPr wrap="square" rtlCol="0">
            <a:spAutoFit/>
          </a:bodyPr>
          <a:lstStyle/>
          <a:p>
            <a:r>
              <a:rPr lang="fr-FR" sz="500" dirty="0">
                <a:solidFill>
                  <a:schemeClr val="bg1"/>
                </a:solidFill>
              </a:rPr>
              <a:t>.</a:t>
            </a:r>
          </a:p>
        </p:txBody>
      </p:sp>
      <p:sp>
        <p:nvSpPr>
          <p:cNvPr id="431" name="ZoneTexte 430"/>
          <p:cNvSpPr txBox="1"/>
          <p:nvPr/>
        </p:nvSpPr>
        <p:spPr>
          <a:xfrm>
            <a:off x="7974457" y="2182079"/>
            <a:ext cx="97155" cy="169277"/>
          </a:xfrm>
          <a:prstGeom prst="rect">
            <a:avLst/>
          </a:prstGeom>
          <a:noFill/>
        </p:spPr>
        <p:txBody>
          <a:bodyPr wrap="square" rtlCol="0">
            <a:spAutoFit/>
          </a:bodyPr>
          <a:lstStyle/>
          <a:p>
            <a:r>
              <a:rPr lang="fr-FR" sz="500" dirty="0">
                <a:solidFill>
                  <a:schemeClr val="bg1"/>
                </a:solidFill>
              </a:rPr>
              <a:t>.</a:t>
            </a:r>
          </a:p>
        </p:txBody>
      </p:sp>
      <p:sp>
        <p:nvSpPr>
          <p:cNvPr id="432" name="ZoneTexte 431"/>
          <p:cNvSpPr txBox="1"/>
          <p:nvPr/>
        </p:nvSpPr>
        <p:spPr>
          <a:xfrm>
            <a:off x="8023034" y="1873469"/>
            <a:ext cx="97155" cy="253916"/>
          </a:xfrm>
          <a:prstGeom prst="rect">
            <a:avLst/>
          </a:prstGeom>
          <a:noFill/>
        </p:spPr>
        <p:txBody>
          <a:bodyPr wrap="square" rtlCol="0">
            <a:spAutoFit/>
          </a:bodyPr>
          <a:lstStyle/>
          <a:p>
            <a:r>
              <a:rPr lang="fr-FR" sz="1000" dirty="0">
                <a:solidFill>
                  <a:schemeClr val="bg1"/>
                </a:solidFill>
              </a:rPr>
              <a:t>.</a:t>
            </a:r>
          </a:p>
        </p:txBody>
      </p:sp>
      <p:sp>
        <p:nvSpPr>
          <p:cNvPr id="433" name="ZoneTexte 432"/>
          <p:cNvSpPr txBox="1"/>
          <p:nvPr/>
        </p:nvSpPr>
        <p:spPr>
          <a:xfrm>
            <a:off x="7843011" y="1433755"/>
            <a:ext cx="97155" cy="253916"/>
          </a:xfrm>
          <a:prstGeom prst="rect">
            <a:avLst/>
          </a:prstGeom>
          <a:noFill/>
        </p:spPr>
        <p:txBody>
          <a:bodyPr wrap="square" rtlCol="0">
            <a:spAutoFit/>
          </a:bodyPr>
          <a:lstStyle/>
          <a:p>
            <a:r>
              <a:rPr lang="fr-FR" sz="1000" dirty="0">
                <a:solidFill>
                  <a:schemeClr val="bg1"/>
                </a:solidFill>
              </a:rPr>
              <a:t>.</a:t>
            </a:r>
          </a:p>
        </p:txBody>
      </p:sp>
      <p:sp>
        <p:nvSpPr>
          <p:cNvPr id="434" name="ZoneTexte 433"/>
          <p:cNvSpPr txBox="1"/>
          <p:nvPr/>
        </p:nvSpPr>
        <p:spPr>
          <a:xfrm>
            <a:off x="6890828" y="1941875"/>
            <a:ext cx="97155" cy="253916"/>
          </a:xfrm>
          <a:prstGeom prst="rect">
            <a:avLst/>
          </a:prstGeom>
          <a:noFill/>
        </p:spPr>
        <p:txBody>
          <a:bodyPr wrap="square" rtlCol="0">
            <a:spAutoFit/>
          </a:bodyPr>
          <a:lstStyle/>
          <a:p>
            <a:r>
              <a:rPr lang="fr-FR" sz="1000" dirty="0">
                <a:solidFill>
                  <a:schemeClr val="bg1"/>
                </a:solidFill>
              </a:rPr>
              <a:t>.</a:t>
            </a:r>
          </a:p>
        </p:txBody>
      </p:sp>
      <p:sp>
        <p:nvSpPr>
          <p:cNvPr id="435" name="ZoneTexte 434"/>
          <p:cNvSpPr txBox="1"/>
          <p:nvPr/>
        </p:nvSpPr>
        <p:spPr>
          <a:xfrm>
            <a:off x="7348030" y="2089746"/>
            <a:ext cx="97155" cy="169277"/>
          </a:xfrm>
          <a:prstGeom prst="rect">
            <a:avLst/>
          </a:prstGeom>
          <a:noFill/>
        </p:spPr>
        <p:txBody>
          <a:bodyPr wrap="square" rtlCol="0">
            <a:spAutoFit/>
          </a:bodyPr>
          <a:lstStyle/>
          <a:p>
            <a:r>
              <a:rPr lang="fr-FR" sz="500" dirty="0">
                <a:solidFill>
                  <a:schemeClr val="bg1"/>
                </a:solidFill>
              </a:rPr>
              <a:t>.</a:t>
            </a:r>
          </a:p>
        </p:txBody>
      </p:sp>
      <p:sp>
        <p:nvSpPr>
          <p:cNvPr id="436" name="ZoneTexte 435"/>
          <p:cNvSpPr txBox="1"/>
          <p:nvPr/>
        </p:nvSpPr>
        <p:spPr>
          <a:xfrm>
            <a:off x="7219124" y="1432743"/>
            <a:ext cx="97155" cy="169277"/>
          </a:xfrm>
          <a:prstGeom prst="rect">
            <a:avLst/>
          </a:prstGeom>
          <a:noFill/>
        </p:spPr>
        <p:txBody>
          <a:bodyPr wrap="square" rtlCol="0">
            <a:spAutoFit/>
          </a:bodyPr>
          <a:lstStyle/>
          <a:p>
            <a:r>
              <a:rPr lang="fr-FR" sz="500" dirty="0">
                <a:solidFill>
                  <a:schemeClr val="bg1"/>
                </a:solidFill>
              </a:rPr>
              <a:t>.</a:t>
            </a:r>
          </a:p>
        </p:txBody>
      </p:sp>
      <p:sp>
        <p:nvSpPr>
          <p:cNvPr id="437" name="ZoneTexte 436"/>
          <p:cNvSpPr txBox="1"/>
          <p:nvPr/>
        </p:nvSpPr>
        <p:spPr>
          <a:xfrm>
            <a:off x="7121969" y="2559626"/>
            <a:ext cx="97155" cy="169277"/>
          </a:xfrm>
          <a:prstGeom prst="rect">
            <a:avLst/>
          </a:prstGeom>
          <a:noFill/>
        </p:spPr>
        <p:txBody>
          <a:bodyPr wrap="square" rtlCol="0">
            <a:spAutoFit/>
          </a:bodyPr>
          <a:lstStyle/>
          <a:p>
            <a:r>
              <a:rPr lang="fr-FR" sz="500" dirty="0">
                <a:solidFill>
                  <a:schemeClr val="bg1"/>
                </a:solidFill>
              </a:rPr>
              <a:t>.</a:t>
            </a:r>
          </a:p>
        </p:txBody>
      </p:sp>
      <p:sp>
        <p:nvSpPr>
          <p:cNvPr id="438" name="ZoneTexte 437"/>
          <p:cNvSpPr txBox="1"/>
          <p:nvPr/>
        </p:nvSpPr>
        <p:spPr>
          <a:xfrm>
            <a:off x="6873685" y="2356446"/>
            <a:ext cx="97155" cy="169277"/>
          </a:xfrm>
          <a:prstGeom prst="rect">
            <a:avLst/>
          </a:prstGeom>
          <a:noFill/>
        </p:spPr>
        <p:txBody>
          <a:bodyPr wrap="square" rtlCol="0">
            <a:spAutoFit/>
          </a:bodyPr>
          <a:lstStyle/>
          <a:p>
            <a:r>
              <a:rPr lang="fr-FR" sz="500" dirty="0">
                <a:solidFill>
                  <a:schemeClr val="bg1"/>
                </a:solidFill>
              </a:rPr>
              <a:t>.</a:t>
            </a:r>
          </a:p>
        </p:txBody>
      </p:sp>
      <p:sp>
        <p:nvSpPr>
          <p:cNvPr id="439" name="ZoneTexte 438"/>
          <p:cNvSpPr txBox="1"/>
          <p:nvPr/>
        </p:nvSpPr>
        <p:spPr>
          <a:xfrm>
            <a:off x="8145144" y="2791650"/>
            <a:ext cx="97155" cy="169277"/>
          </a:xfrm>
          <a:prstGeom prst="rect">
            <a:avLst/>
          </a:prstGeom>
          <a:noFill/>
        </p:spPr>
        <p:txBody>
          <a:bodyPr wrap="square" rtlCol="0">
            <a:spAutoFit/>
          </a:bodyPr>
          <a:lstStyle/>
          <a:p>
            <a:r>
              <a:rPr lang="fr-FR" sz="500" dirty="0">
                <a:solidFill>
                  <a:schemeClr val="bg1"/>
                </a:solidFill>
              </a:rPr>
              <a:t>.</a:t>
            </a:r>
          </a:p>
        </p:txBody>
      </p:sp>
      <p:sp>
        <p:nvSpPr>
          <p:cNvPr id="440" name="ZoneTexte 439"/>
          <p:cNvSpPr txBox="1"/>
          <p:nvPr/>
        </p:nvSpPr>
        <p:spPr>
          <a:xfrm>
            <a:off x="8297542" y="3368984"/>
            <a:ext cx="97155" cy="169277"/>
          </a:xfrm>
          <a:prstGeom prst="rect">
            <a:avLst/>
          </a:prstGeom>
          <a:noFill/>
        </p:spPr>
        <p:txBody>
          <a:bodyPr wrap="square" rtlCol="0">
            <a:spAutoFit/>
          </a:bodyPr>
          <a:lstStyle/>
          <a:p>
            <a:r>
              <a:rPr lang="fr-FR" sz="500" dirty="0">
                <a:solidFill>
                  <a:schemeClr val="bg1"/>
                </a:solidFill>
              </a:rPr>
              <a:t>.</a:t>
            </a:r>
          </a:p>
        </p:txBody>
      </p:sp>
      <p:sp>
        <p:nvSpPr>
          <p:cNvPr id="441" name="ZoneTexte 440"/>
          <p:cNvSpPr txBox="1"/>
          <p:nvPr/>
        </p:nvSpPr>
        <p:spPr>
          <a:xfrm>
            <a:off x="7303769" y="2879518"/>
            <a:ext cx="97155" cy="169277"/>
          </a:xfrm>
          <a:prstGeom prst="rect">
            <a:avLst/>
          </a:prstGeom>
          <a:noFill/>
        </p:spPr>
        <p:txBody>
          <a:bodyPr wrap="square" rtlCol="0">
            <a:spAutoFit/>
          </a:bodyPr>
          <a:lstStyle/>
          <a:p>
            <a:r>
              <a:rPr lang="fr-FR" sz="500" dirty="0">
                <a:solidFill>
                  <a:schemeClr val="bg1"/>
                </a:solidFill>
              </a:rPr>
              <a:t>.</a:t>
            </a:r>
          </a:p>
        </p:txBody>
      </p:sp>
      <p:sp>
        <p:nvSpPr>
          <p:cNvPr id="442" name="ZoneTexte 441"/>
          <p:cNvSpPr txBox="1"/>
          <p:nvPr/>
        </p:nvSpPr>
        <p:spPr>
          <a:xfrm>
            <a:off x="8269604" y="3949890"/>
            <a:ext cx="97155" cy="169277"/>
          </a:xfrm>
          <a:prstGeom prst="rect">
            <a:avLst/>
          </a:prstGeom>
          <a:noFill/>
        </p:spPr>
        <p:txBody>
          <a:bodyPr wrap="square" rtlCol="0">
            <a:spAutoFit/>
          </a:bodyPr>
          <a:lstStyle/>
          <a:p>
            <a:r>
              <a:rPr lang="fr-FR" sz="500" dirty="0">
                <a:solidFill>
                  <a:schemeClr val="bg1"/>
                </a:solidFill>
              </a:rPr>
              <a:t>.</a:t>
            </a:r>
          </a:p>
        </p:txBody>
      </p:sp>
      <p:sp>
        <p:nvSpPr>
          <p:cNvPr id="443" name="ZoneTexte 442"/>
          <p:cNvSpPr txBox="1"/>
          <p:nvPr/>
        </p:nvSpPr>
        <p:spPr>
          <a:xfrm>
            <a:off x="8754744" y="3401250"/>
            <a:ext cx="97155" cy="169277"/>
          </a:xfrm>
          <a:prstGeom prst="rect">
            <a:avLst/>
          </a:prstGeom>
          <a:noFill/>
        </p:spPr>
        <p:txBody>
          <a:bodyPr wrap="square" rtlCol="0">
            <a:spAutoFit/>
          </a:bodyPr>
          <a:lstStyle/>
          <a:p>
            <a:r>
              <a:rPr lang="fr-FR" sz="500" dirty="0">
                <a:solidFill>
                  <a:schemeClr val="bg1"/>
                </a:solidFill>
              </a:rPr>
              <a:t>.</a:t>
            </a:r>
          </a:p>
        </p:txBody>
      </p:sp>
      <p:sp>
        <p:nvSpPr>
          <p:cNvPr id="444" name="ZoneTexte 443"/>
          <p:cNvSpPr txBox="1"/>
          <p:nvPr/>
        </p:nvSpPr>
        <p:spPr>
          <a:xfrm>
            <a:off x="8907144" y="3553650"/>
            <a:ext cx="97155" cy="169277"/>
          </a:xfrm>
          <a:prstGeom prst="rect">
            <a:avLst/>
          </a:prstGeom>
          <a:noFill/>
        </p:spPr>
        <p:txBody>
          <a:bodyPr wrap="square" rtlCol="0">
            <a:spAutoFit/>
          </a:bodyPr>
          <a:lstStyle/>
          <a:p>
            <a:r>
              <a:rPr lang="fr-FR" sz="500" dirty="0">
                <a:solidFill>
                  <a:schemeClr val="bg1"/>
                </a:solidFill>
              </a:rPr>
              <a:t>.</a:t>
            </a:r>
          </a:p>
        </p:txBody>
      </p:sp>
      <p:sp>
        <p:nvSpPr>
          <p:cNvPr id="445" name="ZoneTexte 444"/>
          <p:cNvSpPr txBox="1"/>
          <p:nvPr/>
        </p:nvSpPr>
        <p:spPr>
          <a:xfrm>
            <a:off x="9230358" y="3233094"/>
            <a:ext cx="97155" cy="169277"/>
          </a:xfrm>
          <a:prstGeom prst="rect">
            <a:avLst/>
          </a:prstGeom>
          <a:noFill/>
        </p:spPr>
        <p:txBody>
          <a:bodyPr wrap="square" rtlCol="0">
            <a:spAutoFit/>
          </a:bodyPr>
          <a:lstStyle/>
          <a:p>
            <a:r>
              <a:rPr lang="fr-FR" sz="500" dirty="0">
                <a:solidFill>
                  <a:schemeClr val="bg1"/>
                </a:solidFill>
              </a:rPr>
              <a:t>.</a:t>
            </a:r>
          </a:p>
        </p:txBody>
      </p:sp>
      <p:sp>
        <p:nvSpPr>
          <p:cNvPr id="446" name="ZoneTexte 445"/>
          <p:cNvSpPr txBox="1"/>
          <p:nvPr/>
        </p:nvSpPr>
        <p:spPr>
          <a:xfrm>
            <a:off x="7400924" y="3609530"/>
            <a:ext cx="97155" cy="169277"/>
          </a:xfrm>
          <a:prstGeom prst="rect">
            <a:avLst/>
          </a:prstGeom>
          <a:noFill/>
        </p:spPr>
        <p:txBody>
          <a:bodyPr wrap="square" rtlCol="0">
            <a:spAutoFit/>
          </a:bodyPr>
          <a:lstStyle/>
          <a:p>
            <a:r>
              <a:rPr lang="fr-FR" sz="500" dirty="0">
                <a:solidFill>
                  <a:schemeClr val="bg1"/>
                </a:solidFill>
              </a:rPr>
              <a:t>.</a:t>
            </a:r>
          </a:p>
        </p:txBody>
      </p:sp>
      <p:sp>
        <p:nvSpPr>
          <p:cNvPr id="447" name="ZoneTexte 446"/>
          <p:cNvSpPr txBox="1"/>
          <p:nvPr/>
        </p:nvSpPr>
        <p:spPr>
          <a:xfrm>
            <a:off x="7861299" y="3740459"/>
            <a:ext cx="97155" cy="169277"/>
          </a:xfrm>
          <a:prstGeom prst="rect">
            <a:avLst/>
          </a:prstGeom>
          <a:noFill/>
        </p:spPr>
        <p:txBody>
          <a:bodyPr wrap="square" rtlCol="0">
            <a:spAutoFit/>
          </a:bodyPr>
          <a:lstStyle/>
          <a:p>
            <a:r>
              <a:rPr lang="fr-FR" sz="500" dirty="0">
                <a:solidFill>
                  <a:schemeClr val="bg1"/>
                </a:solidFill>
              </a:rPr>
              <a:t>.</a:t>
            </a:r>
          </a:p>
        </p:txBody>
      </p:sp>
      <p:sp>
        <p:nvSpPr>
          <p:cNvPr id="448" name="ZoneTexte 447"/>
          <p:cNvSpPr txBox="1"/>
          <p:nvPr/>
        </p:nvSpPr>
        <p:spPr>
          <a:xfrm>
            <a:off x="7764144" y="3401250"/>
            <a:ext cx="97155" cy="169277"/>
          </a:xfrm>
          <a:prstGeom prst="rect">
            <a:avLst/>
          </a:prstGeom>
          <a:noFill/>
        </p:spPr>
        <p:txBody>
          <a:bodyPr wrap="square" rtlCol="0">
            <a:spAutoFit/>
          </a:bodyPr>
          <a:lstStyle/>
          <a:p>
            <a:r>
              <a:rPr lang="fr-FR" sz="500" dirty="0">
                <a:solidFill>
                  <a:schemeClr val="bg1"/>
                </a:solidFill>
              </a:rPr>
              <a:t>.</a:t>
            </a:r>
          </a:p>
        </p:txBody>
      </p:sp>
      <p:sp>
        <p:nvSpPr>
          <p:cNvPr id="449" name="ZoneTexte 448"/>
          <p:cNvSpPr txBox="1"/>
          <p:nvPr/>
        </p:nvSpPr>
        <p:spPr>
          <a:xfrm>
            <a:off x="7812721" y="3092640"/>
            <a:ext cx="97155" cy="253916"/>
          </a:xfrm>
          <a:prstGeom prst="rect">
            <a:avLst/>
          </a:prstGeom>
          <a:noFill/>
        </p:spPr>
        <p:txBody>
          <a:bodyPr wrap="square" rtlCol="0">
            <a:spAutoFit/>
          </a:bodyPr>
          <a:lstStyle/>
          <a:p>
            <a:r>
              <a:rPr lang="fr-FR" sz="1000" dirty="0">
                <a:solidFill>
                  <a:schemeClr val="bg1"/>
                </a:solidFill>
              </a:rPr>
              <a:t>.</a:t>
            </a:r>
          </a:p>
        </p:txBody>
      </p:sp>
      <p:sp>
        <p:nvSpPr>
          <p:cNvPr id="450" name="ZoneTexte 449"/>
          <p:cNvSpPr txBox="1"/>
          <p:nvPr/>
        </p:nvSpPr>
        <p:spPr>
          <a:xfrm>
            <a:off x="7632698" y="2652926"/>
            <a:ext cx="97155" cy="253916"/>
          </a:xfrm>
          <a:prstGeom prst="rect">
            <a:avLst/>
          </a:prstGeom>
          <a:noFill/>
        </p:spPr>
        <p:txBody>
          <a:bodyPr wrap="square" rtlCol="0">
            <a:spAutoFit/>
          </a:bodyPr>
          <a:lstStyle/>
          <a:p>
            <a:r>
              <a:rPr lang="fr-FR" sz="1000" dirty="0">
                <a:solidFill>
                  <a:schemeClr val="bg1"/>
                </a:solidFill>
              </a:rPr>
              <a:t>.</a:t>
            </a:r>
          </a:p>
        </p:txBody>
      </p:sp>
      <p:sp>
        <p:nvSpPr>
          <p:cNvPr id="451" name="ZoneTexte 450"/>
          <p:cNvSpPr txBox="1"/>
          <p:nvPr/>
        </p:nvSpPr>
        <p:spPr>
          <a:xfrm>
            <a:off x="6762840" y="3199329"/>
            <a:ext cx="97155" cy="253916"/>
          </a:xfrm>
          <a:prstGeom prst="rect">
            <a:avLst/>
          </a:prstGeom>
          <a:noFill/>
        </p:spPr>
        <p:txBody>
          <a:bodyPr wrap="square" rtlCol="0">
            <a:spAutoFit/>
          </a:bodyPr>
          <a:lstStyle/>
          <a:p>
            <a:r>
              <a:rPr lang="fr-FR" sz="1000" dirty="0">
                <a:solidFill>
                  <a:schemeClr val="bg1"/>
                </a:solidFill>
              </a:rPr>
              <a:t>.</a:t>
            </a:r>
          </a:p>
        </p:txBody>
      </p:sp>
      <p:sp>
        <p:nvSpPr>
          <p:cNvPr id="452" name="ZoneTexte 451"/>
          <p:cNvSpPr txBox="1"/>
          <p:nvPr/>
        </p:nvSpPr>
        <p:spPr>
          <a:xfrm>
            <a:off x="7137717" y="3308917"/>
            <a:ext cx="97155" cy="169277"/>
          </a:xfrm>
          <a:prstGeom prst="rect">
            <a:avLst/>
          </a:prstGeom>
          <a:noFill/>
        </p:spPr>
        <p:txBody>
          <a:bodyPr wrap="square" rtlCol="0">
            <a:spAutoFit/>
          </a:bodyPr>
          <a:lstStyle/>
          <a:p>
            <a:r>
              <a:rPr lang="fr-FR" sz="500" dirty="0">
                <a:solidFill>
                  <a:schemeClr val="bg1"/>
                </a:solidFill>
              </a:rPr>
              <a:t>.</a:t>
            </a:r>
          </a:p>
        </p:txBody>
      </p:sp>
      <p:sp>
        <p:nvSpPr>
          <p:cNvPr id="453" name="ZoneTexte 452"/>
          <p:cNvSpPr txBox="1"/>
          <p:nvPr/>
        </p:nvSpPr>
        <p:spPr>
          <a:xfrm>
            <a:off x="7008811" y="2651914"/>
            <a:ext cx="97155" cy="169277"/>
          </a:xfrm>
          <a:prstGeom prst="rect">
            <a:avLst/>
          </a:prstGeom>
          <a:noFill/>
        </p:spPr>
        <p:txBody>
          <a:bodyPr wrap="square" rtlCol="0">
            <a:spAutoFit/>
          </a:bodyPr>
          <a:lstStyle/>
          <a:p>
            <a:r>
              <a:rPr lang="fr-FR" sz="500" dirty="0">
                <a:solidFill>
                  <a:schemeClr val="bg1"/>
                </a:solidFill>
              </a:rPr>
              <a:t>.</a:t>
            </a:r>
          </a:p>
        </p:txBody>
      </p:sp>
      <p:sp>
        <p:nvSpPr>
          <p:cNvPr id="454" name="ZoneTexte 453"/>
          <p:cNvSpPr txBox="1"/>
          <p:nvPr/>
        </p:nvSpPr>
        <p:spPr>
          <a:xfrm>
            <a:off x="6911656" y="3778797"/>
            <a:ext cx="97155" cy="169277"/>
          </a:xfrm>
          <a:prstGeom prst="rect">
            <a:avLst/>
          </a:prstGeom>
          <a:noFill/>
        </p:spPr>
        <p:txBody>
          <a:bodyPr wrap="square" rtlCol="0">
            <a:spAutoFit/>
          </a:bodyPr>
          <a:lstStyle/>
          <a:p>
            <a:r>
              <a:rPr lang="fr-FR" sz="500" dirty="0">
                <a:solidFill>
                  <a:schemeClr val="bg1"/>
                </a:solidFill>
              </a:rPr>
              <a:t>.</a:t>
            </a:r>
          </a:p>
        </p:txBody>
      </p:sp>
      <p:sp>
        <p:nvSpPr>
          <p:cNvPr id="455" name="ZoneTexte 454"/>
          <p:cNvSpPr txBox="1"/>
          <p:nvPr/>
        </p:nvSpPr>
        <p:spPr>
          <a:xfrm>
            <a:off x="6663372" y="3575617"/>
            <a:ext cx="97155" cy="169277"/>
          </a:xfrm>
          <a:prstGeom prst="rect">
            <a:avLst/>
          </a:prstGeom>
          <a:noFill/>
        </p:spPr>
        <p:txBody>
          <a:bodyPr wrap="square" rtlCol="0">
            <a:spAutoFit/>
          </a:bodyPr>
          <a:lstStyle/>
          <a:p>
            <a:r>
              <a:rPr lang="fr-FR" sz="500" dirty="0">
                <a:solidFill>
                  <a:schemeClr val="bg1"/>
                </a:solidFill>
              </a:rPr>
              <a:t>.</a:t>
            </a:r>
          </a:p>
        </p:txBody>
      </p:sp>
      <p:sp>
        <p:nvSpPr>
          <p:cNvPr id="456" name="ZoneTexte 455"/>
          <p:cNvSpPr txBox="1"/>
          <p:nvPr/>
        </p:nvSpPr>
        <p:spPr>
          <a:xfrm>
            <a:off x="5144199" y="1668204"/>
            <a:ext cx="97155" cy="169277"/>
          </a:xfrm>
          <a:prstGeom prst="rect">
            <a:avLst/>
          </a:prstGeom>
          <a:noFill/>
        </p:spPr>
        <p:txBody>
          <a:bodyPr wrap="square" rtlCol="0">
            <a:spAutoFit/>
          </a:bodyPr>
          <a:lstStyle/>
          <a:p>
            <a:r>
              <a:rPr lang="fr-FR" sz="500" dirty="0">
                <a:solidFill>
                  <a:schemeClr val="bg1"/>
                </a:solidFill>
              </a:rPr>
              <a:t>.</a:t>
            </a:r>
          </a:p>
        </p:txBody>
      </p:sp>
      <p:sp>
        <p:nvSpPr>
          <p:cNvPr id="457" name="ZoneTexte 456"/>
          <p:cNvSpPr txBox="1"/>
          <p:nvPr/>
        </p:nvSpPr>
        <p:spPr>
          <a:xfrm>
            <a:off x="5296597" y="2245538"/>
            <a:ext cx="97155" cy="169277"/>
          </a:xfrm>
          <a:prstGeom prst="rect">
            <a:avLst/>
          </a:prstGeom>
          <a:noFill/>
        </p:spPr>
        <p:txBody>
          <a:bodyPr wrap="square" rtlCol="0">
            <a:spAutoFit/>
          </a:bodyPr>
          <a:lstStyle/>
          <a:p>
            <a:r>
              <a:rPr lang="fr-FR" sz="500" dirty="0">
                <a:solidFill>
                  <a:schemeClr val="bg1"/>
                </a:solidFill>
              </a:rPr>
              <a:t>.</a:t>
            </a:r>
          </a:p>
        </p:txBody>
      </p:sp>
      <p:sp>
        <p:nvSpPr>
          <p:cNvPr id="458" name="ZoneTexte 457"/>
          <p:cNvSpPr txBox="1"/>
          <p:nvPr/>
        </p:nvSpPr>
        <p:spPr>
          <a:xfrm>
            <a:off x="4302824" y="1756072"/>
            <a:ext cx="97155" cy="138499"/>
          </a:xfrm>
          <a:prstGeom prst="rect">
            <a:avLst/>
          </a:prstGeom>
          <a:noFill/>
        </p:spPr>
        <p:txBody>
          <a:bodyPr wrap="square" rtlCol="0">
            <a:spAutoFit/>
          </a:bodyPr>
          <a:lstStyle/>
          <a:p>
            <a:r>
              <a:rPr lang="fr-FR" sz="300" dirty="0">
                <a:solidFill>
                  <a:schemeClr val="bg1"/>
                </a:solidFill>
              </a:rPr>
              <a:t>.</a:t>
            </a:r>
          </a:p>
        </p:txBody>
      </p:sp>
      <p:sp>
        <p:nvSpPr>
          <p:cNvPr id="459" name="ZoneTexte 458"/>
          <p:cNvSpPr txBox="1"/>
          <p:nvPr/>
        </p:nvSpPr>
        <p:spPr>
          <a:xfrm>
            <a:off x="5268659" y="2826444"/>
            <a:ext cx="97155" cy="169277"/>
          </a:xfrm>
          <a:prstGeom prst="rect">
            <a:avLst/>
          </a:prstGeom>
          <a:noFill/>
        </p:spPr>
        <p:txBody>
          <a:bodyPr wrap="square" rtlCol="0">
            <a:spAutoFit/>
          </a:bodyPr>
          <a:lstStyle/>
          <a:p>
            <a:r>
              <a:rPr lang="fr-FR" sz="500" dirty="0">
                <a:solidFill>
                  <a:schemeClr val="bg1"/>
                </a:solidFill>
              </a:rPr>
              <a:t>.</a:t>
            </a:r>
          </a:p>
        </p:txBody>
      </p:sp>
      <p:sp>
        <p:nvSpPr>
          <p:cNvPr id="460" name="ZoneTexte 459"/>
          <p:cNvSpPr txBox="1"/>
          <p:nvPr/>
        </p:nvSpPr>
        <p:spPr>
          <a:xfrm>
            <a:off x="5753799" y="2277804"/>
            <a:ext cx="97155" cy="169277"/>
          </a:xfrm>
          <a:prstGeom prst="rect">
            <a:avLst/>
          </a:prstGeom>
          <a:noFill/>
        </p:spPr>
        <p:txBody>
          <a:bodyPr wrap="square" rtlCol="0">
            <a:spAutoFit/>
          </a:bodyPr>
          <a:lstStyle/>
          <a:p>
            <a:r>
              <a:rPr lang="fr-FR" sz="500" dirty="0">
                <a:solidFill>
                  <a:schemeClr val="bg1"/>
                </a:solidFill>
              </a:rPr>
              <a:t>.</a:t>
            </a:r>
          </a:p>
        </p:txBody>
      </p:sp>
      <p:sp>
        <p:nvSpPr>
          <p:cNvPr id="461" name="ZoneTexte 460">
            <a:hlinkHover r:id="" action="ppaction://noaction" highlightClick="1"/>
          </p:cNvPr>
          <p:cNvSpPr txBox="1"/>
          <p:nvPr/>
        </p:nvSpPr>
        <p:spPr>
          <a:xfrm>
            <a:off x="5906199" y="2430204"/>
            <a:ext cx="97155" cy="169277"/>
          </a:xfrm>
          <a:prstGeom prst="rect">
            <a:avLst/>
          </a:prstGeom>
          <a:noFill/>
        </p:spPr>
        <p:txBody>
          <a:bodyPr wrap="square" rtlCol="0">
            <a:spAutoFit/>
          </a:bodyPr>
          <a:lstStyle/>
          <a:p>
            <a:r>
              <a:rPr lang="fr-FR" sz="500" dirty="0">
                <a:solidFill>
                  <a:schemeClr val="bg1"/>
                </a:solidFill>
              </a:rPr>
              <a:t>.</a:t>
            </a:r>
          </a:p>
        </p:txBody>
      </p:sp>
      <p:sp>
        <p:nvSpPr>
          <p:cNvPr id="462" name="ZoneTexte 461"/>
          <p:cNvSpPr txBox="1"/>
          <p:nvPr/>
        </p:nvSpPr>
        <p:spPr>
          <a:xfrm>
            <a:off x="6229413" y="2109648"/>
            <a:ext cx="97155" cy="169277"/>
          </a:xfrm>
          <a:prstGeom prst="rect">
            <a:avLst/>
          </a:prstGeom>
          <a:noFill/>
        </p:spPr>
        <p:txBody>
          <a:bodyPr wrap="square" rtlCol="0">
            <a:spAutoFit/>
          </a:bodyPr>
          <a:lstStyle/>
          <a:p>
            <a:r>
              <a:rPr lang="fr-FR" sz="500" dirty="0">
                <a:solidFill>
                  <a:schemeClr val="bg1"/>
                </a:solidFill>
              </a:rPr>
              <a:t>.</a:t>
            </a:r>
          </a:p>
        </p:txBody>
      </p:sp>
      <p:sp>
        <p:nvSpPr>
          <p:cNvPr id="463" name="ZoneTexte 462"/>
          <p:cNvSpPr txBox="1"/>
          <p:nvPr/>
        </p:nvSpPr>
        <p:spPr>
          <a:xfrm>
            <a:off x="4399979" y="2486084"/>
            <a:ext cx="97155" cy="138499"/>
          </a:xfrm>
          <a:prstGeom prst="rect">
            <a:avLst/>
          </a:prstGeom>
          <a:noFill/>
        </p:spPr>
        <p:txBody>
          <a:bodyPr wrap="square" rtlCol="0">
            <a:spAutoFit/>
          </a:bodyPr>
          <a:lstStyle/>
          <a:p>
            <a:r>
              <a:rPr lang="fr-FR" sz="300" dirty="0">
                <a:solidFill>
                  <a:schemeClr val="bg1"/>
                </a:solidFill>
              </a:rPr>
              <a:t>.</a:t>
            </a:r>
          </a:p>
        </p:txBody>
      </p:sp>
      <p:sp>
        <p:nvSpPr>
          <p:cNvPr id="464" name="ZoneTexte 463"/>
          <p:cNvSpPr txBox="1"/>
          <p:nvPr/>
        </p:nvSpPr>
        <p:spPr>
          <a:xfrm>
            <a:off x="4860354" y="2617013"/>
            <a:ext cx="97155" cy="169277"/>
          </a:xfrm>
          <a:prstGeom prst="rect">
            <a:avLst/>
          </a:prstGeom>
          <a:noFill/>
        </p:spPr>
        <p:txBody>
          <a:bodyPr wrap="square" rtlCol="0">
            <a:spAutoFit/>
          </a:bodyPr>
          <a:lstStyle/>
          <a:p>
            <a:r>
              <a:rPr lang="fr-FR" sz="500" dirty="0">
                <a:solidFill>
                  <a:schemeClr val="bg1"/>
                </a:solidFill>
              </a:rPr>
              <a:t>.</a:t>
            </a:r>
          </a:p>
        </p:txBody>
      </p:sp>
      <p:sp>
        <p:nvSpPr>
          <p:cNvPr id="465" name="ZoneTexte 464"/>
          <p:cNvSpPr txBox="1"/>
          <p:nvPr/>
        </p:nvSpPr>
        <p:spPr>
          <a:xfrm>
            <a:off x="4763199" y="2277804"/>
            <a:ext cx="97155" cy="138499"/>
          </a:xfrm>
          <a:prstGeom prst="rect">
            <a:avLst/>
          </a:prstGeom>
          <a:noFill/>
        </p:spPr>
        <p:txBody>
          <a:bodyPr wrap="square" rtlCol="0">
            <a:spAutoFit/>
          </a:bodyPr>
          <a:lstStyle/>
          <a:p>
            <a:r>
              <a:rPr lang="fr-FR" sz="300" dirty="0">
                <a:solidFill>
                  <a:schemeClr val="bg1"/>
                </a:solidFill>
              </a:rPr>
              <a:t>.</a:t>
            </a:r>
          </a:p>
        </p:txBody>
      </p:sp>
      <p:sp>
        <p:nvSpPr>
          <p:cNvPr id="466" name="ZoneTexte 465"/>
          <p:cNvSpPr txBox="1"/>
          <p:nvPr/>
        </p:nvSpPr>
        <p:spPr>
          <a:xfrm>
            <a:off x="4811776" y="1969194"/>
            <a:ext cx="97155" cy="253916"/>
          </a:xfrm>
          <a:prstGeom prst="rect">
            <a:avLst/>
          </a:prstGeom>
          <a:noFill/>
        </p:spPr>
        <p:txBody>
          <a:bodyPr wrap="square" rtlCol="0">
            <a:spAutoFit/>
          </a:bodyPr>
          <a:lstStyle/>
          <a:p>
            <a:r>
              <a:rPr lang="fr-FR" sz="1000" dirty="0">
                <a:solidFill>
                  <a:schemeClr val="bg1"/>
                </a:solidFill>
              </a:rPr>
              <a:t>.</a:t>
            </a:r>
          </a:p>
        </p:txBody>
      </p:sp>
      <p:sp>
        <p:nvSpPr>
          <p:cNvPr id="467" name="ZoneTexte 466"/>
          <p:cNvSpPr txBox="1"/>
          <p:nvPr/>
        </p:nvSpPr>
        <p:spPr>
          <a:xfrm>
            <a:off x="4631753" y="1529480"/>
            <a:ext cx="97155" cy="215444"/>
          </a:xfrm>
          <a:prstGeom prst="rect">
            <a:avLst/>
          </a:prstGeom>
          <a:noFill/>
        </p:spPr>
        <p:txBody>
          <a:bodyPr wrap="square" rtlCol="0">
            <a:spAutoFit/>
          </a:bodyPr>
          <a:lstStyle/>
          <a:p>
            <a:r>
              <a:rPr lang="fr-FR" sz="800" dirty="0">
                <a:solidFill>
                  <a:srgbClr val="0070C0"/>
                </a:solidFill>
              </a:rPr>
              <a:t>.</a:t>
            </a:r>
          </a:p>
        </p:txBody>
      </p:sp>
      <p:sp>
        <p:nvSpPr>
          <p:cNvPr id="468" name="ZoneTexte 467"/>
          <p:cNvSpPr txBox="1"/>
          <p:nvPr/>
        </p:nvSpPr>
        <p:spPr>
          <a:xfrm>
            <a:off x="3679570" y="2037600"/>
            <a:ext cx="97155" cy="215444"/>
          </a:xfrm>
          <a:prstGeom prst="rect">
            <a:avLst/>
          </a:prstGeom>
          <a:noFill/>
        </p:spPr>
        <p:txBody>
          <a:bodyPr wrap="square" rtlCol="0">
            <a:spAutoFit/>
          </a:bodyPr>
          <a:lstStyle/>
          <a:p>
            <a:r>
              <a:rPr lang="fr-FR" sz="800" dirty="0">
                <a:solidFill>
                  <a:schemeClr val="bg1"/>
                </a:solidFill>
              </a:rPr>
              <a:t>.</a:t>
            </a:r>
          </a:p>
        </p:txBody>
      </p:sp>
      <p:sp>
        <p:nvSpPr>
          <p:cNvPr id="469" name="ZoneTexte 468"/>
          <p:cNvSpPr txBox="1"/>
          <p:nvPr/>
        </p:nvSpPr>
        <p:spPr>
          <a:xfrm>
            <a:off x="4136772" y="2185471"/>
            <a:ext cx="97155" cy="138499"/>
          </a:xfrm>
          <a:prstGeom prst="rect">
            <a:avLst/>
          </a:prstGeom>
          <a:noFill/>
        </p:spPr>
        <p:txBody>
          <a:bodyPr wrap="square" rtlCol="0">
            <a:spAutoFit/>
          </a:bodyPr>
          <a:lstStyle/>
          <a:p>
            <a:r>
              <a:rPr lang="fr-FR" sz="300" dirty="0">
                <a:solidFill>
                  <a:schemeClr val="bg1"/>
                </a:solidFill>
              </a:rPr>
              <a:t>.</a:t>
            </a:r>
          </a:p>
        </p:txBody>
      </p:sp>
      <p:sp>
        <p:nvSpPr>
          <p:cNvPr id="470" name="ZoneTexte 469"/>
          <p:cNvSpPr txBox="1"/>
          <p:nvPr/>
        </p:nvSpPr>
        <p:spPr>
          <a:xfrm>
            <a:off x="4007866" y="1528468"/>
            <a:ext cx="97155" cy="138499"/>
          </a:xfrm>
          <a:prstGeom prst="rect">
            <a:avLst/>
          </a:prstGeom>
          <a:noFill/>
        </p:spPr>
        <p:txBody>
          <a:bodyPr wrap="square" rtlCol="0">
            <a:spAutoFit/>
          </a:bodyPr>
          <a:lstStyle/>
          <a:p>
            <a:r>
              <a:rPr lang="fr-FR" sz="300" dirty="0">
                <a:solidFill>
                  <a:schemeClr val="bg1"/>
                </a:solidFill>
              </a:rPr>
              <a:t>.</a:t>
            </a:r>
          </a:p>
        </p:txBody>
      </p:sp>
      <p:sp>
        <p:nvSpPr>
          <p:cNvPr id="471" name="ZoneTexte 470"/>
          <p:cNvSpPr txBox="1"/>
          <p:nvPr/>
        </p:nvSpPr>
        <p:spPr>
          <a:xfrm>
            <a:off x="3910711" y="2655351"/>
            <a:ext cx="97155" cy="138499"/>
          </a:xfrm>
          <a:prstGeom prst="rect">
            <a:avLst/>
          </a:prstGeom>
          <a:noFill/>
        </p:spPr>
        <p:txBody>
          <a:bodyPr wrap="square" rtlCol="0">
            <a:spAutoFit/>
          </a:bodyPr>
          <a:lstStyle/>
          <a:p>
            <a:r>
              <a:rPr lang="fr-FR" sz="300" dirty="0">
                <a:solidFill>
                  <a:schemeClr val="bg1"/>
                </a:solidFill>
              </a:rPr>
              <a:t>.</a:t>
            </a:r>
          </a:p>
        </p:txBody>
      </p:sp>
      <p:sp>
        <p:nvSpPr>
          <p:cNvPr id="472" name="ZoneTexte 471"/>
          <p:cNvSpPr txBox="1"/>
          <p:nvPr/>
        </p:nvSpPr>
        <p:spPr>
          <a:xfrm>
            <a:off x="3662427" y="2452171"/>
            <a:ext cx="97155" cy="138499"/>
          </a:xfrm>
          <a:prstGeom prst="rect">
            <a:avLst/>
          </a:prstGeom>
          <a:noFill/>
        </p:spPr>
        <p:txBody>
          <a:bodyPr wrap="square" rtlCol="0">
            <a:spAutoFit/>
          </a:bodyPr>
          <a:lstStyle/>
          <a:p>
            <a:r>
              <a:rPr lang="fr-FR" sz="300" dirty="0">
                <a:solidFill>
                  <a:schemeClr val="bg1"/>
                </a:solidFill>
              </a:rPr>
              <a:t>.</a:t>
            </a:r>
          </a:p>
        </p:txBody>
      </p:sp>
      <p:sp>
        <p:nvSpPr>
          <p:cNvPr id="473" name="ZoneTexte 472"/>
          <p:cNvSpPr txBox="1"/>
          <p:nvPr/>
        </p:nvSpPr>
        <p:spPr>
          <a:xfrm>
            <a:off x="7476167" y="5535256"/>
            <a:ext cx="97155" cy="169277"/>
          </a:xfrm>
          <a:prstGeom prst="rect">
            <a:avLst/>
          </a:prstGeom>
          <a:noFill/>
        </p:spPr>
        <p:txBody>
          <a:bodyPr wrap="square" rtlCol="0">
            <a:spAutoFit/>
          </a:bodyPr>
          <a:lstStyle/>
          <a:p>
            <a:r>
              <a:rPr lang="fr-FR" sz="500" dirty="0">
                <a:solidFill>
                  <a:schemeClr val="bg1"/>
                </a:solidFill>
              </a:rPr>
              <a:t>.</a:t>
            </a:r>
          </a:p>
        </p:txBody>
      </p:sp>
      <p:sp>
        <p:nvSpPr>
          <p:cNvPr id="474" name="ZoneTexte 473"/>
          <p:cNvSpPr txBox="1"/>
          <p:nvPr/>
        </p:nvSpPr>
        <p:spPr>
          <a:xfrm>
            <a:off x="7628565" y="6112590"/>
            <a:ext cx="97155" cy="169277"/>
          </a:xfrm>
          <a:prstGeom prst="rect">
            <a:avLst/>
          </a:prstGeom>
          <a:noFill/>
        </p:spPr>
        <p:txBody>
          <a:bodyPr wrap="square" rtlCol="0">
            <a:spAutoFit/>
          </a:bodyPr>
          <a:lstStyle/>
          <a:p>
            <a:r>
              <a:rPr lang="fr-FR" sz="500" dirty="0">
                <a:solidFill>
                  <a:schemeClr val="bg1"/>
                </a:solidFill>
              </a:rPr>
              <a:t>.</a:t>
            </a:r>
          </a:p>
        </p:txBody>
      </p:sp>
      <p:sp>
        <p:nvSpPr>
          <p:cNvPr id="475" name="ZoneTexte 474"/>
          <p:cNvSpPr txBox="1"/>
          <p:nvPr/>
        </p:nvSpPr>
        <p:spPr>
          <a:xfrm>
            <a:off x="6634792" y="5623124"/>
            <a:ext cx="97155" cy="169277"/>
          </a:xfrm>
          <a:prstGeom prst="rect">
            <a:avLst/>
          </a:prstGeom>
          <a:noFill/>
        </p:spPr>
        <p:txBody>
          <a:bodyPr wrap="square" rtlCol="0">
            <a:spAutoFit/>
          </a:bodyPr>
          <a:lstStyle/>
          <a:p>
            <a:r>
              <a:rPr lang="fr-FR" sz="500" dirty="0">
                <a:solidFill>
                  <a:schemeClr val="bg1"/>
                </a:solidFill>
              </a:rPr>
              <a:t>.</a:t>
            </a:r>
          </a:p>
        </p:txBody>
      </p:sp>
      <p:sp>
        <p:nvSpPr>
          <p:cNvPr id="476" name="ZoneTexte 475"/>
          <p:cNvSpPr txBox="1"/>
          <p:nvPr/>
        </p:nvSpPr>
        <p:spPr>
          <a:xfrm>
            <a:off x="7600627" y="6693496"/>
            <a:ext cx="97155" cy="169277"/>
          </a:xfrm>
          <a:prstGeom prst="rect">
            <a:avLst/>
          </a:prstGeom>
          <a:noFill/>
        </p:spPr>
        <p:txBody>
          <a:bodyPr wrap="square" rtlCol="0">
            <a:spAutoFit/>
          </a:bodyPr>
          <a:lstStyle/>
          <a:p>
            <a:r>
              <a:rPr lang="fr-FR" sz="500" dirty="0">
                <a:solidFill>
                  <a:schemeClr val="bg1"/>
                </a:solidFill>
              </a:rPr>
              <a:t>.</a:t>
            </a:r>
          </a:p>
        </p:txBody>
      </p:sp>
      <p:sp>
        <p:nvSpPr>
          <p:cNvPr id="477" name="ZoneTexte 476"/>
          <p:cNvSpPr txBox="1"/>
          <p:nvPr/>
        </p:nvSpPr>
        <p:spPr>
          <a:xfrm>
            <a:off x="8085767" y="6144856"/>
            <a:ext cx="97155" cy="169277"/>
          </a:xfrm>
          <a:prstGeom prst="rect">
            <a:avLst/>
          </a:prstGeom>
          <a:noFill/>
        </p:spPr>
        <p:txBody>
          <a:bodyPr wrap="square" rtlCol="0">
            <a:spAutoFit/>
          </a:bodyPr>
          <a:lstStyle/>
          <a:p>
            <a:r>
              <a:rPr lang="fr-FR" sz="500" dirty="0">
                <a:solidFill>
                  <a:schemeClr val="bg1"/>
                </a:solidFill>
              </a:rPr>
              <a:t>.</a:t>
            </a:r>
          </a:p>
        </p:txBody>
      </p:sp>
      <p:sp>
        <p:nvSpPr>
          <p:cNvPr id="478" name="ZoneTexte 477"/>
          <p:cNvSpPr txBox="1"/>
          <p:nvPr/>
        </p:nvSpPr>
        <p:spPr>
          <a:xfrm>
            <a:off x="8238167" y="6297256"/>
            <a:ext cx="97155" cy="169277"/>
          </a:xfrm>
          <a:prstGeom prst="rect">
            <a:avLst/>
          </a:prstGeom>
          <a:noFill/>
        </p:spPr>
        <p:txBody>
          <a:bodyPr wrap="square" rtlCol="0">
            <a:spAutoFit/>
          </a:bodyPr>
          <a:lstStyle/>
          <a:p>
            <a:r>
              <a:rPr lang="fr-FR" sz="500" dirty="0">
                <a:solidFill>
                  <a:schemeClr val="bg1"/>
                </a:solidFill>
              </a:rPr>
              <a:t>.</a:t>
            </a:r>
          </a:p>
        </p:txBody>
      </p:sp>
      <p:sp>
        <p:nvSpPr>
          <p:cNvPr id="479" name="ZoneTexte 478"/>
          <p:cNvSpPr txBox="1"/>
          <p:nvPr/>
        </p:nvSpPr>
        <p:spPr>
          <a:xfrm>
            <a:off x="8561381" y="5976700"/>
            <a:ext cx="97155" cy="169277"/>
          </a:xfrm>
          <a:prstGeom prst="rect">
            <a:avLst/>
          </a:prstGeom>
          <a:noFill/>
        </p:spPr>
        <p:txBody>
          <a:bodyPr wrap="square" rtlCol="0">
            <a:spAutoFit/>
          </a:bodyPr>
          <a:lstStyle/>
          <a:p>
            <a:r>
              <a:rPr lang="fr-FR" sz="500" dirty="0">
                <a:solidFill>
                  <a:schemeClr val="bg1"/>
                </a:solidFill>
              </a:rPr>
              <a:t>.</a:t>
            </a:r>
          </a:p>
        </p:txBody>
      </p:sp>
      <p:sp>
        <p:nvSpPr>
          <p:cNvPr id="480" name="ZoneTexte 479"/>
          <p:cNvSpPr txBox="1"/>
          <p:nvPr/>
        </p:nvSpPr>
        <p:spPr>
          <a:xfrm>
            <a:off x="6731947" y="6353136"/>
            <a:ext cx="97155" cy="169277"/>
          </a:xfrm>
          <a:prstGeom prst="rect">
            <a:avLst/>
          </a:prstGeom>
          <a:noFill/>
        </p:spPr>
        <p:txBody>
          <a:bodyPr wrap="square" rtlCol="0">
            <a:spAutoFit/>
          </a:bodyPr>
          <a:lstStyle/>
          <a:p>
            <a:r>
              <a:rPr lang="fr-FR" sz="500" dirty="0">
                <a:solidFill>
                  <a:schemeClr val="bg1"/>
                </a:solidFill>
              </a:rPr>
              <a:t>.</a:t>
            </a:r>
          </a:p>
        </p:txBody>
      </p:sp>
      <p:sp>
        <p:nvSpPr>
          <p:cNvPr id="481" name="ZoneTexte 480"/>
          <p:cNvSpPr txBox="1"/>
          <p:nvPr/>
        </p:nvSpPr>
        <p:spPr>
          <a:xfrm>
            <a:off x="7192322" y="6484065"/>
            <a:ext cx="97155" cy="169277"/>
          </a:xfrm>
          <a:prstGeom prst="rect">
            <a:avLst/>
          </a:prstGeom>
          <a:noFill/>
        </p:spPr>
        <p:txBody>
          <a:bodyPr wrap="square" rtlCol="0">
            <a:spAutoFit/>
          </a:bodyPr>
          <a:lstStyle/>
          <a:p>
            <a:r>
              <a:rPr lang="fr-FR" sz="500" dirty="0">
                <a:solidFill>
                  <a:schemeClr val="bg1"/>
                </a:solidFill>
              </a:rPr>
              <a:t>.</a:t>
            </a:r>
          </a:p>
        </p:txBody>
      </p:sp>
      <p:sp>
        <p:nvSpPr>
          <p:cNvPr id="482" name="ZoneTexte 481"/>
          <p:cNvSpPr txBox="1"/>
          <p:nvPr/>
        </p:nvSpPr>
        <p:spPr>
          <a:xfrm>
            <a:off x="7095167" y="6144856"/>
            <a:ext cx="97155" cy="169277"/>
          </a:xfrm>
          <a:prstGeom prst="rect">
            <a:avLst/>
          </a:prstGeom>
          <a:noFill/>
        </p:spPr>
        <p:txBody>
          <a:bodyPr wrap="square" rtlCol="0">
            <a:spAutoFit/>
          </a:bodyPr>
          <a:lstStyle/>
          <a:p>
            <a:r>
              <a:rPr lang="fr-FR" sz="500" dirty="0">
                <a:solidFill>
                  <a:schemeClr val="bg1"/>
                </a:solidFill>
              </a:rPr>
              <a:t>.</a:t>
            </a:r>
          </a:p>
        </p:txBody>
      </p:sp>
      <p:sp>
        <p:nvSpPr>
          <p:cNvPr id="483" name="ZoneTexte 482"/>
          <p:cNvSpPr txBox="1"/>
          <p:nvPr/>
        </p:nvSpPr>
        <p:spPr>
          <a:xfrm>
            <a:off x="7143744" y="5836246"/>
            <a:ext cx="97155" cy="253916"/>
          </a:xfrm>
          <a:prstGeom prst="rect">
            <a:avLst/>
          </a:prstGeom>
          <a:noFill/>
        </p:spPr>
        <p:txBody>
          <a:bodyPr wrap="square" rtlCol="0">
            <a:spAutoFit/>
          </a:bodyPr>
          <a:lstStyle/>
          <a:p>
            <a:r>
              <a:rPr lang="fr-FR" sz="1000" dirty="0">
                <a:solidFill>
                  <a:srgbClr val="0070C0"/>
                </a:solidFill>
              </a:rPr>
              <a:t>.</a:t>
            </a:r>
          </a:p>
        </p:txBody>
      </p:sp>
      <p:sp>
        <p:nvSpPr>
          <p:cNvPr id="484" name="ZoneTexte 483"/>
          <p:cNvSpPr txBox="1"/>
          <p:nvPr/>
        </p:nvSpPr>
        <p:spPr>
          <a:xfrm>
            <a:off x="6963721" y="5396532"/>
            <a:ext cx="97155" cy="253916"/>
          </a:xfrm>
          <a:prstGeom prst="rect">
            <a:avLst/>
          </a:prstGeom>
          <a:noFill/>
        </p:spPr>
        <p:txBody>
          <a:bodyPr wrap="square" rtlCol="0">
            <a:spAutoFit/>
          </a:bodyPr>
          <a:lstStyle/>
          <a:p>
            <a:r>
              <a:rPr lang="fr-FR" sz="1000" dirty="0">
                <a:solidFill>
                  <a:schemeClr val="bg1"/>
                </a:solidFill>
              </a:rPr>
              <a:t>.</a:t>
            </a:r>
          </a:p>
        </p:txBody>
      </p:sp>
      <p:sp>
        <p:nvSpPr>
          <p:cNvPr id="485" name="ZoneTexte 484"/>
          <p:cNvSpPr txBox="1"/>
          <p:nvPr/>
        </p:nvSpPr>
        <p:spPr>
          <a:xfrm>
            <a:off x="6011538" y="5904652"/>
            <a:ext cx="97155" cy="253916"/>
          </a:xfrm>
          <a:prstGeom prst="rect">
            <a:avLst/>
          </a:prstGeom>
          <a:noFill/>
        </p:spPr>
        <p:txBody>
          <a:bodyPr wrap="square" rtlCol="0">
            <a:spAutoFit/>
          </a:bodyPr>
          <a:lstStyle/>
          <a:p>
            <a:r>
              <a:rPr lang="fr-FR" sz="1000" dirty="0">
                <a:solidFill>
                  <a:schemeClr val="bg1"/>
                </a:solidFill>
              </a:rPr>
              <a:t>.</a:t>
            </a:r>
          </a:p>
        </p:txBody>
      </p:sp>
      <p:sp>
        <p:nvSpPr>
          <p:cNvPr id="486" name="ZoneTexte 485"/>
          <p:cNvSpPr txBox="1"/>
          <p:nvPr/>
        </p:nvSpPr>
        <p:spPr>
          <a:xfrm>
            <a:off x="6468740" y="6052523"/>
            <a:ext cx="97155" cy="169277"/>
          </a:xfrm>
          <a:prstGeom prst="rect">
            <a:avLst/>
          </a:prstGeom>
          <a:noFill/>
        </p:spPr>
        <p:txBody>
          <a:bodyPr wrap="square" rtlCol="0">
            <a:spAutoFit/>
          </a:bodyPr>
          <a:lstStyle/>
          <a:p>
            <a:r>
              <a:rPr lang="fr-FR" sz="500" dirty="0">
                <a:solidFill>
                  <a:schemeClr val="bg1"/>
                </a:solidFill>
              </a:rPr>
              <a:t>.</a:t>
            </a:r>
          </a:p>
        </p:txBody>
      </p:sp>
      <p:sp>
        <p:nvSpPr>
          <p:cNvPr id="487" name="ZoneTexte 486"/>
          <p:cNvSpPr txBox="1"/>
          <p:nvPr/>
        </p:nvSpPr>
        <p:spPr>
          <a:xfrm>
            <a:off x="6339834" y="5395520"/>
            <a:ext cx="97155" cy="169277"/>
          </a:xfrm>
          <a:prstGeom prst="rect">
            <a:avLst/>
          </a:prstGeom>
          <a:noFill/>
        </p:spPr>
        <p:txBody>
          <a:bodyPr wrap="square" rtlCol="0">
            <a:spAutoFit/>
          </a:bodyPr>
          <a:lstStyle/>
          <a:p>
            <a:r>
              <a:rPr lang="fr-FR" sz="500" dirty="0">
                <a:solidFill>
                  <a:schemeClr val="bg1"/>
                </a:solidFill>
              </a:rPr>
              <a:t>.</a:t>
            </a:r>
          </a:p>
        </p:txBody>
      </p:sp>
      <p:sp>
        <p:nvSpPr>
          <p:cNvPr id="488" name="ZoneTexte 487"/>
          <p:cNvSpPr txBox="1"/>
          <p:nvPr/>
        </p:nvSpPr>
        <p:spPr>
          <a:xfrm>
            <a:off x="6242679" y="6522403"/>
            <a:ext cx="97155" cy="169277"/>
          </a:xfrm>
          <a:prstGeom prst="rect">
            <a:avLst/>
          </a:prstGeom>
          <a:noFill/>
        </p:spPr>
        <p:txBody>
          <a:bodyPr wrap="square" rtlCol="0">
            <a:spAutoFit/>
          </a:bodyPr>
          <a:lstStyle/>
          <a:p>
            <a:r>
              <a:rPr lang="fr-FR" sz="500" dirty="0">
                <a:solidFill>
                  <a:schemeClr val="bg1"/>
                </a:solidFill>
              </a:rPr>
              <a:t>.</a:t>
            </a:r>
          </a:p>
        </p:txBody>
      </p:sp>
      <p:sp>
        <p:nvSpPr>
          <p:cNvPr id="489" name="ZoneTexte 488"/>
          <p:cNvSpPr txBox="1"/>
          <p:nvPr/>
        </p:nvSpPr>
        <p:spPr>
          <a:xfrm>
            <a:off x="5994395" y="6319223"/>
            <a:ext cx="97155" cy="169277"/>
          </a:xfrm>
          <a:prstGeom prst="rect">
            <a:avLst/>
          </a:prstGeom>
          <a:noFill/>
        </p:spPr>
        <p:txBody>
          <a:bodyPr wrap="square" rtlCol="0">
            <a:spAutoFit/>
          </a:bodyPr>
          <a:lstStyle/>
          <a:p>
            <a:r>
              <a:rPr lang="fr-FR" sz="500" dirty="0">
                <a:solidFill>
                  <a:schemeClr val="bg1"/>
                </a:solidFill>
              </a:rPr>
              <a:t>.</a:t>
            </a:r>
          </a:p>
        </p:txBody>
      </p:sp>
      <p:sp>
        <p:nvSpPr>
          <p:cNvPr id="490" name="ZoneTexte 489"/>
          <p:cNvSpPr txBox="1"/>
          <p:nvPr/>
        </p:nvSpPr>
        <p:spPr>
          <a:xfrm>
            <a:off x="2141538" y="5773224"/>
            <a:ext cx="97155" cy="169277"/>
          </a:xfrm>
          <a:prstGeom prst="rect">
            <a:avLst/>
          </a:prstGeom>
          <a:noFill/>
        </p:spPr>
        <p:txBody>
          <a:bodyPr wrap="square" rtlCol="0">
            <a:spAutoFit/>
          </a:bodyPr>
          <a:lstStyle/>
          <a:p>
            <a:r>
              <a:rPr lang="fr-FR" sz="500" dirty="0">
                <a:solidFill>
                  <a:schemeClr val="bg1"/>
                </a:solidFill>
              </a:rPr>
              <a:t>.</a:t>
            </a:r>
          </a:p>
        </p:txBody>
      </p:sp>
      <p:sp>
        <p:nvSpPr>
          <p:cNvPr id="491" name="ZoneTexte 490"/>
          <p:cNvSpPr txBox="1"/>
          <p:nvPr/>
        </p:nvSpPr>
        <p:spPr>
          <a:xfrm>
            <a:off x="2293936" y="6350558"/>
            <a:ext cx="97155" cy="169277"/>
          </a:xfrm>
          <a:prstGeom prst="rect">
            <a:avLst/>
          </a:prstGeom>
          <a:noFill/>
        </p:spPr>
        <p:txBody>
          <a:bodyPr wrap="square" rtlCol="0">
            <a:spAutoFit/>
          </a:bodyPr>
          <a:lstStyle/>
          <a:p>
            <a:r>
              <a:rPr lang="fr-FR" sz="500" dirty="0">
                <a:solidFill>
                  <a:schemeClr val="bg1"/>
                </a:solidFill>
              </a:rPr>
              <a:t>.</a:t>
            </a:r>
          </a:p>
        </p:txBody>
      </p:sp>
      <p:sp>
        <p:nvSpPr>
          <p:cNvPr id="492" name="ZoneTexte 491"/>
          <p:cNvSpPr txBox="1"/>
          <p:nvPr/>
        </p:nvSpPr>
        <p:spPr>
          <a:xfrm>
            <a:off x="1300163" y="5861092"/>
            <a:ext cx="97155" cy="169277"/>
          </a:xfrm>
          <a:prstGeom prst="rect">
            <a:avLst/>
          </a:prstGeom>
          <a:noFill/>
        </p:spPr>
        <p:txBody>
          <a:bodyPr wrap="square" rtlCol="0">
            <a:spAutoFit/>
          </a:bodyPr>
          <a:lstStyle/>
          <a:p>
            <a:r>
              <a:rPr lang="fr-FR" sz="500" dirty="0">
                <a:solidFill>
                  <a:schemeClr val="bg1"/>
                </a:solidFill>
              </a:rPr>
              <a:t>.</a:t>
            </a:r>
          </a:p>
        </p:txBody>
      </p:sp>
      <p:sp>
        <p:nvSpPr>
          <p:cNvPr id="493" name="ZoneTexte 492"/>
          <p:cNvSpPr txBox="1"/>
          <p:nvPr/>
        </p:nvSpPr>
        <p:spPr>
          <a:xfrm>
            <a:off x="2265998" y="6931464"/>
            <a:ext cx="97155" cy="169277"/>
          </a:xfrm>
          <a:prstGeom prst="rect">
            <a:avLst/>
          </a:prstGeom>
          <a:noFill/>
        </p:spPr>
        <p:txBody>
          <a:bodyPr wrap="square" rtlCol="0">
            <a:spAutoFit/>
          </a:bodyPr>
          <a:lstStyle/>
          <a:p>
            <a:r>
              <a:rPr lang="fr-FR" sz="500" dirty="0">
                <a:solidFill>
                  <a:schemeClr val="bg1"/>
                </a:solidFill>
              </a:rPr>
              <a:t>.</a:t>
            </a:r>
          </a:p>
        </p:txBody>
      </p:sp>
      <p:sp>
        <p:nvSpPr>
          <p:cNvPr id="494" name="ZoneTexte 493"/>
          <p:cNvSpPr txBox="1"/>
          <p:nvPr/>
        </p:nvSpPr>
        <p:spPr>
          <a:xfrm>
            <a:off x="2751138" y="6382824"/>
            <a:ext cx="97155" cy="169277"/>
          </a:xfrm>
          <a:prstGeom prst="rect">
            <a:avLst/>
          </a:prstGeom>
          <a:noFill/>
        </p:spPr>
        <p:txBody>
          <a:bodyPr wrap="square" rtlCol="0">
            <a:spAutoFit/>
          </a:bodyPr>
          <a:lstStyle/>
          <a:p>
            <a:r>
              <a:rPr lang="fr-FR" sz="500" dirty="0">
                <a:solidFill>
                  <a:schemeClr val="bg1"/>
                </a:solidFill>
              </a:rPr>
              <a:t>.</a:t>
            </a:r>
          </a:p>
        </p:txBody>
      </p:sp>
      <p:sp>
        <p:nvSpPr>
          <p:cNvPr id="495" name="ZoneTexte 494"/>
          <p:cNvSpPr txBox="1"/>
          <p:nvPr/>
        </p:nvSpPr>
        <p:spPr>
          <a:xfrm>
            <a:off x="2903538" y="6535224"/>
            <a:ext cx="97155" cy="169277"/>
          </a:xfrm>
          <a:prstGeom prst="rect">
            <a:avLst/>
          </a:prstGeom>
          <a:noFill/>
        </p:spPr>
        <p:txBody>
          <a:bodyPr wrap="square" rtlCol="0">
            <a:spAutoFit/>
          </a:bodyPr>
          <a:lstStyle/>
          <a:p>
            <a:r>
              <a:rPr lang="fr-FR" sz="500" dirty="0">
                <a:solidFill>
                  <a:schemeClr val="bg1"/>
                </a:solidFill>
              </a:rPr>
              <a:t>.</a:t>
            </a:r>
          </a:p>
        </p:txBody>
      </p:sp>
      <p:sp>
        <p:nvSpPr>
          <p:cNvPr id="496" name="ZoneTexte 495"/>
          <p:cNvSpPr txBox="1"/>
          <p:nvPr/>
        </p:nvSpPr>
        <p:spPr>
          <a:xfrm>
            <a:off x="3226752" y="6214668"/>
            <a:ext cx="97155" cy="169277"/>
          </a:xfrm>
          <a:prstGeom prst="rect">
            <a:avLst/>
          </a:prstGeom>
          <a:noFill/>
        </p:spPr>
        <p:txBody>
          <a:bodyPr wrap="square" rtlCol="0">
            <a:spAutoFit/>
          </a:bodyPr>
          <a:lstStyle/>
          <a:p>
            <a:r>
              <a:rPr lang="fr-FR" sz="500" dirty="0">
                <a:solidFill>
                  <a:schemeClr val="bg1"/>
                </a:solidFill>
              </a:rPr>
              <a:t>.</a:t>
            </a:r>
          </a:p>
        </p:txBody>
      </p:sp>
      <p:sp>
        <p:nvSpPr>
          <p:cNvPr id="497" name="ZoneTexte 496"/>
          <p:cNvSpPr txBox="1"/>
          <p:nvPr/>
        </p:nvSpPr>
        <p:spPr>
          <a:xfrm>
            <a:off x="1397318" y="6591104"/>
            <a:ext cx="97155" cy="169277"/>
          </a:xfrm>
          <a:prstGeom prst="rect">
            <a:avLst/>
          </a:prstGeom>
          <a:noFill/>
        </p:spPr>
        <p:txBody>
          <a:bodyPr wrap="square" rtlCol="0">
            <a:spAutoFit/>
          </a:bodyPr>
          <a:lstStyle/>
          <a:p>
            <a:r>
              <a:rPr lang="fr-FR" sz="500" dirty="0">
                <a:solidFill>
                  <a:schemeClr val="bg1"/>
                </a:solidFill>
              </a:rPr>
              <a:t>.</a:t>
            </a:r>
          </a:p>
        </p:txBody>
      </p:sp>
      <p:sp>
        <p:nvSpPr>
          <p:cNvPr id="498" name="ZoneTexte 497"/>
          <p:cNvSpPr txBox="1"/>
          <p:nvPr/>
        </p:nvSpPr>
        <p:spPr>
          <a:xfrm>
            <a:off x="1857693" y="6722033"/>
            <a:ext cx="97155" cy="169277"/>
          </a:xfrm>
          <a:prstGeom prst="rect">
            <a:avLst/>
          </a:prstGeom>
          <a:noFill/>
        </p:spPr>
        <p:txBody>
          <a:bodyPr wrap="square" rtlCol="0">
            <a:spAutoFit/>
          </a:bodyPr>
          <a:lstStyle/>
          <a:p>
            <a:r>
              <a:rPr lang="fr-FR" sz="500" dirty="0">
                <a:solidFill>
                  <a:schemeClr val="bg1"/>
                </a:solidFill>
              </a:rPr>
              <a:t>.</a:t>
            </a:r>
          </a:p>
        </p:txBody>
      </p:sp>
      <p:sp>
        <p:nvSpPr>
          <p:cNvPr id="499" name="ZoneTexte 498"/>
          <p:cNvSpPr txBox="1"/>
          <p:nvPr/>
        </p:nvSpPr>
        <p:spPr>
          <a:xfrm>
            <a:off x="1760538" y="6382824"/>
            <a:ext cx="97155" cy="169277"/>
          </a:xfrm>
          <a:prstGeom prst="rect">
            <a:avLst/>
          </a:prstGeom>
          <a:noFill/>
        </p:spPr>
        <p:txBody>
          <a:bodyPr wrap="square" rtlCol="0">
            <a:spAutoFit/>
          </a:bodyPr>
          <a:lstStyle/>
          <a:p>
            <a:r>
              <a:rPr lang="fr-FR" sz="500" dirty="0">
                <a:solidFill>
                  <a:schemeClr val="bg1"/>
                </a:solidFill>
              </a:rPr>
              <a:t>.</a:t>
            </a:r>
          </a:p>
        </p:txBody>
      </p:sp>
      <p:sp>
        <p:nvSpPr>
          <p:cNvPr id="500" name="ZoneTexte 499"/>
          <p:cNvSpPr txBox="1"/>
          <p:nvPr/>
        </p:nvSpPr>
        <p:spPr>
          <a:xfrm>
            <a:off x="1809115" y="6074214"/>
            <a:ext cx="97155" cy="253916"/>
          </a:xfrm>
          <a:prstGeom prst="rect">
            <a:avLst/>
          </a:prstGeom>
          <a:noFill/>
        </p:spPr>
        <p:txBody>
          <a:bodyPr wrap="square" rtlCol="0">
            <a:spAutoFit/>
          </a:bodyPr>
          <a:lstStyle/>
          <a:p>
            <a:r>
              <a:rPr lang="fr-FR" sz="1000" dirty="0">
                <a:solidFill>
                  <a:schemeClr val="bg1"/>
                </a:solidFill>
              </a:rPr>
              <a:t>.</a:t>
            </a:r>
          </a:p>
        </p:txBody>
      </p:sp>
      <p:sp>
        <p:nvSpPr>
          <p:cNvPr id="501" name="ZoneTexte 500"/>
          <p:cNvSpPr txBox="1"/>
          <p:nvPr/>
        </p:nvSpPr>
        <p:spPr>
          <a:xfrm>
            <a:off x="1629092" y="5634500"/>
            <a:ext cx="97155" cy="253916"/>
          </a:xfrm>
          <a:prstGeom prst="rect">
            <a:avLst/>
          </a:prstGeom>
          <a:noFill/>
        </p:spPr>
        <p:txBody>
          <a:bodyPr wrap="square" rtlCol="0">
            <a:spAutoFit/>
          </a:bodyPr>
          <a:lstStyle/>
          <a:p>
            <a:r>
              <a:rPr lang="fr-FR" sz="1000" dirty="0">
                <a:solidFill>
                  <a:schemeClr val="bg1"/>
                </a:solidFill>
              </a:rPr>
              <a:t>.</a:t>
            </a:r>
          </a:p>
        </p:txBody>
      </p:sp>
      <p:sp>
        <p:nvSpPr>
          <p:cNvPr id="502" name="ZoneTexte 501"/>
          <p:cNvSpPr txBox="1"/>
          <p:nvPr/>
        </p:nvSpPr>
        <p:spPr>
          <a:xfrm>
            <a:off x="676909" y="6142620"/>
            <a:ext cx="97155" cy="253916"/>
          </a:xfrm>
          <a:prstGeom prst="rect">
            <a:avLst/>
          </a:prstGeom>
          <a:noFill/>
        </p:spPr>
        <p:txBody>
          <a:bodyPr wrap="square" rtlCol="0">
            <a:spAutoFit/>
          </a:bodyPr>
          <a:lstStyle/>
          <a:p>
            <a:r>
              <a:rPr lang="fr-FR" sz="1000" dirty="0">
                <a:solidFill>
                  <a:schemeClr val="bg1"/>
                </a:solidFill>
              </a:rPr>
              <a:t>.</a:t>
            </a:r>
          </a:p>
        </p:txBody>
      </p:sp>
      <p:sp>
        <p:nvSpPr>
          <p:cNvPr id="503" name="ZoneTexte 502"/>
          <p:cNvSpPr txBox="1"/>
          <p:nvPr/>
        </p:nvSpPr>
        <p:spPr>
          <a:xfrm>
            <a:off x="1134111" y="6290491"/>
            <a:ext cx="97155" cy="169277"/>
          </a:xfrm>
          <a:prstGeom prst="rect">
            <a:avLst/>
          </a:prstGeom>
          <a:noFill/>
        </p:spPr>
        <p:txBody>
          <a:bodyPr wrap="square" rtlCol="0">
            <a:spAutoFit/>
          </a:bodyPr>
          <a:lstStyle/>
          <a:p>
            <a:r>
              <a:rPr lang="fr-FR" sz="500" dirty="0">
                <a:solidFill>
                  <a:schemeClr val="bg1"/>
                </a:solidFill>
              </a:rPr>
              <a:t>.</a:t>
            </a:r>
          </a:p>
        </p:txBody>
      </p:sp>
      <p:sp>
        <p:nvSpPr>
          <p:cNvPr id="504" name="ZoneTexte 503"/>
          <p:cNvSpPr txBox="1"/>
          <p:nvPr/>
        </p:nvSpPr>
        <p:spPr>
          <a:xfrm>
            <a:off x="1005205" y="5633488"/>
            <a:ext cx="97155" cy="169277"/>
          </a:xfrm>
          <a:prstGeom prst="rect">
            <a:avLst/>
          </a:prstGeom>
          <a:noFill/>
        </p:spPr>
        <p:txBody>
          <a:bodyPr wrap="square" rtlCol="0">
            <a:spAutoFit/>
          </a:bodyPr>
          <a:lstStyle/>
          <a:p>
            <a:r>
              <a:rPr lang="fr-FR" sz="500" dirty="0">
                <a:solidFill>
                  <a:schemeClr val="bg1"/>
                </a:solidFill>
              </a:rPr>
              <a:t>.</a:t>
            </a:r>
          </a:p>
        </p:txBody>
      </p:sp>
      <p:sp>
        <p:nvSpPr>
          <p:cNvPr id="505" name="ZoneTexte 504"/>
          <p:cNvSpPr txBox="1"/>
          <p:nvPr/>
        </p:nvSpPr>
        <p:spPr>
          <a:xfrm>
            <a:off x="908050" y="6760371"/>
            <a:ext cx="97155" cy="169277"/>
          </a:xfrm>
          <a:prstGeom prst="rect">
            <a:avLst/>
          </a:prstGeom>
          <a:noFill/>
        </p:spPr>
        <p:txBody>
          <a:bodyPr wrap="square" rtlCol="0">
            <a:spAutoFit/>
          </a:bodyPr>
          <a:lstStyle/>
          <a:p>
            <a:r>
              <a:rPr lang="fr-FR" sz="500" dirty="0">
                <a:solidFill>
                  <a:schemeClr val="bg1"/>
                </a:solidFill>
              </a:rPr>
              <a:t>.</a:t>
            </a:r>
          </a:p>
        </p:txBody>
      </p:sp>
      <p:sp>
        <p:nvSpPr>
          <p:cNvPr id="506" name="ZoneTexte 505"/>
          <p:cNvSpPr txBox="1"/>
          <p:nvPr/>
        </p:nvSpPr>
        <p:spPr>
          <a:xfrm>
            <a:off x="659766" y="6557191"/>
            <a:ext cx="97155" cy="169277"/>
          </a:xfrm>
          <a:prstGeom prst="rect">
            <a:avLst/>
          </a:prstGeom>
          <a:noFill/>
        </p:spPr>
        <p:txBody>
          <a:bodyPr wrap="square" rtlCol="0">
            <a:spAutoFit/>
          </a:bodyPr>
          <a:lstStyle/>
          <a:p>
            <a:r>
              <a:rPr lang="fr-FR" sz="500" dirty="0">
                <a:solidFill>
                  <a:schemeClr val="bg1"/>
                </a:solidFill>
              </a:rPr>
              <a:t>.</a:t>
            </a:r>
          </a:p>
        </p:txBody>
      </p:sp>
      <p:sp>
        <p:nvSpPr>
          <p:cNvPr id="507" name="ZoneTexte 506"/>
          <p:cNvSpPr txBox="1"/>
          <p:nvPr/>
        </p:nvSpPr>
        <p:spPr>
          <a:xfrm>
            <a:off x="10970440" y="5621493"/>
            <a:ext cx="97155" cy="169277"/>
          </a:xfrm>
          <a:prstGeom prst="rect">
            <a:avLst/>
          </a:prstGeom>
          <a:noFill/>
        </p:spPr>
        <p:txBody>
          <a:bodyPr wrap="square" rtlCol="0">
            <a:spAutoFit/>
          </a:bodyPr>
          <a:lstStyle/>
          <a:p>
            <a:r>
              <a:rPr lang="fr-FR" sz="500" dirty="0">
                <a:solidFill>
                  <a:schemeClr val="bg1"/>
                </a:solidFill>
              </a:rPr>
              <a:t>.</a:t>
            </a:r>
          </a:p>
        </p:txBody>
      </p:sp>
      <p:sp>
        <p:nvSpPr>
          <p:cNvPr id="508" name="ZoneTexte 507"/>
          <p:cNvSpPr txBox="1"/>
          <p:nvPr/>
        </p:nvSpPr>
        <p:spPr>
          <a:xfrm>
            <a:off x="11122838" y="6198827"/>
            <a:ext cx="97155" cy="169277"/>
          </a:xfrm>
          <a:prstGeom prst="rect">
            <a:avLst/>
          </a:prstGeom>
          <a:noFill/>
        </p:spPr>
        <p:txBody>
          <a:bodyPr wrap="square" rtlCol="0">
            <a:spAutoFit/>
          </a:bodyPr>
          <a:lstStyle/>
          <a:p>
            <a:r>
              <a:rPr lang="fr-FR" sz="500" dirty="0">
                <a:solidFill>
                  <a:schemeClr val="bg1"/>
                </a:solidFill>
              </a:rPr>
              <a:t>.</a:t>
            </a:r>
          </a:p>
        </p:txBody>
      </p:sp>
      <p:sp>
        <p:nvSpPr>
          <p:cNvPr id="509" name="ZoneTexte 508"/>
          <p:cNvSpPr txBox="1"/>
          <p:nvPr/>
        </p:nvSpPr>
        <p:spPr>
          <a:xfrm>
            <a:off x="10129065" y="5709361"/>
            <a:ext cx="97155" cy="169277"/>
          </a:xfrm>
          <a:prstGeom prst="rect">
            <a:avLst/>
          </a:prstGeom>
          <a:noFill/>
        </p:spPr>
        <p:txBody>
          <a:bodyPr wrap="square" rtlCol="0">
            <a:spAutoFit/>
          </a:bodyPr>
          <a:lstStyle/>
          <a:p>
            <a:r>
              <a:rPr lang="fr-FR" sz="500" dirty="0">
                <a:solidFill>
                  <a:schemeClr val="bg1"/>
                </a:solidFill>
              </a:rPr>
              <a:t>.</a:t>
            </a:r>
          </a:p>
        </p:txBody>
      </p:sp>
      <p:sp>
        <p:nvSpPr>
          <p:cNvPr id="510" name="ZoneTexte 509"/>
          <p:cNvSpPr txBox="1"/>
          <p:nvPr/>
        </p:nvSpPr>
        <p:spPr>
          <a:xfrm>
            <a:off x="11094900" y="6779733"/>
            <a:ext cx="97155" cy="169277"/>
          </a:xfrm>
          <a:prstGeom prst="rect">
            <a:avLst/>
          </a:prstGeom>
          <a:noFill/>
        </p:spPr>
        <p:txBody>
          <a:bodyPr wrap="square" rtlCol="0">
            <a:spAutoFit/>
          </a:bodyPr>
          <a:lstStyle/>
          <a:p>
            <a:r>
              <a:rPr lang="fr-FR" sz="500" dirty="0">
                <a:solidFill>
                  <a:schemeClr val="bg1"/>
                </a:solidFill>
              </a:rPr>
              <a:t>.</a:t>
            </a:r>
          </a:p>
        </p:txBody>
      </p:sp>
      <p:sp>
        <p:nvSpPr>
          <p:cNvPr id="511" name="ZoneTexte 510"/>
          <p:cNvSpPr txBox="1"/>
          <p:nvPr/>
        </p:nvSpPr>
        <p:spPr>
          <a:xfrm>
            <a:off x="11580040" y="6231093"/>
            <a:ext cx="97155" cy="169277"/>
          </a:xfrm>
          <a:prstGeom prst="rect">
            <a:avLst/>
          </a:prstGeom>
          <a:noFill/>
        </p:spPr>
        <p:txBody>
          <a:bodyPr wrap="square" rtlCol="0">
            <a:spAutoFit/>
          </a:bodyPr>
          <a:lstStyle/>
          <a:p>
            <a:r>
              <a:rPr lang="fr-FR" sz="500" dirty="0">
                <a:solidFill>
                  <a:schemeClr val="bg1"/>
                </a:solidFill>
              </a:rPr>
              <a:t>.</a:t>
            </a:r>
          </a:p>
        </p:txBody>
      </p:sp>
      <p:sp>
        <p:nvSpPr>
          <p:cNvPr id="512" name="ZoneTexte 511"/>
          <p:cNvSpPr txBox="1"/>
          <p:nvPr/>
        </p:nvSpPr>
        <p:spPr>
          <a:xfrm>
            <a:off x="11732440" y="6383493"/>
            <a:ext cx="97155" cy="169277"/>
          </a:xfrm>
          <a:prstGeom prst="rect">
            <a:avLst/>
          </a:prstGeom>
          <a:noFill/>
        </p:spPr>
        <p:txBody>
          <a:bodyPr wrap="square" rtlCol="0">
            <a:spAutoFit/>
          </a:bodyPr>
          <a:lstStyle/>
          <a:p>
            <a:r>
              <a:rPr lang="fr-FR" sz="500" dirty="0">
                <a:solidFill>
                  <a:schemeClr val="bg1"/>
                </a:solidFill>
              </a:rPr>
              <a:t>.</a:t>
            </a:r>
          </a:p>
        </p:txBody>
      </p:sp>
      <p:sp>
        <p:nvSpPr>
          <p:cNvPr id="513" name="ZoneTexte 512"/>
          <p:cNvSpPr txBox="1"/>
          <p:nvPr/>
        </p:nvSpPr>
        <p:spPr>
          <a:xfrm>
            <a:off x="12055654" y="6062937"/>
            <a:ext cx="97155" cy="169277"/>
          </a:xfrm>
          <a:prstGeom prst="rect">
            <a:avLst/>
          </a:prstGeom>
          <a:noFill/>
        </p:spPr>
        <p:txBody>
          <a:bodyPr wrap="square" rtlCol="0">
            <a:spAutoFit/>
          </a:bodyPr>
          <a:lstStyle/>
          <a:p>
            <a:r>
              <a:rPr lang="fr-FR" sz="500" dirty="0">
                <a:solidFill>
                  <a:schemeClr val="bg1"/>
                </a:solidFill>
              </a:rPr>
              <a:t>.</a:t>
            </a:r>
          </a:p>
        </p:txBody>
      </p:sp>
      <p:sp>
        <p:nvSpPr>
          <p:cNvPr id="514" name="ZoneTexte 513"/>
          <p:cNvSpPr txBox="1"/>
          <p:nvPr/>
        </p:nvSpPr>
        <p:spPr>
          <a:xfrm>
            <a:off x="10226220" y="6439373"/>
            <a:ext cx="97155" cy="169277"/>
          </a:xfrm>
          <a:prstGeom prst="rect">
            <a:avLst/>
          </a:prstGeom>
          <a:noFill/>
        </p:spPr>
        <p:txBody>
          <a:bodyPr wrap="square" rtlCol="0">
            <a:spAutoFit/>
          </a:bodyPr>
          <a:lstStyle/>
          <a:p>
            <a:r>
              <a:rPr lang="fr-FR" sz="500" dirty="0">
                <a:solidFill>
                  <a:schemeClr val="bg1"/>
                </a:solidFill>
              </a:rPr>
              <a:t>.</a:t>
            </a:r>
          </a:p>
        </p:txBody>
      </p:sp>
      <p:sp>
        <p:nvSpPr>
          <p:cNvPr id="515" name="ZoneTexte 514"/>
          <p:cNvSpPr txBox="1"/>
          <p:nvPr/>
        </p:nvSpPr>
        <p:spPr>
          <a:xfrm>
            <a:off x="10686595" y="6570302"/>
            <a:ext cx="97155" cy="169277"/>
          </a:xfrm>
          <a:prstGeom prst="rect">
            <a:avLst/>
          </a:prstGeom>
          <a:noFill/>
        </p:spPr>
        <p:txBody>
          <a:bodyPr wrap="square" rtlCol="0">
            <a:spAutoFit/>
          </a:bodyPr>
          <a:lstStyle/>
          <a:p>
            <a:r>
              <a:rPr lang="fr-FR" sz="500" dirty="0">
                <a:solidFill>
                  <a:schemeClr val="bg1"/>
                </a:solidFill>
              </a:rPr>
              <a:t>.</a:t>
            </a:r>
          </a:p>
        </p:txBody>
      </p:sp>
      <p:sp>
        <p:nvSpPr>
          <p:cNvPr id="516" name="ZoneTexte 515"/>
          <p:cNvSpPr txBox="1"/>
          <p:nvPr/>
        </p:nvSpPr>
        <p:spPr>
          <a:xfrm>
            <a:off x="10589440" y="6231093"/>
            <a:ext cx="97155" cy="169277"/>
          </a:xfrm>
          <a:prstGeom prst="rect">
            <a:avLst/>
          </a:prstGeom>
          <a:noFill/>
        </p:spPr>
        <p:txBody>
          <a:bodyPr wrap="square" rtlCol="0">
            <a:spAutoFit/>
          </a:bodyPr>
          <a:lstStyle/>
          <a:p>
            <a:r>
              <a:rPr lang="fr-FR" sz="500" dirty="0">
                <a:solidFill>
                  <a:schemeClr val="bg1"/>
                </a:solidFill>
              </a:rPr>
              <a:t>.</a:t>
            </a:r>
          </a:p>
        </p:txBody>
      </p:sp>
      <p:sp>
        <p:nvSpPr>
          <p:cNvPr id="517" name="ZoneTexte 516"/>
          <p:cNvSpPr txBox="1"/>
          <p:nvPr/>
        </p:nvSpPr>
        <p:spPr>
          <a:xfrm>
            <a:off x="10638017" y="5922483"/>
            <a:ext cx="97155" cy="253916"/>
          </a:xfrm>
          <a:prstGeom prst="rect">
            <a:avLst/>
          </a:prstGeom>
          <a:noFill/>
        </p:spPr>
        <p:txBody>
          <a:bodyPr wrap="square" rtlCol="0">
            <a:spAutoFit/>
          </a:bodyPr>
          <a:lstStyle/>
          <a:p>
            <a:r>
              <a:rPr lang="fr-FR" sz="1000" dirty="0">
                <a:solidFill>
                  <a:schemeClr val="bg1"/>
                </a:solidFill>
              </a:rPr>
              <a:t>.</a:t>
            </a:r>
          </a:p>
        </p:txBody>
      </p:sp>
      <p:sp>
        <p:nvSpPr>
          <p:cNvPr id="518" name="ZoneTexte 517"/>
          <p:cNvSpPr txBox="1"/>
          <p:nvPr/>
        </p:nvSpPr>
        <p:spPr>
          <a:xfrm>
            <a:off x="10457994" y="5482769"/>
            <a:ext cx="97155" cy="253916"/>
          </a:xfrm>
          <a:prstGeom prst="rect">
            <a:avLst/>
          </a:prstGeom>
          <a:noFill/>
        </p:spPr>
        <p:txBody>
          <a:bodyPr wrap="square" rtlCol="0">
            <a:spAutoFit/>
          </a:bodyPr>
          <a:lstStyle/>
          <a:p>
            <a:r>
              <a:rPr lang="fr-FR" sz="1000" dirty="0">
                <a:solidFill>
                  <a:schemeClr val="bg1"/>
                </a:solidFill>
              </a:rPr>
              <a:t>.</a:t>
            </a:r>
          </a:p>
        </p:txBody>
      </p:sp>
      <p:sp>
        <p:nvSpPr>
          <p:cNvPr id="519" name="ZoneTexte 518"/>
          <p:cNvSpPr txBox="1"/>
          <p:nvPr/>
        </p:nvSpPr>
        <p:spPr>
          <a:xfrm>
            <a:off x="9505811" y="5990889"/>
            <a:ext cx="97155" cy="253916"/>
          </a:xfrm>
          <a:prstGeom prst="rect">
            <a:avLst/>
          </a:prstGeom>
          <a:noFill/>
        </p:spPr>
        <p:txBody>
          <a:bodyPr wrap="square" rtlCol="0">
            <a:spAutoFit/>
          </a:bodyPr>
          <a:lstStyle/>
          <a:p>
            <a:r>
              <a:rPr lang="fr-FR" sz="1000" dirty="0">
                <a:solidFill>
                  <a:schemeClr val="bg1"/>
                </a:solidFill>
              </a:rPr>
              <a:t>.</a:t>
            </a:r>
          </a:p>
        </p:txBody>
      </p:sp>
      <p:sp>
        <p:nvSpPr>
          <p:cNvPr id="520" name="ZoneTexte 519"/>
          <p:cNvSpPr txBox="1"/>
          <p:nvPr/>
        </p:nvSpPr>
        <p:spPr>
          <a:xfrm>
            <a:off x="9963013" y="6138760"/>
            <a:ext cx="97155" cy="169277"/>
          </a:xfrm>
          <a:prstGeom prst="rect">
            <a:avLst/>
          </a:prstGeom>
          <a:noFill/>
        </p:spPr>
        <p:txBody>
          <a:bodyPr wrap="square" rtlCol="0">
            <a:spAutoFit/>
          </a:bodyPr>
          <a:lstStyle/>
          <a:p>
            <a:r>
              <a:rPr lang="fr-FR" sz="500" dirty="0">
                <a:solidFill>
                  <a:schemeClr val="bg1"/>
                </a:solidFill>
              </a:rPr>
              <a:t>.</a:t>
            </a:r>
          </a:p>
        </p:txBody>
      </p:sp>
      <p:sp>
        <p:nvSpPr>
          <p:cNvPr id="521" name="ZoneTexte 520"/>
          <p:cNvSpPr txBox="1"/>
          <p:nvPr/>
        </p:nvSpPr>
        <p:spPr>
          <a:xfrm>
            <a:off x="9834107" y="5481757"/>
            <a:ext cx="97155" cy="169277"/>
          </a:xfrm>
          <a:prstGeom prst="rect">
            <a:avLst/>
          </a:prstGeom>
          <a:noFill/>
        </p:spPr>
        <p:txBody>
          <a:bodyPr wrap="square" rtlCol="0">
            <a:spAutoFit/>
          </a:bodyPr>
          <a:lstStyle/>
          <a:p>
            <a:r>
              <a:rPr lang="fr-FR" sz="500" dirty="0">
                <a:solidFill>
                  <a:srgbClr val="0070C0"/>
                </a:solidFill>
              </a:rPr>
              <a:t>.</a:t>
            </a:r>
          </a:p>
        </p:txBody>
      </p:sp>
      <p:sp>
        <p:nvSpPr>
          <p:cNvPr id="522" name="ZoneTexte 521"/>
          <p:cNvSpPr txBox="1"/>
          <p:nvPr/>
        </p:nvSpPr>
        <p:spPr>
          <a:xfrm>
            <a:off x="9736952" y="6608640"/>
            <a:ext cx="97155" cy="169277"/>
          </a:xfrm>
          <a:prstGeom prst="rect">
            <a:avLst/>
          </a:prstGeom>
          <a:noFill/>
        </p:spPr>
        <p:txBody>
          <a:bodyPr wrap="square" rtlCol="0">
            <a:spAutoFit/>
          </a:bodyPr>
          <a:lstStyle/>
          <a:p>
            <a:r>
              <a:rPr lang="fr-FR" sz="500" dirty="0">
                <a:solidFill>
                  <a:schemeClr val="bg1"/>
                </a:solidFill>
              </a:rPr>
              <a:t>.</a:t>
            </a:r>
          </a:p>
        </p:txBody>
      </p:sp>
      <p:sp>
        <p:nvSpPr>
          <p:cNvPr id="523" name="ZoneTexte 522"/>
          <p:cNvSpPr txBox="1"/>
          <p:nvPr/>
        </p:nvSpPr>
        <p:spPr>
          <a:xfrm>
            <a:off x="9488668" y="6405460"/>
            <a:ext cx="97155" cy="169277"/>
          </a:xfrm>
          <a:prstGeom prst="rect">
            <a:avLst/>
          </a:prstGeom>
          <a:noFill/>
        </p:spPr>
        <p:txBody>
          <a:bodyPr wrap="square" rtlCol="0">
            <a:spAutoFit/>
          </a:bodyPr>
          <a:lstStyle/>
          <a:p>
            <a:r>
              <a:rPr lang="fr-FR" sz="500" dirty="0">
                <a:solidFill>
                  <a:schemeClr val="bg1"/>
                </a:solidFill>
              </a:rPr>
              <a:t>.</a:t>
            </a:r>
          </a:p>
        </p:txBody>
      </p:sp>
      <p:sp>
        <p:nvSpPr>
          <p:cNvPr id="524" name="ZoneTexte 523"/>
          <p:cNvSpPr txBox="1"/>
          <p:nvPr/>
        </p:nvSpPr>
        <p:spPr>
          <a:xfrm>
            <a:off x="7893842" y="4049882"/>
            <a:ext cx="97155" cy="169277"/>
          </a:xfrm>
          <a:prstGeom prst="rect">
            <a:avLst/>
          </a:prstGeom>
          <a:noFill/>
        </p:spPr>
        <p:txBody>
          <a:bodyPr wrap="square" rtlCol="0">
            <a:spAutoFit/>
          </a:bodyPr>
          <a:lstStyle/>
          <a:p>
            <a:r>
              <a:rPr lang="fr-FR" sz="500" dirty="0">
                <a:solidFill>
                  <a:schemeClr val="bg1"/>
                </a:solidFill>
              </a:rPr>
              <a:t>.</a:t>
            </a:r>
          </a:p>
        </p:txBody>
      </p:sp>
      <p:sp>
        <p:nvSpPr>
          <p:cNvPr id="525" name="ZoneTexte 524"/>
          <p:cNvSpPr txBox="1"/>
          <p:nvPr/>
        </p:nvSpPr>
        <p:spPr>
          <a:xfrm>
            <a:off x="8046240" y="4627216"/>
            <a:ext cx="97155" cy="169277"/>
          </a:xfrm>
          <a:prstGeom prst="rect">
            <a:avLst/>
          </a:prstGeom>
          <a:noFill/>
        </p:spPr>
        <p:txBody>
          <a:bodyPr wrap="square" rtlCol="0">
            <a:spAutoFit/>
          </a:bodyPr>
          <a:lstStyle/>
          <a:p>
            <a:r>
              <a:rPr lang="fr-FR" sz="500" dirty="0">
                <a:solidFill>
                  <a:schemeClr val="bg1"/>
                </a:solidFill>
              </a:rPr>
              <a:t>.</a:t>
            </a:r>
          </a:p>
        </p:txBody>
      </p:sp>
      <p:sp>
        <p:nvSpPr>
          <p:cNvPr id="526" name="ZoneTexte 525"/>
          <p:cNvSpPr txBox="1"/>
          <p:nvPr/>
        </p:nvSpPr>
        <p:spPr>
          <a:xfrm>
            <a:off x="7052467" y="4137750"/>
            <a:ext cx="97155" cy="169277"/>
          </a:xfrm>
          <a:prstGeom prst="rect">
            <a:avLst/>
          </a:prstGeom>
          <a:noFill/>
        </p:spPr>
        <p:txBody>
          <a:bodyPr wrap="square" rtlCol="0">
            <a:spAutoFit/>
          </a:bodyPr>
          <a:lstStyle/>
          <a:p>
            <a:r>
              <a:rPr lang="fr-FR" sz="500" dirty="0">
                <a:solidFill>
                  <a:schemeClr val="bg1"/>
                </a:solidFill>
              </a:rPr>
              <a:t>.</a:t>
            </a:r>
          </a:p>
        </p:txBody>
      </p:sp>
      <p:sp>
        <p:nvSpPr>
          <p:cNvPr id="527" name="ZoneTexte 526"/>
          <p:cNvSpPr txBox="1"/>
          <p:nvPr/>
        </p:nvSpPr>
        <p:spPr>
          <a:xfrm>
            <a:off x="8018302" y="5208122"/>
            <a:ext cx="97155" cy="169277"/>
          </a:xfrm>
          <a:prstGeom prst="rect">
            <a:avLst/>
          </a:prstGeom>
          <a:noFill/>
        </p:spPr>
        <p:txBody>
          <a:bodyPr wrap="square" rtlCol="0">
            <a:spAutoFit/>
          </a:bodyPr>
          <a:lstStyle/>
          <a:p>
            <a:r>
              <a:rPr lang="fr-FR" sz="500" dirty="0">
                <a:solidFill>
                  <a:schemeClr val="bg1"/>
                </a:solidFill>
              </a:rPr>
              <a:t>.</a:t>
            </a:r>
          </a:p>
        </p:txBody>
      </p:sp>
      <p:sp>
        <p:nvSpPr>
          <p:cNvPr id="528" name="ZoneTexte 527"/>
          <p:cNvSpPr txBox="1"/>
          <p:nvPr/>
        </p:nvSpPr>
        <p:spPr>
          <a:xfrm>
            <a:off x="8503442" y="4659482"/>
            <a:ext cx="97155" cy="169277"/>
          </a:xfrm>
          <a:prstGeom prst="rect">
            <a:avLst/>
          </a:prstGeom>
          <a:noFill/>
        </p:spPr>
        <p:txBody>
          <a:bodyPr wrap="square" rtlCol="0">
            <a:spAutoFit/>
          </a:bodyPr>
          <a:lstStyle/>
          <a:p>
            <a:r>
              <a:rPr lang="fr-FR" sz="500" dirty="0">
                <a:solidFill>
                  <a:schemeClr val="bg1"/>
                </a:solidFill>
              </a:rPr>
              <a:t>.</a:t>
            </a:r>
          </a:p>
        </p:txBody>
      </p:sp>
      <p:sp>
        <p:nvSpPr>
          <p:cNvPr id="529" name="ZoneTexte 528"/>
          <p:cNvSpPr txBox="1"/>
          <p:nvPr/>
        </p:nvSpPr>
        <p:spPr>
          <a:xfrm>
            <a:off x="8655842" y="4811882"/>
            <a:ext cx="97155" cy="169277"/>
          </a:xfrm>
          <a:prstGeom prst="rect">
            <a:avLst/>
          </a:prstGeom>
          <a:noFill/>
        </p:spPr>
        <p:txBody>
          <a:bodyPr wrap="square" rtlCol="0">
            <a:spAutoFit/>
          </a:bodyPr>
          <a:lstStyle/>
          <a:p>
            <a:r>
              <a:rPr lang="fr-FR" sz="500" dirty="0">
                <a:solidFill>
                  <a:schemeClr val="bg1"/>
                </a:solidFill>
              </a:rPr>
              <a:t>.</a:t>
            </a:r>
          </a:p>
        </p:txBody>
      </p:sp>
      <p:sp>
        <p:nvSpPr>
          <p:cNvPr id="530" name="ZoneTexte 529"/>
          <p:cNvSpPr txBox="1"/>
          <p:nvPr/>
        </p:nvSpPr>
        <p:spPr>
          <a:xfrm>
            <a:off x="8979056" y="4491326"/>
            <a:ext cx="97155" cy="169277"/>
          </a:xfrm>
          <a:prstGeom prst="rect">
            <a:avLst/>
          </a:prstGeom>
          <a:noFill/>
        </p:spPr>
        <p:txBody>
          <a:bodyPr wrap="square" rtlCol="0">
            <a:spAutoFit/>
          </a:bodyPr>
          <a:lstStyle/>
          <a:p>
            <a:r>
              <a:rPr lang="fr-FR" sz="500" dirty="0">
                <a:solidFill>
                  <a:schemeClr val="bg1"/>
                </a:solidFill>
              </a:rPr>
              <a:t>.</a:t>
            </a:r>
          </a:p>
        </p:txBody>
      </p:sp>
      <p:sp>
        <p:nvSpPr>
          <p:cNvPr id="531" name="ZoneTexte 530"/>
          <p:cNvSpPr txBox="1"/>
          <p:nvPr/>
        </p:nvSpPr>
        <p:spPr>
          <a:xfrm>
            <a:off x="7149622" y="4867762"/>
            <a:ext cx="97155" cy="169277"/>
          </a:xfrm>
          <a:prstGeom prst="rect">
            <a:avLst/>
          </a:prstGeom>
          <a:noFill/>
        </p:spPr>
        <p:txBody>
          <a:bodyPr wrap="square" rtlCol="0">
            <a:spAutoFit/>
          </a:bodyPr>
          <a:lstStyle/>
          <a:p>
            <a:r>
              <a:rPr lang="fr-FR" sz="500" dirty="0">
                <a:solidFill>
                  <a:schemeClr val="bg1"/>
                </a:solidFill>
              </a:rPr>
              <a:t>.</a:t>
            </a:r>
          </a:p>
        </p:txBody>
      </p:sp>
      <p:sp>
        <p:nvSpPr>
          <p:cNvPr id="532" name="ZoneTexte 531"/>
          <p:cNvSpPr txBox="1"/>
          <p:nvPr/>
        </p:nvSpPr>
        <p:spPr>
          <a:xfrm>
            <a:off x="7609997" y="4998691"/>
            <a:ext cx="97155" cy="169277"/>
          </a:xfrm>
          <a:prstGeom prst="rect">
            <a:avLst/>
          </a:prstGeom>
          <a:noFill/>
        </p:spPr>
        <p:txBody>
          <a:bodyPr wrap="square" rtlCol="0">
            <a:spAutoFit/>
          </a:bodyPr>
          <a:lstStyle/>
          <a:p>
            <a:r>
              <a:rPr lang="fr-FR" sz="500" dirty="0">
                <a:solidFill>
                  <a:schemeClr val="bg1"/>
                </a:solidFill>
              </a:rPr>
              <a:t>.</a:t>
            </a:r>
          </a:p>
        </p:txBody>
      </p:sp>
      <p:sp>
        <p:nvSpPr>
          <p:cNvPr id="533" name="ZoneTexte 532"/>
          <p:cNvSpPr txBox="1"/>
          <p:nvPr/>
        </p:nvSpPr>
        <p:spPr>
          <a:xfrm>
            <a:off x="7512842" y="4659482"/>
            <a:ext cx="97155" cy="169277"/>
          </a:xfrm>
          <a:prstGeom prst="rect">
            <a:avLst/>
          </a:prstGeom>
          <a:noFill/>
        </p:spPr>
        <p:txBody>
          <a:bodyPr wrap="square" rtlCol="0">
            <a:spAutoFit/>
          </a:bodyPr>
          <a:lstStyle/>
          <a:p>
            <a:r>
              <a:rPr lang="fr-FR" sz="500" dirty="0">
                <a:solidFill>
                  <a:schemeClr val="bg1"/>
                </a:solidFill>
              </a:rPr>
              <a:t>.</a:t>
            </a:r>
          </a:p>
        </p:txBody>
      </p:sp>
      <p:sp>
        <p:nvSpPr>
          <p:cNvPr id="534" name="ZoneTexte 533"/>
          <p:cNvSpPr txBox="1"/>
          <p:nvPr/>
        </p:nvSpPr>
        <p:spPr>
          <a:xfrm>
            <a:off x="7561419" y="4350872"/>
            <a:ext cx="97155" cy="253916"/>
          </a:xfrm>
          <a:prstGeom prst="rect">
            <a:avLst/>
          </a:prstGeom>
          <a:noFill/>
        </p:spPr>
        <p:txBody>
          <a:bodyPr wrap="square" rtlCol="0">
            <a:spAutoFit/>
          </a:bodyPr>
          <a:lstStyle/>
          <a:p>
            <a:r>
              <a:rPr lang="fr-FR" sz="1000" dirty="0">
                <a:solidFill>
                  <a:srgbClr val="0070C0"/>
                </a:solidFill>
              </a:rPr>
              <a:t>.</a:t>
            </a:r>
          </a:p>
        </p:txBody>
      </p:sp>
      <p:sp>
        <p:nvSpPr>
          <p:cNvPr id="535" name="ZoneTexte 534"/>
          <p:cNvSpPr txBox="1"/>
          <p:nvPr/>
        </p:nvSpPr>
        <p:spPr>
          <a:xfrm>
            <a:off x="7381396" y="3911158"/>
            <a:ext cx="97155" cy="253916"/>
          </a:xfrm>
          <a:prstGeom prst="rect">
            <a:avLst/>
          </a:prstGeom>
          <a:noFill/>
        </p:spPr>
        <p:txBody>
          <a:bodyPr wrap="square" rtlCol="0">
            <a:spAutoFit/>
          </a:bodyPr>
          <a:lstStyle/>
          <a:p>
            <a:r>
              <a:rPr lang="fr-FR" sz="1000" dirty="0">
                <a:solidFill>
                  <a:schemeClr val="bg1"/>
                </a:solidFill>
              </a:rPr>
              <a:t>.</a:t>
            </a:r>
          </a:p>
        </p:txBody>
      </p:sp>
      <p:sp>
        <p:nvSpPr>
          <p:cNvPr id="536" name="ZoneTexte 535"/>
          <p:cNvSpPr txBox="1"/>
          <p:nvPr/>
        </p:nvSpPr>
        <p:spPr>
          <a:xfrm>
            <a:off x="6429213" y="4419278"/>
            <a:ext cx="97155" cy="253916"/>
          </a:xfrm>
          <a:prstGeom prst="rect">
            <a:avLst/>
          </a:prstGeom>
          <a:noFill/>
        </p:spPr>
        <p:txBody>
          <a:bodyPr wrap="square" rtlCol="0">
            <a:spAutoFit/>
          </a:bodyPr>
          <a:lstStyle/>
          <a:p>
            <a:r>
              <a:rPr lang="fr-FR" sz="1000" dirty="0">
                <a:solidFill>
                  <a:schemeClr val="bg1"/>
                </a:solidFill>
              </a:rPr>
              <a:t>.</a:t>
            </a:r>
          </a:p>
        </p:txBody>
      </p:sp>
      <p:sp>
        <p:nvSpPr>
          <p:cNvPr id="537" name="ZoneTexte 536"/>
          <p:cNvSpPr txBox="1"/>
          <p:nvPr/>
        </p:nvSpPr>
        <p:spPr>
          <a:xfrm>
            <a:off x="6886415" y="4567149"/>
            <a:ext cx="97155" cy="169277"/>
          </a:xfrm>
          <a:prstGeom prst="rect">
            <a:avLst/>
          </a:prstGeom>
          <a:noFill/>
        </p:spPr>
        <p:txBody>
          <a:bodyPr wrap="square" rtlCol="0">
            <a:spAutoFit/>
          </a:bodyPr>
          <a:lstStyle/>
          <a:p>
            <a:r>
              <a:rPr lang="fr-FR" sz="500" dirty="0">
                <a:solidFill>
                  <a:schemeClr val="bg1"/>
                </a:solidFill>
              </a:rPr>
              <a:t>.</a:t>
            </a:r>
          </a:p>
        </p:txBody>
      </p:sp>
      <p:sp>
        <p:nvSpPr>
          <p:cNvPr id="538" name="ZoneTexte 537"/>
          <p:cNvSpPr txBox="1"/>
          <p:nvPr/>
        </p:nvSpPr>
        <p:spPr>
          <a:xfrm>
            <a:off x="6757509" y="3910146"/>
            <a:ext cx="97155" cy="169277"/>
          </a:xfrm>
          <a:prstGeom prst="rect">
            <a:avLst/>
          </a:prstGeom>
          <a:noFill/>
        </p:spPr>
        <p:txBody>
          <a:bodyPr wrap="square" rtlCol="0">
            <a:spAutoFit/>
          </a:bodyPr>
          <a:lstStyle/>
          <a:p>
            <a:r>
              <a:rPr lang="fr-FR" sz="500" dirty="0">
                <a:solidFill>
                  <a:schemeClr val="bg1"/>
                </a:solidFill>
              </a:rPr>
              <a:t>.</a:t>
            </a:r>
          </a:p>
        </p:txBody>
      </p:sp>
      <p:sp>
        <p:nvSpPr>
          <p:cNvPr id="539" name="ZoneTexte 538"/>
          <p:cNvSpPr txBox="1"/>
          <p:nvPr/>
        </p:nvSpPr>
        <p:spPr>
          <a:xfrm>
            <a:off x="6660354" y="5037029"/>
            <a:ext cx="97155" cy="169277"/>
          </a:xfrm>
          <a:prstGeom prst="rect">
            <a:avLst/>
          </a:prstGeom>
          <a:noFill/>
        </p:spPr>
        <p:txBody>
          <a:bodyPr wrap="square" rtlCol="0">
            <a:spAutoFit/>
          </a:bodyPr>
          <a:lstStyle/>
          <a:p>
            <a:r>
              <a:rPr lang="fr-FR" sz="500" dirty="0">
                <a:solidFill>
                  <a:schemeClr val="bg1"/>
                </a:solidFill>
              </a:rPr>
              <a:t>.</a:t>
            </a:r>
          </a:p>
        </p:txBody>
      </p:sp>
      <p:sp>
        <p:nvSpPr>
          <p:cNvPr id="540" name="ZoneTexte 539"/>
          <p:cNvSpPr txBox="1"/>
          <p:nvPr/>
        </p:nvSpPr>
        <p:spPr>
          <a:xfrm>
            <a:off x="6412070" y="4833849"/>
            <a:ext cx="97155" cy="169277"/>
          </a:xfrm>
          <a:prstGeom prst="rect">
            <a:avLst/>
          </a:prstGeom>
          <a:noFill/>
        </p:spPr>
        <p:txBody>
          <a:bodyPr wrap="square" rtlCol="0">
            <a:spAutoFit/>
          </a:bodyPr>
          <a:lstStyle/>
          <a:p>
            <a:r>
              <a:rPr lang="fr-FR" sz="500" dirty="0">
                <a:solidFill>
                  <a:srgbClr val="0070C0"/>
                </a:solidFill>
              </a:rPr>
              <a:t>.</a:t>
            </a:r>
          </a:p>
        </p:txBody>
      </p:sp>
      <p:sp>
        <p:nvSpPr>
          <p:cNvPr id="541" name="ZoneTexte 540"/>
          <p:cNvSpPr txBox="1"/>
          <p:nvPr/>
        </p:nvSpPr>
        <p:spPr>
          <a:xfrm>
            <a:off x="5522342" y="2744774"/>
            <a:ext cx="97155" cy="169277"/>
          </a:xfrm>
          <a:prstGeom prst="rect">
            <a:avLst/>
          </a:prstGeom>
          <a:noFill/>
        </p:spPr>
        <p:txBody>
          <a:bodyPr wrap="square" rtlCol="0">
            <a:spAutoFit/>
          </a:bodyPr>
          <a:lstStyle/>
          <a:p>
            <a:r>
              <a:rPr lang="fr-FR" sz="500" dirty="0">
                <a:solidFill>
                  <a:schemeClr val="bg1"/>
                </a:solidFill>
              </a:rPr>
              <a:t>.</a:t>
            </a:r>
          </a:p>
        </p:txBody>
      </p:sp>
      <p:sp>
        <p:nvSpPr>
          <p:cNvPr id="542" name="ZoneTexte 541"/>
          <p:cNvSpPr txBox="1"/>
          <p:nvPr/>
        </p:nvSpPr>
        <p:spPr>
          <a:xfrm>
            <a:off x="5674740" y="3322108"/>
            <a:ext cx="97155" cy="169277"/>
          </a:xfrm>
          <a:prstGeom prst="rect">
            <a:avLst/>
          </a:prstGeom>
          <a:noFill/>
        </p:spPr>
        <p:txBody>
          <a:bodyPr wrap="square" rtlCol="0">
            <a:spAutoFit/>
          </a:bodyPr>
          <a:lstStyle/>
          <a:p>
            <a:r>
              <a:rPr lang="fr-FR" sz="500" dirty="0">
                <a:solidFill>
                  <a:schemeClr val="bg1"/>
                </a:solidFill>
              </a:rPr>
              <a:t>.</a:t>
            </a:r>
          </a:p>
        </p:txBody>
      </p:sp>
      <p:sp>
        <p:nvSpPr>
          <p:cNvPr id="543" name="ZoneTexte 542"/>
          <p:cNvSpPr txBox="1"/>
          <p:nvPr/>
        </p:nvSpPr>
        <p:spPr>
          <a:xfrm>
            <a:off x="4680967" y="2832642"/>
            <a:ext cx="97155" cy="138499"/>
          </a:xfrm>
          <a:prstGeom prst="rect">
            <a:avLst/>
          </a:prstGeom>
          <a:noFill/>
        </p:spPr>
        <p:txBody>
          <a:bodyPr wrap="square" rtlCol="0">
            <a:spAutoFit/>
          </a:bodyPr>
          <a:lstStyle/>
          <a:p>
            <a:r>
              <a:rPr lang="fr-FR" sz="300" dirty="0">
                <a:solidFill>
                  <a:schemeClr val="bg1"/>
                </a:solidFill>
              </a:rPr>
              <a:t>.</a:t>
            </a:r>
          </a:p>
        </p:txBody>
      </p:sp>
      <p:sp>
        <p:nvSpPr>
          <p:cNvPr id="544" name="ZoneTexte 543"/>
          <p:cNvSpPr txBox="1"/>
          <p:nvPr/>
        </p:nvSpPr>
        <p:spPr>
          <a:xfrm>
            <a:off x="5646802" y="3903014"/>
            <a:ext cx="97155" cy="169277"/>
          </a:xfrm>
          <a:prstGeom prst="rect">
            <a:avLst/>
          </a:prstGeom>
          <a:noFill/>
        </p:spPr>
        <p:txBody>
          <a:bodyPr wrap="square" rtlCol="0">
            <a:spAutoFit/>
          </a:bodyPr>
          <a:lstStyle/>
          <a:p>
            <a:r>
              <a:rPr lang="fr-FR" sz="500" dirty="0">
                <a:solidFill>
                  <a:schemeClr val="bg1"/>
                </a:solidFill>
              </a:rPr>
              <a:t>.</a:t>
            </a:r>
          </a:p>
        </p:txBody>
      </p:sp>
      <p:sp>
        <p:nvSpPr>
          <p:cNvPr id="545" name="ZoneTexte 544"/>
          <p:cNvSpPr txBox="1"/>
          <p:nvPr/>
        </p:nvSpPr>
        <p:spPr>
          <a:xfrm>
            <a:off x="6131942" y="3354374"/>
            <a:ext cx="97155" cy="169277"/>
          </a:xfrm>
          <a:prstGeom prst="rect">
            <a:avLst/>
          </a:prstGeom>
          <a:noFill/>
        </p:spPr>
        <p:txBody>
          <a:bodyPr wrap="square" rtlCol="0">
            <a:spAutoFit/>
          </a:bodyPr>
          <a:lstStyle/>
          <a:p>
            <a:r>
              <a:rPr lang="fr-FR" sz="500" dirty="0">
                <a:solidFill>
                  <a:schemeClr val="bg1"/>
                </a:solidFill>
              </a:rPr>
              <a:t>.</a:t>
            </a:r>
          </a:p>
        </p:txBody>
      </p:sp>
      <p:sp>
        <p:nvSpPr>
          <p:cNvPr id="546" name="ZoneTexte 545"/>
          <p:cNvSpPr txBox="1"/>
          <p:nvPr/>
        </p:nvSpPr>
        <p:spPr>
          <a:xfrm>
            <a:off x="6284342" y="3506774"/>
            <a:ext cx="97155" cy="169277"/>
          </a:xfrm>
          <a:prstGeom prst="rect">
            <a:avLst/>
          </a:prstGeom>
          <a:noFill/>
        </p:spPr>
        <p:txBody>
          <a:bodyPr wrap="square" rtlCol="0">
            <a:spAutoFit/>
          </a:bodyPr>
          <a:lstStyle/>
          <a:p>
            <a:r>
              <a:rPr lang="fr-FR" sz="500" dirty="0">
                <a:solidFill>
                  <a:schemeClr val="bg1"/>
                </a:solidFill>
              </a:rPr>
              <a:t>.</a:t>
            </a:r>
          </a:p>
        </p:txBody>
      </p:sp>
      <p:sp>
        <p:nvSpPr>
          <p:cNvPr id="547" name="ZoneTexte 546"/>
          <p:cNvSpPr txBox="1"/>
          <p:nvPr/>
        </p:nvSpPr>
        <p:spPr>
          <a:xfrm>
            <a:off x="6607556" y="3186218"/>
            <a:ext cx="97155" cy="169277"/>
          </a:xfrm>
          <a:prstGeom prst="rect">
            <a:avLst/>
          </a:prstGeom>
          <a:noFill/>
        </p:spPr>
        <p:txBody>
          <a:bodyPr wrap="square" rtlCol="0">
            <a:spAutoFit/>
          </a:bodyPr>
          <a:lstStyle/>
          <a:p>
            <a:r>
              <a:rPr lang="fr-FR" sz="500" dirty="0">
                <a:solidFill>
                  <a:schemeClr val="bg1"/>
                </a:solidFill>
              </a:rPr>
              <a:t>.</a:t>
            </a:r>
          </a:p>
        </p:txBody>
      </p:sp>
      <p:sp>
        <p:nvSpPr>
          <p:cNvPr id="548" name="ZoneTexte 547"/>
          <p:cNvSpPr txBox="1"/>
          <p:nvPr/>
        </p:nvSpPr>
        <p:spPr>
          <a:xfrm>
            <a:off x="4778122" y="3562654"/>
            <a:ext cx="97155" cy="169277"/>
          </a:xfrm>
          <a:prstGeom prst="rect">
            <a:avLst/>
          </a:prstGeom>
          <a:noFill/>
        </p:spPr>
        <p:txBody>
          <a:bodyPr wrap="square" rtlCol="0">
            <a:spAutoFit/>
          </a:bodyPr>
          <a:lstStyle/>
          <a:p>
            <a:r>
              <a:rPr lang="fr-FR" sz="500" dirty="0">
                <a:solidFill>
                  <a:schemeClr val="bg1"/>
                </a:solidFill>
              </a:rPr>
              <a:t>.</a:t>
            </a:r>
          </a:p>
        </p:txBody>
      </p:sp>
      <p:sp>
        <p:nvSpPr>
          <p:cNvPr id="549" name="ZoneTexte 548"/>
          <p:cNvSpPr txBox="1"/>
          <p:nvPr/>
        </p:nvSpPr>
        <p:spPr>
          <a:xfrm>
            <a:off x="5238497" y="3693583"/>
            <a:ext cx="97155" cy="169277"/>
          </a:xfrm>
          <a:prstGeom prst="rect">
            <a:avLst/>
          </a:prstGeom>
          <a:noFill/>
        </p:spPr>
        <p:txBody>
          <a:bodyPr wrap="square" rtlCol="0">
            <a:spAutoFit/>
          </a:bodyPr>
          <a:lstStyle/>
          <a:p>
            <a:r>
              <a:rPr lang="fr-FR" sz="500" dirty="0">
                <a:solidFill>
                  <a:schemeClr val="bg1"/>
                </a:solidFill>
              </a:rPr>
              <a:t>.</a:t>
            </a:r>
          </a:p>
        </p:txBody>
      </p:sp>
      <p:sp>
        <p:nvSpPr>
          <p:cNvPr id="550" name="ZoneTexte 549"/>
          <p:cNvSpPr txBox="1"/>
          <p:nvPr/>
        </p:nvSpPr>
        <p:spPr>
          <a:xfrm>
            <a:off x="5141342" y="3354374"/>
            <a:ext cx="97155" cy="169277"/>
          </a:xfrm>
          <a:prstGeom prst="rect">
            <a:avLst/>
          </a:prstGeom>
          <a:noFill/>
        </p:spPr>
        <p:txBody>
          <a:bodyPr wrap="square" rtlCol="0">
            <a:spAutoFit/>
          </a:bodyPr>
          <a:lstStyle/>
          <a:p>
            <a:r>
              <a:rPr lang="fr-FR" sz="500" dirty="0">
                <a:solidFill>
                  <a:schemeClr val="bg1"/>
                </a:solidFill>
              </a:rPr>
              <a:t>.</a:t>
            </a:r>
          </a:p>
        </p:txBody>
      </p:sp>
      <p:sp>
        <p:nvSpPr>
          <p:cNvPr id="551" name="ZoneTexte 550"/>
          <p:cNvSpPr txBox="1"/>
          <p:nvPr/>
        </p:nvSpPr>
        <p:spPr>
          <a:xfrm>
            <a:off x="5189919" y="3045764"/>
            <a:ext cx="97155" cy="253916"/>
          </a:xfrm>
          <a:prstGeom prst="rect">
            <a:avLst/>
          </a:prstGeom>
          <a:noFill/>
        </p:spPr>
        <p:txBody>
          <a:bodyPr wrap="square" rtlCol="0">
            <a:spAutoFit/>
          </a:bodyPr>
          <a:lstStyle/>
          <a:p>
            <a:r>
              <a:rPr lang="fr-FR" sz="1000" dirty="0">
                <a:solidFill>
                  <a:srgbClr val="0070C0"/>
                </a:solidFill>
              </a:rPr>
              <a:t>.</a:t>
            </a:r>
          </a:p>
        </p:txBody>
      </p:sp>
      <p:sp>
        <p:nvSpPr>
          <p:cNvPr id="552" name="ZoneTexte 551"/>
          <p:cNvSpPr txBox="1"/>
          <p:nvPr/>
        </p:nvSpPr>
        <p:spPr>
          <a:xfrm>
            <a:off x="5009896" y="2606050"/>
            <a:ext cx="97155" cy="253916"/>
          </a:xfrm>
          <a:prstGeom prst="rect">
            <a:avLst/>
          </a:prstGeom>
          <a:noFill/>
        </p:spPr>
        <p:txBody>
          <a:bodyPr wrap="square" rtlCol="0">
            <a:spAutoFit/>
          </a:bodyPr>
          <a:lstStyle/>
          <a:p>
            <a:r>
              <a:rPr lang="fr-FR" sz="1000" dirty="0">
                <a:solidFill>
                  <a:schemeClr val="bg1"/>
                </a:solidFill>
              </a:rPr>
              <a:t>.</a:t>
            </a:r>
          </a:p>
        </p:txBody>
      </p:sp>
      <p:sp>
        <p:nvSpPr>
          <p:cNvPr id="553" name="ZoneTexte 552"/>
          <p:cNvSpPr txBox="1"/>
          <p:nvPr/>
        </p:nvSpPr>
        <p:spPr>
          <a:xfrm>
            <a:off x="4057713" y="3114170"/>
            <a:ext cx="97155" cy="215444"/>
          </a:xfrm>
          <a:prstGeom prst="rect">
            <a:avLst/>
          </a:prstGeom>
          <a:noFill/>
        </p:spPr>
        <p:txBody>
          <a:bodyPr wrap="square" rtlCol="0">
            <a:spAutoFit/>
          </a:bodyPr>
          <a:lstStyle/>
          <a:p>
            <a:r>
              <a:rPr lang="fr-FR" sz="800" dirty="0">
                <a:solidFill>
                  <a:schemeClr val="bg1"/>
                </a:solidFill>
              </a:rPr>
              <a:t>.</a:t>
            </a:r>
          </a:p>
        </p:txBody>
      </p:sp>
      <p:sp>
        <p:nvSpPr>
          <p:cNvPr id="554" name="ZoneTexte 553"/>
          <p:cNvSpPr txBox="1"/>
          <p:nvPr/>
        </p:nvSpPr>
        <p:spPr>
          <a:xfrm>
            <a:off x="4514915" y="3262041"/>
            <a:ext cx="97155" cy="138499"/>
          </a:xfrm>
          <a:prstGeom prst="rect">
            <a:avLst/>
          </a:prstGeom>
          <a:noFill/>
        </p:spPr>
        <p:txBody>
          <a:bodyPr wrap="square" rtlCol="0">
            <a:spAutoFit/>
          </a:bodyPr>
          <a:lstStyle/>
          <a:p>
            <a:r>
              <a:rPr lang="fr-FR" sz="300" dirty="0">
                <a:solidFill>
                  <a:schemeClr val="bg1"/>
                </a:solidFill>
              </a:rPr>
              <a:t>.</a:t>
            </a:r>
          </a:p>
        </p:txBody>
      </p:sp>
      <p:sp>
        <p:nvSpPr>
          <p:cNvPr id="555" name="ZoneTexte 554"/>
          <p:cNvSpPr txBox="1"/>
          <p:nvPr/>
        </p:nvSpPr>
        <p:spPr>
          <a:xfrm>
            <a:off x="4386009" y="2605038"/>
            <a:ext cx="97155" cy="138499"/>
          </a:xfrm>
          <a:prstGeom prst="rect">
            <a:avLst/>
          </a:prstGeom>
          <a:noFill/>
        </p:spPr>
        <p:txBody>
          <a:bodyPr wrap="square" rtlCol="0">
            <a:spAutoFit/>
          </a:bodyPr>
          <a:lstStyle/>
          <a:p>
            <a:r>
              <a:rPr lang="fr-FR" sz="300" dirty="0">
                <a:solidFill>
                  <a:schemeClr val="bg1"/>
                </a:solidFill>
              </a:rPr>
              <a:t>.</a:t>
            </a:r>
          </a:p>
        </p:txBody>
      </p:sp>
      <p:sp>
        <p:nvSpPr>
          <p:cNvPr id="556" name="ZoneTexte 555"/>
          <p:cNvSpPr txBox="1"/>
          <p:nvPr/>
        </p:nvSpPr>
        <p:spPr>
          <a:xfrm>
            <a:off x="4288854" y="3731921"/>
            <a:ext cx="97155" cy="169277"/>
          </a:xfrm>
          <a:prstGeom prst="rect">
            <a:avLst/>
          </a:prstGeom>
          <a:noFill/>
        </p:spPr>
        <p:txBody>
          <a:bodyPr wrap="square" rtlCol="0">
            <a:spAutoFit/>
          </a:bodyPr>
          <a:lstStyle/>
          <a:p>
            <a:r>
              <a:rPr lang="fr-FR" sz="500" dirty="0">
                <a:solidFill>
                  <a:schemeClr val="bg1"/>
                </a:solidFill>
              </a:rPr>
              <a:t>.</a:t>
            </a:r>
          </a:p>
        </p:txBody>
      </p:sp>
      <p:sp>
        <p:nvSpPr>
          <p:cNvPr id="557" name="ZoneTexte 556"/>
          <p:cNvSpPr txBox="1"/>
          <p:nvPr/>
        </p:nvSpPr>
        <p:spPr>
          <a:xfrm>
            <a:off x="4040570" y="3528741"/>
            <a:ext cx="97155" cy="169277"/>
          </a:xfrm>
          <a:prstGeom prst="rect">
            <a:avLst/>
          </a:prstGeom>
          <a:noFill/>
        </p:spPr>
        <p:txBody>
          <a:bodyPr wrap="square" rtlCol="0">
            <a:spAutoFit/>
          </a:bodyPr>
          <a:lstStyle/>
          <a:p>
            <a:r>
              <a:rPr lang="fr-FR" sz="500" dirty="0">
                <a:solidFill>
                  <a:schemeClr val="bg1"/>
                </a:solidFill>
              </a:rPr>
              <a:t>.</a:t>
            </a:r>
          </a:p>
        </p:txBody>
      </p:sp>
      <p:sp>
        <p:nvSpPr>
          <p:cNvPr id="558" name="ZoneTexte 557"/>
          <p:cNvSpPr txBox="1"/>
          <p:nvPr/>
        </p:nvSpPr>
        <p:spPr>
          <a:xfrm>
            <a:off x="5674742" y="2897174"/>
            <a:ext cx="97155" cy="200055"/>
          </a:xfrm>
          <a:prstGeom prst="rect">
            <a:avLst/>
          </a:prstGeom>
          <a:noFill/>
        </p:spPr>
        <p:txBody>
          <a:bodyPr wrap="square" rtlCol="0">
            <a:spAutoFit/>
          </a:bodyPr>
          <a:lstStyle/>
          <a:p>
            <a:r>
              <a:rPr lang="fr-FR" sz="700" dirty="0">
                <a:solidFill>
                  <a:schemeClr val="bg1"/>
                </a:solidFill>
              </a:rPr>
              <a:t>.</a:t>
            </a:r>
          </a:p>
        </p:txBody>
      </p:sp>
      <p:sp>
        <p:nvSpPr>
          <p:cNvPr id="559" name="ZoneTexte 558"/>
          <p:cNvSpPr txBox="1"/>
          <p:nvPr/>
        </p:nvSpPr>
        <p:spPr>
          <a:xfrm>
            <a:off x="5827140" y="3474508"/>
            <a:ext cx="97155" cy="169277"/>
          </a:xfrm>
          <a:prstGeom prst="rect">
            <a:avLst/>
          </a:prstGeom>
          <a:noFill/>
        </p:spPr>
        <p:txBody>
          <a:bodyPr wrap="square" rtlCol="0">
            <a:spAutoFit/>
          </a:bodyPr>
          <a:lstStyle/>
          <a:p>
            <a:r>
              <a:rPr lang="fr-FR" sz="500" dirty="0">
                <a:solidFill>
                  <a:schemeClr val="bg1"/>
                </a:solidFill>
              </a:rPr>
              <a:t>.</a:t>
            </a:r>
          </a:p>
        </p:txBody>
      </p:sp>
      <p:sp>
        <p:nvSpPr>
          <p:cNvPr id="560" name="ZoneTexte 559"/>
          <p:cNvSpPr txBox="1"/>
          <p:nvPr/>
        </p:nvSpPr>
        <p:spPr>
          <a:xfrm>
            <a:off x="4833367" y="2985042"/>
            <a:ext cx="97155" cy="169277"/>
          </a:xfrm>
          <a:prstGeom prst="rect">
            <a:avLst/>
          </a:prstGeom>
          <a:noFill/>
        </p:spPr>
        <p:txBody>
          <a:bodyPr wrap="square" rtlCol="0">
            <a:spAutoFit/>
          </a:bodyPr>
          <a:lstStyle/>
          <a:p>
            <a:r>
              <a:rPr lang="fr-FR" sz="500" dirty="0">
                <a:solidFill>
                  <a:schemeClr val="bg1"/>
                </a:solidFill>
              </a:rPr>
              <a:t>.</a:t>
            </a:r>
          </a:p>
        </p:txBody>
      </p:sp>
      <p:sp>
        <p:nvSpPr>
          <p:cNvPr id="561" name="ZoneTexte 560"/>
          <p:cNvSpPr txBox="1"/>
          <p:nvPr/>
        </p:nvSpPr>
        <p:spPr>
          <a:xfrm>
            <a:off x="5799202" y="4055414"/>
            <a:ext cx="97155" cy="169277"/>
          </a:xfrm>
          <a:prstGeom prst="rect">
            <a:avLst/>
          </a:prstGeom>
          <a:noFill/>
        </p:spPr>
        <p:txBody>
          <a:bodyPr wrap="square" rtlCol="0">
            <a:spAutoFit/>
          </a:bodyPr>
          <a:lstStyle/>
          <a:p>
            <a:r>
              <a:rPr lang="fr-FR" sz="500" dirty="0">
                <a:solidFill>
                  <a:schemeClr val="bg1"/>
                </a:solidFill>
              </a:rPr>
              <a:t>.</a:t>
            </a:r>
          </a:p>
        </p:txBody>
      </p:sp>
      <p:sp>
        <p:nvSpPr>
          <p:cNvPr id="562" name="ZoneTexte 561"/>
          <p:cNvSpPr txBox="1"/>
          <p:nvPr/>
        </p:nvSpPr>
        <p:spPr>
          <a:xfrm>
            <a:off x="6284342" y="3506774"/>
            <a:ext cx="97155" cy="169277"/>
          </a:xfrm>
          <a:prstGeom prst="rect">
            <a:avLst/>
          </a:prstGeom>
          <a:noFill/>
        </p:spPr>
        <p:txBody>
          <a:bodyPr wrap="square" rtlCol="0">
            <a:spAutoFit/>
          </a:bodyPr>
          <a:lstStyle/>
          <a:p>
            <a:r>
              <a:rPr lang="fr-FR" sz="500" dirty="0">
                <a:solidFill>
                  <a:schemeClr val="bg1"/>
                </a:solidFill>
              </a:rPr>
              <a:t>.</a:t>
            </a:r>
          </a:p>
        </p:txBody>
      </p:sp>
      <p:sp>
        <p:nvSpPr>
          <p:cNvPr id="563" name="ZoneTexte 562"/>
          <p:cNvSpPr txBox="1"/>
          <p:nvPr/>
        </p:nvSpPr>
        <p:spPr>
          <a:xfrm>
            <a:off x="6436742" y="3659174"/>
            <a:ext cx="97155" cy="169277"/>
          </a:xfrm>
          <a:prstGeom prst="rect">
            <a:avLst/>
          </a:prstGeom>
          <a:noFill/>
        </p:spPr>
        <p:txBody>
          <a:bodyPr wrap="square" rtlCol="0">
            <a:spAutoFit/>
          </a:bodyPr>
          <a:lstStyle/>
          <a:p>
            <a:r>
              <a:rPr lang="fr-FR" sz="500" dirty="0">
                <a:solidFill>
                  <a:schemeClr val="bg1"/>
                </a:solidFill>
              </a:rPr>
              <a:t>.</a:t>
            </a:r>
          </a:p>
        </p:txBody>
      </p:sp>
      <p:sp>
        <p:nvSpPr>
          <p:cNvPr id="564" name="ZoneTexte 563"/>
          <p:cNvSpPr txBox="1"/>
          <p:nvPr/>
        </p:nvSpPr>
        <p:spPr>
          <a:xfrm>
            <a:off x="6759956" y="3338618"/>
            <a:ext cx="97155" cy="169277"/>
          </a:xfrm>
          <a:prstGeom prst="rect">
            <a:avLst/>
          </a:prstGeom>
          <a:noFill/>
        </p:spPr>
        <p:txBody>
          <a:bodyPr wrap="square" rtlCol="0">
            <a:spAutoFit/>
          </a:bodyPr>
          <a:lstStyle/>
          <a:p>
            <a:r>
              <a:rPr lang="fr-FR" sz="500" dirty="0">
                <a:solidFill>
                  <a:schemeClr val="bg1"/>
                </a:solidFill>
              </a:rPr>
              <a:t>.</a:t>
            </a:r>
          </a:p>
        </p:txBody>
      </p:sp>
      <p:sp>
        <p:nvSpPr>
          <p:cNvPr id="565" name="ZoneTexte 564"/>
          <p:cNvSpPr txBox="1"/>
          <p:nvPr/>
        </p:nvSpPr>
        <p:spPr>
          <a:xfrm>
            <a:off x="4930522" y="3715054"/>
            <a:ext cx="97155" cy="169277"/>
          </a:xfrm>
          <a:prstGeom prst="rect">
            <a:avLst/>
          </a:prstGeom>
          <a:noFill/>
        </p:spPr>
        <p:txBody>
          <a:bodyPr wrap="square" rtlCol="0">
            <a:spAutoFit/>
          </a:bodyPr>
          <a:lstStyle/>
          <a:p>
            <a:r>
              <a:rPr lang="fr-FR" sz="500" dirty="0">
                <a:solidFill>
                  <a:schemeClr val="bg1"/>
                </a:solidFill>
              </a:rPr>
              <a:t>.</a:t>
            </a:r>
          </a:p>
        </p:txBody>
      </p:sp>
      <p:sp>
        <p:nvSpPr>
          <p:cNvPr id="566" name="ZoneTexte 565"/>
          <p:cNvSpPr txBox="1"/>
          <p:nvPr/>
        </p:nvSpPr>
        <p:spPr>
          <a:xfrm>
            <a:off x="5390897" y="3845983"/>
            <a:ext cx="97155" cy="169277"/>
          </a:xfrm>
          <a:prstGeom prst="rect">
            <a:avLst/>
          </a:prstGeom>
          <a:noFill/>
        </p:spPr>
        <p:txBody>
          <a:bodyPr wrap="square" rtlCol="0">
            <a:spAutoFit/>
          </a:bodyPr>
          <a:lstStyle/>
          <a:p>
            <a:r>
              <a:rPr lang="fr-FR" sz="500" dirty="0">
                <a:solidFill>
                  <a:schemeClr val="bg1"/>
                </a:solidFill>
              </a:rPr>
              <a:t>.</a:t>
            </a:r>
          </a:p>
        </p:txBody>
      </p:sp>
      <p:sp>
        <p:nvSpPr>
          <p:cNvPr id="567" name="ZoneTexte 566"/>
          <p:cNvSpPr txBox="1"/>
          <p:nvPr/>
        </p:nvSpPr>
        <p:spPr>
          <a:xfrm>
            <a:off x="5293742" y="3506774"/>
            <a:ext cx="97155" cy="169277"/>
          </a:xfrm>
          <a:prstGeom prst="rect">
            <a:avLst/>
          </a:prstGeom>
          <a:noFill/>
        </p:spPr>
        <p:txBody>
          <a:bodyPr wrap="square" rtlCol="0">
            <a:spAutoFit/>
          </a:bodyPr>
          <a:lstStyle/>
          <a:p>
            <a:r>
              <a:rPr lang="fr-FR" sz="500" dirty="0">
                <a:solidFill>
                  <a:srgbClr val="0070C0"/>
                </a:solidFill>
              </a:rPr>
              <a:t>.</a:t>
            </a:r>
          </a:p>
        </p:txBody>
      </p:sp>
      <p:sp>
        <p:nvSpPr>
          <p:cNvPr id="568" name="ZoneTexte 567"/>
          <p:cNvSpPr txBox="1"/>
          <p:nvPr/>
        </p:nvSpPr>
        <p:spPr>
          <a:xfrm>
            <a:off x="5342319" y="3198164"/>
            <a:ext cx="97155" cy="253916"/>
          </a:xfrm>
          <a:prstGeom prst="rect">
            <a:avLst/>
          </a:prstGeom>
          <a:noFill/>
        </p:spPr>
        <p:txBody>
          <a:bodyPr wrap="square" rtlCol="0">
            <a:spAutoFit/>
          </a:bodyPr>
          <a:lstStyle/>
          <a:p>
            <a:r>
              <a:rPr lang="fr-FR" sz="1000" dirty="0">
                <a:solidFill>
                  <a:schemeClr val="bg1"/>
                </a:solidFill>
              </a:rPr>
              <a:t>.</a:t>
            </a:r>
          </a:p>
        </p:txBody>
      </p:sp>
      <p:sp>
        <p:nvSpPr>
          <p:cNvPr id="569" name="ZoneTexte 568"/>
          <p:cNvSpPr txBox="1"/>
          <p:nvPr/>
        </p:nvSpPr>
        <p:spPr>
          <a:xfrm>
            <a:off x="5162296" y="2758450"/>
            <a:ext cx="97155" cy="253916"/>
          </a:xfrm>
          <a:prstGeom prst="rect">
            <a:avLst/>
          </a:prstGeom>
          <a:noFill/>
        </p:spPr>
        <p:txBody>
          <a:bodyPr wrap="square" rtlCol="0">
            <a:spAutoFit/>
          </a:bodyPr>
          <a:lstStyle/>
          <a:p>
            <a:r>
              <a:rPr lang="fr-FR" sz="1000" dirty="0">
                <a:solidFill>
                  <a:schemeClr val="bg1"/>
                </a:solidFill>
              </a:rPr>
              <a:t>.</a:t>
            </a:r>
          </a:p>
        </p:txBody>
      </p:sp>
      <p:sp>
        <p:nvSpPr>
          <p:cNvPr id="570" name="ZoneTexte 569"/>
          <p:cNvSpPr txBox="1"/>
          <p:nvPr/>
        </p:nvSpPr>
        <p:spPr>
          <a:xfrm>
            <a:off x="4210113" y="3266570"/>
            <a:ext cx="97155" cy="215444"/>
          </a:xfrm>
          <a:prstGeom prst="rect">
            <a:avLst/>
          </a:prstGeom>
          <a:noFill/>
        </p:spPr>
        <p:txBody>
          <a:bodyPr wrap="square" rtlCol="0">
            <a:spAutoFit/>
          </a:bodyPr>
          <a:lstStyle/>
          <a:p>
            <a:r>
              <a:rPr lang="fr-FR" sz="800" dirty="0">
                <a:solidFill>
                  <a:schemeClr val="bg1"/>
                </a:solidFill>
              </a:rPr>
              <a:t>.</a:t>
            </a:r>
          </a:p>
        </p:txBody>
      </p:sp>
      <p:sp>
        <p:nvSpPr>
          <p:cNvPr id="571" name="ZoneTexte 570"/>
          <p:cNvSpPr txBox="1"/>
          <p:nvPr/>
        </p:nvSpPr>
        <p:spPr>
          <a:xfrm>
            <a:off x="4667315" y="3414441"/>
            <a:ext cx="97155" cy="138499"/>
          </a:xfrm>
          <a:prstGeom prst="rect">
            <a:avLst/>
          </a:prstGeom>
          <a:noFill/>
        </p:spPr>
        <p:txBody>
          <a:bodyPr wrap="square" rtlCol="0">
            <a:spAutoFit/>
          </a:bodyPr>
          <a:lstStyle/>
          <a:p>
            <a:r>
              <a:rPr lang="fr-FR" sz="300" dirty="0">
                <a:solidFill>
                  <a:schemeClr val="bg1"/>
                </a:solidFill>
              </a:rPr>
              <a:t>.</a:t>
            </a:r>
          </a:p>
        </p:txBody>
      </p:sp>
      <p:sp>
        <p:nvSpPr>
          <p:cNvPr id="572" name="ZoneTexte 571"/>
          <p:cNvSpPr txBox="1"/>
          <p:nvPr/>
        </p:nvSpPr>
        <p:spPr>
          <a:xfrm>
            <a:off x="4538409" y="2757438"/>
            <a:ext cx="97155" cy="138499"/>
          </a:xfrm>
          <a:prstGeom prst="rect">
            <a:avLst/>
          </a:prstGeom>
          <a:noFill/>
        </p:spPr>
        <p:txBody>
          <a:bodyPr wrap="square" rtlCol="0">
            <a:spAutoFit/>
          </a:bodyPr>
          <a:lstStyle/>
          <a:p>
            <a:r>
              <a:rPr lang="fr-FR" sz="300" dirty="0">
                <a:solidFill>
                  <a:schemeClr val="bg1"/>
                </a:solidFill>
              </a:rPr>
              <a:t>.</a:t>
            </a:r>
          </a:p>
        </p:txBody>
      </p:sp>
      <p:sp>
        <p:nvSpPr>
          <p:cNvPr id="573" name="ZoneTexte 572"/>
          <p:cNvSpPr txBox="1"/>
          <p:nvPr/>
        </p:nvSpPr>
        <p:spPr>
          <a:xfrm>
            <a:off x="4441254" y="3884321"/>
            <a:ext cx="97155" cy="169277"/>
          </a:xfrm>
          <a:prstGeom prst="rect">
            <a:avLst/>
          </a:prstGeom>
          <a:noFill/>
        </p:spPr>
        <p:txBody>
          <a:bodyPr wrap="square" rtlCol="0">
            <a:spAutoFit/>
          </a:bodyPr>
          <a:lstStyle/>
          <a:p>
            <a:r>
              <a:rPr lang="fr-FR" sz="500" dirty="0">
                <a:solidFill>
                  <a:schemeClr val="bg1"/>
                </a:solidFill>
              </a:rPr>
              <a:t>.</a:t>
            </a:r>
          </a:p>
        </p:txBody>
      </p:sp>
      <p:sp>
        <p:nvSpPr>
          <p:cNvPr id="574" name="ZoneTexte 573"/>
          <p:cNvSpPr txBox="1"/>
          <p:nvPr/>
        </p:nvSpPr>
        <p:spPr>
          <a:xfrm>
            <a:off x="4192970" y="3681141"/>
            <a:ext cx="97155" cy="169277"/>
          </a:xfrm>
          <a:prstGeom prst="rect">
            <a:avLst/>
          </a:prstGeom>
          <a:noFill/>
        </p:spPr>
        <p:txBody>
          <a:bodyPr wrap="square" rtlCol="0">
            <a:spAutoFit/>
          </a:bodyPr>
          <a:lstStyle/>
          <a:p>
            <a:r>
              <a:rPr lang="fr-FR" sz="500" dirty="0">
                <a:solidFill>
                  <a:schemeClr val="bg1"/>
                </a:solidFill>
              </a:rPr>
              <a:t>.</a:t>
            </a:r>
          </a:p>
        </p:txBody>
      </p:sp>
      <p:sp>
        <p:nvSpPr>
          <p:cNvPr id="575" name="ZoneTexte 574"/>
          <p:cNvSpPr txBox="1"/>
          <p:nvPr/>
        </p:nvSpPr>
        <p:spPr>
          <a:xfrm>
            <a:off x="1691804" y="544728"/>
            <a:ext cx="97155" cy="169277"/>
          </a:xfrm>
          <a:prstGeom prst="rect">
            <a:avLst/>
          </a:prstGeom>
          <a:noFill/>
        </p:spPr>
        <p:txBody>
          <a:bodyPr wrap="square" rtlCol="0">
            <a:spAutoFit/>
          </a:bodyPr>
          <a:lstStyle/>
          <a:p>
            <a:r>
              <a:rPr lang="fr-FR" sz="500" dirty="0">
                <a:solidFill>
                  <a:schemeClr val="bg1"/>
                </a:solidFill>
              </a:rPr>
              <a:t>.</a:t>
            </a:r>
          </a:p>
        </p:txBody>
      </p:sp>
      <p:sp>
        <p:nvSpPr>
          <p:cNvPr id="576" name="ZoneTexte 575"/>
          <p:cNvSpPr txBox="1"/>
          <p:nvPr/>
        </p:nvSpPr>
        <p:spPr>
          <a:xfrm>
            <a:off x="1844202" y="1122062"/>
            <a:ext cx="97155" cy="138499"/>
          </a:xfrm>
          <a:prstGeom prst="rect">
            <a:avLst/>
          </a:prstGeom>
          <a:noFill/>
        </p:spPr>
        <p:txBody>
          <a:bodyPr wrap="square" rtlCol="0">
            <a:spAutoFit/>
          </a:bodyPr>
          <a:lstStyle/>
          <a:p>
            <a:r>
              <a:rPr lang="fr-FR" sz="300" dirty="0">
                <a:solidFill>
                  <a:schemeClr val="bg1"/>
                </a:solidFill>
              </a:rPr>
              <a:t>.</a:t>
            </a:r>
          </a:p>
        </p:txBody>
      </p:sp>
      <p:sp>
        <p:nvSpPr>
          <p:cNvPr id="577" name="ZoneTexte 576"/>
          <p:cNvSpPr txBox="1"/>
          <p:nvPr/>
        </p:nvSpPr>
        <p:spPr>
          <a:xfrm>
            <a:off x="850429" y="632596"/>
            <a:ext cx="97155" cy="169277"/>
          </a:xfrm>
          <a:prstGeom prst="rect">
            <a:avLst/>
          </a:prstGeom>
          <a:noFill/>
        </p:spPr>
        <p:txBody>
          <a:bodyPr wrap="square" rtlCol="0">
            <a:spAutoFit/>
          </a:bodyPr>
          <a:lstStyle/>
          <a:p>
            <a:r>
              <a:rPr lang="fr-FR" sz="500" dirty="0">
                <a:solidFill>
                  <a:schemeClr val="bg1"/>
                </a:solidFill>
              </a:rPr>
              <a:t>.</a:t>
            </a:r>
          </a:p>
        </p:txBody>
      </p:sp>
      <p:sp>
        <p:nvSpPr>
          <p:cNvPr id="578" name="ZoneTexte 577"/>
          <p:cNvSpPr txBox="1"/>
          <p:nvPr/>
        </p:nvSpPr>
        <p:spPr>
          <a:xfrm>
            <a:off x="1816264" y="1702968"/>
            <a:ext cx="97155" cy="138499"/>
          </a:xfrm>
          <a:prstGeom prst="rect">
            <a:avLst/>
          </a:prstGeom>
          <a:noFill/>
        </p:spPr>
        <p:txBody>
          <a:bodyPr wrap="square" rtlCol="0">
            <a:spAutoFit/>
          </a:bodyPr>
          <a:lstStyle/>
          <a:p>
            <a:r>
              <a:rPr lang="fr-FR" sz="300" dirty="0">
                <a:solidFill>
                  <a:schemeClr val="bg1"/>
                </a:solidFill>
              </a:rPr>
              <a:t>.</a:t>
            </a:r>
          </a:p>
        </p:txBody>
      </p:sp>
      <p:sp>
        <p:nvSpPr>
          <p:cNvPr id="579" name="ZoneTexte 578"/>
          <p:cNvSpPr txBox="1"/>
          <p:nvPr/>
        </p:nvSpPr>
        <p:spPr>
          <a:xfrm>
            <a:off x="2301404" y="1154328"/>
            <a:ext cx="97155" cy="138499"/>
          </a:xfrm>
          <a:prstGeom prst="rect">
            <a:avLst/>
          </a:prstGeom>
          <a:noFill/>
        </p:spPr>
        <p:txBody>
          <a:bodyPr wrap="square" rtlCol="0">
            <a:spAutoFit/>
          </a:bodyPr>
          <a:lstStyle/>
          <a:p>
            <a:r>
              <a:rPr lang="fr-FR" sz="300" dirty="0">
                <a:solidFill>
                  <a:schemeClr val="bg1"/>
                </a:solidFill>
              </a:rPr>
              <a:t>.</a:t>
            </a:r>
          </a:p>
        </p:txBody>
      </p:sp>
      <p:sp>
        <p:nvSpPr>
          <p:cNvPr id="580" name="ZoneTexte 579"/>
          <p:cNvSpPr txBox="1"/>
          <p:nvPr/>
        </p:nvSpPr>
        <p:spPr>
          <a:xfrm>
            <a:off x="2453804" y="1306728"/>
            <a:ext cx="97155" cy="138499"/>
          </a:xfrm>
          <a:prstGeom prst="rect">
            <a:avLst/>
          </a:prstGeom>
          <a:noFill/>
        </p:spPr>
        <p:txBody>
          <a:bodyPr wrap="square" rtlCol="0">
            <a:spAutoFit/>
          </a:bodyPr>
          <a:lstStyle/>
          <a:p>
            <a:r>
              <a:rPr lang="fr-FR" sz="300" dirty="0">
                <a:solidFill>
                  <a:schemeClr val="bg1"/>
                </a:solidFill>
              </a:rPr>
              <a:t>.</a:t>
            </a:r>
          </a:p>
        </p:txBody>
      </p:sp>
      <p:sp>
        <p:nvSpPr>
          <p:cNvPr id="581" name="ZoneTexte 580"/>
          <p:cNvSpPr txBox="1"/>
          <p:nvPr/>
        </p:nvSpPr>
        <p:spPr>
          <a:xfrm>
            <a:off x="2777018" y="986172"/>
            <a:ext cx="97155" cy="138499"/>
          </a:xfrm>
          <a:prstGeom prst="rect">
            <a:avLst/>
          </a:prstGeom>
          <a:noFill/>
        </p:spPr>
        <p:txBody>
          <a:bodyPr wrap="square" rtlCol="0">
            <a:spAutoFit/>
          </a:bodyPr>
          <a:lstStyle/>
          <a:p>
            <a:r>
              <a:rPr lang="fr-FR" sz="300" dirty="0">
                <a:solidFill>
                  <a:schemeClr val="bg1"/>
                </a:solidFill>
              </a:rPr>
              <a:t>.</a:t>
            </a:r>
          </a:p>
        </p:txBody>
      </p:sp>
      <p:sp>
        <p:nvSpPr>
          <p:cNvPr id="582" name="ZoneTexte 581"/>
          <p:cNvSpPr txBox="1"/>
          <p:nvPr/>
        </p:nvSpPr>
        <p:spPr>
          <a:xfrm>
            <a:off x="947584" y="1362608"/>
            <a:ext cx="97155" cy="138499"/>
          </a:xfrm>
          <a:prstGeom prst="rect">
            <a:avLst/>
          </a:prstGeom>
          <a:noFill/>
        </p:spPr>
        <p:txBody>
          <a:bodyPr wrap="square" rtlCol="0">
            <a:spAutoFit/>
          </a:bodyPr>
          <a:lstStyle/>
          <a:p>
            <a:r>
              <a:rPr lang="fr-FR" sz="300" dirty="0">
                <a:solidFill>
                  <a:schemeClr val="bg1"/>
                </a:solidFill>
              </a:rPr>
              <a:t>.</a:t>
            </a:r>
          </a:p>
        </p:txBody>
      </p:sp>
      <p:sp>
        <p:nvSpPr>
          <p:cNvPr id="583" name="ZoneTexte 582"/>
          <p:cNvSpPr txBox="1"/>
          <p:nvPr/>
        </p:nvSpPr>
        <p:spPr>
          <a:xfrm>
            <a:off x="1407959" y="1493537"/>
            <a:ext cx="97155" cy="138499"/>
          </a:xfrm>
          <a:prstGeom prst="rect">
            <a:avLst/>
          </a:prstGeom>
          <a:noFill/>
        </p:spPr>
        <p:txBody>
          <a:bodyPr wrap="square" rtlCol="0">
            <a:spAutoFit/>
          </a:bodyPr>
          <a:lstStyle/>
          <a:p>
            <a:r>
              <a:rPr lang="fr-FR" sz="300" dirty="0">
                <a:solidFill>
                  <a:schemeClr val="bg1"/>
                </a:solidFill>
              </a:rPr>
              <a:t>.</a:t>
            </a:r>
          </a:p>
        </p:txBody>
      </p:sp>
      <p:sp>
        <p:nvSpPr>
          <p:cNvPr id="584" name="ZoneTexte 583"/>
          <p:cNvSpPr txBox="1"/>
          <p:nvPr/>
        </p:nvSpPr>
        <p:spPr>
          <a:xfrm>
            <a:off x="1310804" y="1154328"/>
            <a:ext cx="97155" cy="138499"/>
          </a:xfrm>
          <a:prstGeom prst="rect">
            <a:avLst/>
          </a:prstGeom>
          <a:noFill/>
        </p:spPr>
        <p:txBody>
          <a:bodyPr wrap="square" rtlCol="0">
            <a:spAutoFit/>
          </a:bodyPr>
          <a:lstStyle/>
          <a:p>
            <a:r>
              <a:rPr lang="fr-FR" sz="300" dirty="0">
                <a:solidFill>
                  <a:schemeClr val="bg1"/>
                </a:solidFill>
              </a:rPr>
              <a:t>.</a:t>
            </a:r>
          </a:p>
        </p:txBody>
      </p:sp>
      <p:sp>
        <p:nvSpPr>
          <p:cNvPr id="585" name="ZoneTexte 584"/>
          <p:cNvSpPr txBox="1"/>
          <p:nvPr/>
        </p:nvSpPr>
        <p:spPr>
          <a:xfrm>
            <a:off x="1359381" y="845718"/>
            <a:ext cx="97155" cy="215444"/>
          </a:xfrm>
          <a:prstGeom prst="rect">
            <a:avLst/>
          </a:prstGeom>
          <a:noFill/>
        </p:spPr>
        <p:txBody>
          <a:bodyPr wrap="square" rtlCol="0">
            <a:spAutoFit/>
          </a:bodyPr>
          <a:lstStyle/>
          <a:p>
            <a:r>
              <a:rPr lang="fr-FR" sz="800" dirty="0">
                <a:solidFill>
                  <a:schemeClr val="bg1"/>
                </a:solidFill>
              </a:rPr>
              <a:t>.</a:t>
            </a:r>
          </a:p>
        </p:txBody>
      </p:sp>
      <p:sp>
        <p:nvSpPr>
          <p:cNvPr id="586" name="ZoneTexte 585"/>
          <p:cNvSpPr txBox="1"/>
          <p:nvPr/>
        </p:nvSpPr>
        <p:spPr>
          <a:xfrm>
            <a:off x="1179358" y="406004"/>
            <a:ext cx="97155" cy="253916"/>
          </a:xfrm>
          <a:prstGeom prst="rect">
            <a:avLst/>
          </a:prstGeom>
          <a:noFill/>
        </p:spPr>
        <p:txBody>
          <a:bodyPr wrap="square" rtlCol="0">
            <a:spAutoFit/>
          </a:bodyPr>
          <a:lstStyle/>
          <a:p>
            <a:r>
              <a:rPr lang="fr-FR" sz="1000" dirty="0">
                <a:solidFill>
                  <a:schemeClr val="bg1"/>
                </a:solidFill>
              </a:rPr>
              <a:t>.</a:t>
            </a:r>
          </a:p>
        </p:txBody>
      </p:sp>
      <p:sp>
        <p:nvSpPr>
          <p:cNvPr id="587" name="ZoneTexte 586"/>
          <p:cNvSpPr txBox="1"/>
          <p:nvPr/>
        </p:nvSpPr>
        <p:spPr>
          <a:xfrm>
            <a:off x="227175" y="914124"/>
            <a:ext cx="97155" cy="215444"/>
          </a:xfrm>
          <a:prstGeom prst="rect">
            <a:avLst/>
          </a:prstGeom>
          <a:noFill/>
        </p:spPr>
        <p:txBody>
          <a:bodyPr wrap="square" rtlCol="0">
            <a:spAutoFit/>
          </a:bodyPr>
          <a:lstStyle/>
          <a:p>
            <a:r>
              <a:rPr lang="fr-FR" sz="800" dirty="0">
                <a:solidFill>
                  <a:schemeClr val="bg1"/>
                </a:solidFill>
              </a:rPr>
              <a:t>.</a:t>
            </a:r>
          </a:p>
        </p:txBody>
      </p:sp>
      <p:sp>
        <p:nvSpPr>
          <p:cNvPr id="588" name="ZoneTexte 587"/>
          <p:cNvSpPr txBox="1"/>
          <p:nvPr/>
        </p:nvSpPr>
        <p:spPr>
          <a:xfrm>
            <a:off x="684377" y="1061995"/>
            <a:ext cx="97155" cy="138499"/>
          </a:xfrm>
          <a:prstGeom prst="rect">
            <a:avLst/>
          </a:prstGeom>
          <a:noFill/>
        </p:spPr>
        <p:txBody>
          <a:bodyPr wrap="square" rtlCol="0">
            <a:spAutoFit/>
          </a:bodyPr>
          <a:lstStyle/>
          <a:p>
            <a:r>
              <a:rPr lang="fr-FR" sz="300" dirty="0">
                <a:solidFill>
                  <a:schemeClr val="bg1"/>
                </a:solidFill>
              </a:rPr>
              <a:t>.</a:t>
            </a:r>
          </a:p>
        </p:txBody>
      </p:sp>
      <p:sp>
        <p:nvSpPr>
          <p:cNvPr id="589" name="ZoneTexte 588"/>
          <p:cNvSpPr txBox="1"/>
          <p:nvPr/>
        </p:nvSpPr>
        <p:spPr>
          <a:xfrm>
            <a:off x="555471" y="404992"/>
            <a:ext cx="97155" cy="169277"/>
          </a:xfrm>
          <a:prstGeom prst="rect">
            <a:avLst/>
          </a:prstGeom>
          <a:noFill/>
        </p:spPr>
        <p:txBody>
          <a:bodyPr wrap="square" rtlCol="0">
            <a:spAutoFit/>
          </a:bodyPr>
          <a:lstStyle/>
          <a:p>
            <a:r>
              <a:rPr lang="fr-FR" sz="500" dirty="0">
                <a:solidFill>
                  <a:schemeClr val="bg1"/>
                </a:solidFill>
              </a:rPr>
              <a:t>.</a:t>
            </a:r>
          </a:p>
        </p:txBody>
      </p:sp>
      <p:sp>
        <p:nvSpPr>
          <p:cNvPr id="590" name="ZoneTexte 589"/>
          <p:cNvSpPr txBox="1"/>
          <p:nvPr/>
        </p:nvSpPr>
        <p:spPr>
          <a:xfrm>
            <a:off x="458316" y="1531875"/>
            <a:ext cx="97155" cy="138499"/>
          </a:xfrm>
          <a:prstGeom prst="rect">
            <a:avLst/>
          </a:prstGeom>
          <a:noFill/>
        </p:spPr>
        <p:txBody>
          <a:bodyPr wrap="square" rtlCol="0">
            <a:spAutoFit/>
          </a:bodyPr>
          <a:lstStyle/>
          <a:p>
            <a:r>
              <a:rPr lang="fr-FR" sz="300" dirty="0">
                <a:solidFill>
                  <a:schemeClr val="bg1"/>
                </a:solidFill>
              </a:rPr>
              <a:t>.</a:t>
            </a:r>
          </a:p>
        </p:txBody>
      </p:sp>
      <p:sp>
        <p:nvSpPr>
          <p:cNvPr id="591" name="ZoneTexte 590"/>
          <p:cNvSpPr txBox="1"/>
          <p:nvPr/>
        </p:nvSpPr>
        <p:spPr>
          <a:xfrm>
            <a:off x="210032" y="1328695"/>
            <a:ext cx="97155" cy="138499"/>
          </a:xfrm>
          <a:prstGeom prst="rect">
            <a:avLst/>
          </a:prstGeom>
          <a:noFill/>
        </p:spPr>
        <p:txBody>
          <a:bodyPr wrap="square" rtlCol="0">
            <a:spAutoFit/>
          </a:bodyPr>
          <a:lstStyle/>
          <a:p>
            <a:r>
              <a:rPr lang="fr-FR" sz="300" dirty="0">
                <a:solidFill>
                  <a:schemeClr val="bg1"/>
                </a:solidFill>
              </a:rPr>
              <a:t>.</a:t>
            </a:r>
          </a:p>
        </p:txBody>
      </p:sp>
      <p:sp>
        <p:nvSpPr>
          <p:cNvPr id="592" name="ZoneTexte 591"/>
          <p:cNvSpPr txBox="1"/>
          <p:nvPr/>
        </p:nvSpPr>
        <p:spPr>
          <a:xfrm>
            <a:off x="2339089" y="2087157"/>
            <a:ext cx="97155" cy="138499"/>
          </a:xfrm>
          <a:prstGeom prst="rect">
            <a:avLst/>
          </a:prstGeom>
          <a:noFill/>
        </p:spPr>
        <p:txBody>
          <a:bodyPr wrap="square" rtlCol="0">
            <a:spAutoFit/>
          </a:bodyPr>
          <a:lstStyle/>
          <a:p>
            <a:r>
              <a:rPr lang="fr-FR" sz="300" dirty="0">
                <a:solidFill>
                  <a:schemeClr val="bg1"/>
                </a:solidFill>
              </a:rPr>
              <a:t>.</a:t>
            </a:r>
          </a:p>
        </p:txBody>
      </p:sp>
      <p:sp>
        <p:nvSpPr>
          <p:cNvPr id="593" name="ZoneTexte 592"/>
          <p:cNvSpPr txBox="1"/>
          <p:nvPr/>
        </p:nvSpPr>
        <p:spPr>
          <a:xfrm>
            <a:off x="2491487" y="2664491"/>
            <a:ext cx="97155" cy="138499"/>
          </a:xfrm>
          <a:prstGeom prst="rect">
            <a:avLst/>
          </a:prstGeom>
          <a:noFill/>
        </p:spPr>
        <p:txBody>
          <a:bodyPr wrap="square" rtlCol="0">
            <a:spAutoFit/>
          </a:bodyPr>
          <a:lstStyle/>
          <a:p>
            <a:r>
              <a:rPr lang="fr-FR" sz="300" dirty="0">
                <a:solidFill>
                  <a:schemeClr val="bg1"/>
                </a:solidFill>
              </a:rPr>
              <a:t>.</a:t>
            </a:r>
          </a:p>
        </p:txBody>
      </p:sp>
      <p:sp>
        <p:nvSpPr>
          <p:cNvPr id="594" name="ZoneTexte 593"/>
          <p:cNvSpPr txBox="1"/>
          <p:nvPr/>
        </p:nvSpPr>
        <p:spPr>
          <a:xfrm>
            <a:off x="1497714" y="2175025"/>
            <a:ext cx="97155" cy="138499"/>
          </a:xfrm>
          <a:prstGeom prst="rect">
            <a:avLst/>
          </a:prstGeom>
          <a:noFill/>
        </p:spPr>
        <p:txBody>
          <a:bodyPr wrap="square" rtlCol="0">
            <a:spAutoFit/>
          </a:bodyPr>
          <a:lstStyle/>
          <a:p>
            <a:r>
              <a:rPr lang="fr-FR" sz="300" dirty="0">
                <a:solidFill>
                  <a:schemeClr val="bg1"/>
                </a:solidFill>
              </a:rPr>
              <a:t>.</a:t>
            </a:r>
          </a:p>
        </p:txBody>
      </p:sp>
      <p:sp>
        <p:nvSpPr>
          <p:cNvPr id="595" name="ZoneTexte 594"/>
          <p:cNvSpPr txBox="1"/>
          <p:nvPr/>
        </p:nvSpPr>
        <p:spPr>
          <a:xfrm>
            <a:off x="2463549" y="3245397"/>
            <a:ext cx="97155" cy="138499"/>
          </a:xfrm>
          <a:prstGeom prst="rect">
            <a:avLst/>
          </a:prstGeom>
          <a:noFill/>
        </p:spPr>
        <p:txBody>
          <a:bodyPr wrap="square" rtlCol="0">
            <a:spAutoFit/>
          </a:bodyPr>
          <a:lstStyle/>
          <a:p>
            <a:r>
              <a:rPr lang="fr-FR" sz="300" dirty="0">
                <a:solidFill>
                  <a:schemeClr val="bg1"/>
                </a:solidFill>
              </a:rPr>
              <a:t>.</a:t>
            </a:r>
          </a:p>
        </p:txBody>
      </p:sp>
      <p:sp>
        <p:nvSpPr>
          <p:cNvPr id="596" name="ZoneTexte 595"/>
          <p:cNvSpPr txBox="1"/>
          <p:nvPr/>
        </p:nvSpPr>
        <p:spPr>
          <a:xfrm>
            <a:off x="2948689" y="2696757"/>
            <a:ext cx="97155" cy="138499"/>
          </a:xfrm>
          <a:prstGeom prst="rect">
            <a:avLst/>
          </a:prstGeom>
          <a:noFill/>
        </p:spPr>
        <p:txBody>
          <a:bodyPr wrap="square" rtlCol="0">
            <a:spAutoFit/>
          </a:bodyPr>
          <a:lstStyle/>
          <a:p>
            <a:r>
              <a:rPr lang="fr-FR" sz="300" dirty="0">
                <a:solidFill>
                  <a:schemeClr val="bg1"/>
                </a:solidFill>
              </a:rPr>
              <a:t>.</a:t>
            </a:r>
          </a:p>
        </p:txBody>
      </p:sp>
      <p:sp>
        <p:nvSpPr>
          <p:cNvPr id="597" name="ZoneTexte 596"/>
          <p:cNvSpPr txBox="1"/>
          <p:nvPr/>
        </p:nvSpPr>
        <p:spPr>
          <a:xfrm>
            <a:off x="3101089" y="2849157"/>
            <a:ext cx="97155" cy="138499"/>
          </a:xfrm>
          <a:prstGeom prst="rect">
            <a:avLst/>
          </a:prstGeom>
          <a:noFill/>
        </p:spPr>
        <p:txBody>
          <a:bodyPr wrap="square" rtlCol="0">
            <a:spAutoFit/>
          </a:bodyPr>
          <a:lstStyle/>
          <a:p>
            <a:r>
              <a:rPr lang="fr-FR" sz="300" dirty="0">
                <a:solidFill>
                  <a:schemeClr val="bg1"/>
                </a:solidFill>
              </a:rPr>
              <a:t>.</a:t>
            </a:r>
          </a:p>
        </p:txBody>
      </p:sp>
      <p:sp>
        <p:nvSpPr>
          <p:cNvPr id="598" name="ZoneTexte 597"/>
          <p:cNvSpPr txBox="1"/>
          <p:nvPr/>
        </p:nvSpPr>
        <p:spPr>
          <a:xfrm>
            <a:off x="3424303" y="2528601"/>
            <a:ext cx="97155" cy="138499"/>
          </a:xfrm>
          <a:prstGeom prst="rect">
            <a:avLst/>
          </a:prstGeom>
          <a:noFill/>
        </p:spPr>
        <p:txBody>
          <a:bodyPr wrap="square" rtlCol="0">
            <a:spAutoFit/>
          </a:bodyPr>
          <a:lstStyle/>
          <a:p>
            <a:r>
              <a:rPr lang="fr-FR" sz="300" dirty="0">
                <a:solidFill>
                  <a:schemeClr val="bg1"/>
                </a:solidFill>
              </a:rPr>
              <a:t>.</a:t>
            </a:r>
          </a:p>
        </p:txBody>
      </p:sp>
      <p:sp>
        <p:nvSpPr>
          <p:cNvPr id="599" name="ZoneTexte 598"/>
          <p:cNvSpPr txBox="1"/>
          <p:nvPr/>
        </p:nvSpPr>
        <p:spPr>
          <a:xfrm>
            <a:off x="1594869" y="2905037"/>
            <a:ext cx="97155" cy="138499"/>
          </a:xfrm>
          <a:prstGeom prst="rect">
            <a:avLst/>
          </a:prstGeom>
          <a:noFill/>
        </p:spPr>
        <p:txBody>
          <a:bodyPr wrap="square" rtlCol="0">
            <a:spAutoFit/>
          </a:bodyPr>
          <a:lstStyle/>
          <a:p>
            <a:r>
              <a:rPr lang="fr-FR" sz="300" dirty="0">
                <a:solidFill>
                  <a:schemeClr val="bg1"/>
                </a:solidFill>
              </a:rPr>
              <a:t>.</a:t>
            </a:r>
          </a:p>
        </p:txBody>
      </p:sp>
      <p:sp>
        <p:nvSpPr>
          <p:cNvPr id="600" name="ZoneTexte 599"/>
          <p:cNvSpPr txBox="1"/>
          <p:nvPr/>
        </p:nvSpPr>
        <p:spPr>
          <a:xfrm>
            <a:off x="2055244" y="3035966"/>
            <a:ext cx="97155" cy="138499"/>
          </a:xfrm>
          <a:prstGeom prst="rect">
            <a:avLst/>
          </a:prstGeom>
          <a:noFill/>
        </p:spPr>
        <p:txBody>
          <a:bodyPr wrap="square" rtlCol="0">
            <a:spAutoFit/>
          </a:bodyPr>
          <a:lstStyle/>
          <a:p>
            <a:r>
              <a:rPr lang="fr-FR" sz="300" dirty="0">
                <a:solidFill>
                  <a:schemeClr val="bg1"/>
                </a:solidFill>
              </a:rPr>
              <a:t>.</a:t>
            </a:r>
          </a:p>
        </p:txBody>
      </p:sp>
      <p:sp>
        <p:nvSpPr>
          <p:cNvPr id="601" name="ZoneTexte 600"/>
          <p:cNvSpPr txBox="1"/>
          <p:nvPr/>
        </p:nvSpPr>
        <p:spPr>
          <a:xfrm>
            <a:off x="1958089" y="2696757"/>
            <a:ext cx="97155" cy="138499"/>
          </a:xfrm>
          <a:prstGeom prst="rect">
            <a:avLst/>
          </a:prstGeom>
          <a:noFill/>
        </p:spPr>
        <p:txBody>
          <a:bodyPr wrap="square" rtlCol="0">
            <a:spAutoFit/>
          </a:bodyPr>
          <a:lstStyle/>
          <a:p>
            <a:r>
              <a:rPr lang="fr-FR" sz="300" dirty="0">
                <a:solidFill>
                  <a:schemeClr val="bg1"/>
                </a:solidFill>
              </a:rPr>
              <a:t>.</a:t>
            </a:r>
          </a:p>
        </p:txBody>
      </p:sp>
      <p:sp>
        <p:nvSpPr>
          <p:cNvPr id="602" name="ZoneTexte 601"/>
          <p:cNvSpPr txBox="1"/>
          <p:nvPr/>
        </p:nvSpPr>
        <p:spPr>
          <a:xfrm>
            <a:off x="2006666" y="2388147"/>
            <a:ext cx="97155" cy="215444"/>
          </a:xfrm>
          <a:prstGeom prst="rect">
            <a:avLst/>
          </a:prstGeom>
          <a:noFill/>
        </p:spPr>
        <p:txBody>
          <a:bodyPr wrap="square" rtlCol="0">
            <a:spAutoFit/>
          </a:bodyPr>
          <a:lstStyle/>
          <a:p>
            <a:r>
              <a:rPr lang="fr-FR" sz="800" dirty="0">
                <a:solidFill>
                  <a:schemeClr val="bg1"/>
                </a:solidFill>
              </a:rPr>
              <a:t>.</a:t>
            </a:r>
          </a:p>
        </p:txBody>
      </p:sp>
      <p:sp>
        <p:nvSpPr>
          <p:cNvPr id="603" name="ZoneTexte 602"/>
          <p:cNvSpPr txBox="1"/>
          <p:nvPr/>
        </p:nvSpPr>
        <p:spPr>
          <a:xfrm>
            <a:off x="1826643" y="1948433"/>
            <a:ext cx="97155" cy="215444"/>
          </a:xfrm>
          <a:prstGeom prst="rect">
            <a:avLst/>
          </a:prstGeom>
          <a:noFill/>
        </p:spPr>
        <p:txBody>
          <a:bodyPr wrap="square" rtlCol="0">
            <a:spAutoFit/>
          </a:bodyPr>
          <a:lstStyle/>
          <a:p>
            <a:r>
              <a:rPr lang="fr-FR" sz="800" dirty="0">
                <a:solidFill>
                  <a:schemeClr val="bg1"/>
                </a:solidFill>
              </a:rPr>
              <a:t>.</a:t>
            </a:r>
          </a:p>
        </p:txBody>
      </p:sp>
      <p:sp>
        <p:nvSpPr>
          <p:cNvPr id="604" name="ZoneTexte 603"/>
          <p:cNvSpPr txBox="1"/>
          <p:nvPr/>
        </p:nvSpPr>
        <p:spPr>
          <a:xfrm>
            <a:off x="874460" y="2456553"/>
            <a:ext cx="97155" cy="215444"/>
          </a:xfrm>
          <a:prstGeom prst="rect">
            <a:avLst/>
          </a:prstGeom>
          <a:noFill/>
        </p:spPr>
        <p:txBody>
          <a:bodyPr wrap="square" rtlCol="0">
            <a:spAutoFit/>
          </a:bodyPr>
          <a:lstStyle/>
          <a:p>
            <a:r>
              <a:rPr lang="fr-FR" sz="800" dirty="0">
                <a:solidFill>
                  <a:schemeClr val="bg1"/>
                </a:solidFill>
              </a:rPr>
              <a:t>.</a:t>
            </a:r>
          </a:p>
        </p:txBody>
      </p:sp>
      <p:sp>
        <p:nvSpPr>
          <p:cNvPr id="605" name="ZoneTexte 604"/>
          <p:cNvSpPr txBox="1"/>
          <p:nvPr/>
        </p:nvSpPr>
        <p:spPr>
          <a:xfrm>
            <a:off x="1331662" y="2604424"/>
            <a:ext cx="97155" cy="138499"/>
          </a:xfrm>
          <a:prstGeom prst="rect">
            <a:avLst/>
          </a:prstGeom>
          <a:noFill/>
        </p:spPr>
        <p:txBody>
          <a:bodyPr wrap="square" rtlCol="0">
            <a:spAutoFit/>
          </a:bodyPr>
          <a:lstStyle/>
          <a:p>
            <a:r>
              <a:rPr lang="fr-FR" sz="300" dirty="0">
                <a:solidFill>
                  <a:schemeClr val="bg1"/>
                </a:solidFill>
              </a:rPr>
              <a:t>.</a:t>
            </a:r>
          </a:p>
        </p:txBody>
      </p:sp>
      <p:sp>
        <p:nvSpPr>
          <p:cNvPr id="606" name="ZoneTexte 605"/>
          <p:cNvSpPr txBox="1"/>
          <p:nvPr/>
        </p:nvSpPr>
        <p:spPr>
          <a:xfrm>
            <a:off x="1202756" y="1947421"/>
            <a:ext cx="97155" cy="138499"/>
          </a:xfrm>
          <a:prstGeom prst="rect">
            <a:avLst/>
          </a:prstGeom>
          <a:noFill/>
        </p:spPr>
        <p:txBody>
          <a:bodyPr wrap="square" rtlCol="0">
            <a:spAutoFit/>
          </a:bodyPr>
          <a:lstStyle/>
          <a:p>
            <a:r>
              <a:rPr lang="fr-FR" sz="300" dirty="0">
                <a:solidFill>
                  <a:schemeClr val="bg1"/>
                </a:solidFill>
              </a:rPr>
              <a:t>.</a:t>
            </a:r>
          </a:p>
        </p:txBody>
      </p:sp>
      <p:sp>
        <p:nvSpPr>
          <p:cNvPr id="607" name="ZoneTexte 606"/>
          <p:cNvSpPr txBox="1"/>
          <p:nvPr/>
        </p:nvSpPr>
        <p:spPr>
          <a:xfrm>
            <a:off x="1105601" y="3074304"/>
            <a:ext cx="97155" cy="138499"/>
          </a:xfrm>
          <a:prstGeom prst="rect">
            <a:avLst/>
          </a:prstGeom>
          <a:noFill/>
        </p:spPr>
        <p:txBody>
          <a:bodyPr wrap="square" rtlCol="0">
            <a:spAutoFit/>
          </a:bodyPr>
          <a:lstStyle/>
          <a:p>
            <a:r>
              <a:rPr lang="fr-FR" sz="300" dirty="0">
                <a:solidFill>
                  <a:schemeClr val="bg1"/>
                </a:solidFill>
              </a:rPr>
              <a:t>.</a:t>
            </a:r>
          </a:p>
        </p:txBody>
      </p:sp>
      <p:sp>
        <p:nvSpPr>
          <p:cNvPr id="608" name="ZoneTexte 607"/>
          <p:cNvSpPr txBox="1"/>
          <p:nvPr/>
        </p:nvSpPr>
        <p:spPr>
          <a:xfrm>
            <a:off x="857317" y="2871124"/>
            <a:ext cx="97155" cy="138499"/>
          </a:xfrm>
          <a:prstGeom prst="rect">
            <a:avLst/>
          </a:prstGeom>
          <a:noFill/>
        </p:spPr>
        <p:txBody>
          <a:bodyPr wrap="square" rtlCol="0">
            <a:spAutoFit/>
          </a:bodyPr>
          <a:lstStyle/>
          <a:p>
            <a:r>
              <a:rPr lang="fr-FR" sz="300" dirty="0">
                <a:solidFill>
                  <a:schemeClr val="bg1"/>
                </a:solidFill>
              </a:rPr>
              <a:t>.</a:t>
            </a:r>
          </a:p>
        </p:txBody>
      </p:sp>
      <p:sp>
        <p:nvSpPr>
          <p:cNvPr id="609" name="ZoneTexte 608"/>
          <p:cNvSpPr txBox="1"/>
          <p:nvPr/>
        </p:nvSpPr>
        <p:spPr>
          <a:xfrm>
            <a:off x="4472299" y="5353234"/>
            <a:ext cx="97155" cy="169277"/>
          </a:xfrm>
          <a:prstGeom prst="rect">
            <a:avLst/>
          </a:prstGeom>
          <a:noFill/>
        </p:spPr>
        <p:txBody>
          <a:bodyPr wrap="square" rtlCol="0">
            <a:spAutoFit/>
          </a:bodyPr>
          <a:lstStyle/>
          <a:p>
            <a:r>
              <a:rPr lang="fr-FR" sz="500" dirty="0">
                <a:solidFill>
                  <a:schemeClr val="bg1"/>
                </a:solidFill>
              </a:rPr>
              <a:t>.</a:t>
            </a:r>
          </a:p>
        </p:txBody>
      </p:sp>
      <p:sp>
        <p:nvSpPr>
          <p:cNvPr id="610" name="ZoneTexte 609"/>
          <p:cNvSpPr txBox="1"/>
          <p:nvPr/>
        </p:nvSpPr>
        <p:spPr>
          <a:xfrm>
            <a:off x="4146864" y="3227216"/>
            <a:ext cx="97155" cy="215444"/>
          </a:xfrm>
          <a:prstGeom prst="rect">
            <a:avLst/>
          </a:prstGeom>
          <a:noFill/>
        </p:spPr>
        <p:txBody>
          <a:bodyPr wrap="square" rtlCol="0">
            <a:spAutoFit/>
          </a:bodyPr>
          <a:lstStyle/>
          <a:p>
            <a:r>
              <a:rPr lang="fr-FR" sz="800" dirty="0">
                <a:solidFill>
                  <a:schemeClr val="bg1"/>
                </a:solidFill>
              </a:rPr>
              <a:t>.</a:t>
            </a:r>
          </a:p>
        </p:txBody>
      </p:sp>
      <p:sp>
        <p:nvSpPr>
          <p:cNvPr id="611" name="ZoneTexte 610"/>
          <p:cNvSpPr txBox="1"/>
          <p:nvPr/>
        </p:nvSpPr>
        <p:spPr>
          <a:xfrm>
            <a:off x="1394332" y="3762599"/>
            <a:ext cx="97155" cy="253916"/>
          </a:xfrm>
          <a:prstGeom prst="rect">
            <a:avLst/>
          </a:prstGeom>
          <a:noFill/>
        </p:spPr>
        <p:txBody>
          <a:bodyPr wrap="square" rtlCol="0">
            <a:spAutoFit/>
          </a:bodyPr>
          <a:lstStyle/>
          <a:p>
            <a:r>
              <a:rPr lang="fr-FR" sz="1000" dirty="0">
                <a:solidFill>
                  <a:srgbClr val="0070C0"/>
                </a:solidFill>
              </a:rPr>
              <a:t>.</a:t>
            </a:r>
          </a:p>
        </p:txBody>
      </p:sp>
      <p:sp>
        <p:nvSpPr>
          <p:cNvPr id="612" name="ZoneTexte 611"/>
          <p:cNvSpPr txBox="1"/>
          <p:nvPr/>
        </p:nvSpPr>
        <p:spPr>
          <a:xfrm>
            <a:off x="1297039" y="3246907"/>
            <a:ext cx="97155" cy="138499"/>
          </a:xfrm>
          <a:prstGeom prst="rect">
            <a:avLst/>
          </a:prstGeom>
          <a:noFill/>
        </p:spPr>
        <p:txBody>
          <a:bodyPr wrap="square" rtlCol="0">
            <a:spAutoFit/>
          </a:bodyPr>
          <a:lstStyle/>
          <a:p>
            <a:r>
              <a:rPr lang="fr-FR" sz="300" dirty="0">
                <a:solidFill>
                  <a:schemeClr val="bg1"/>
                </a:solidFill>
              </a:rPr>
              <a:t>.</a:t>
            </a:r>
          </a:p>
        </p:txBody>
      </p:sp>
      <p:sp>
        <p:nvSpPr>
          <p:cNvPr id="613" name="ZoneTexte 612"/>
          <p:cNvSpPr txBox="1"/>
          <p:nvPr/>
        </p:nvSpPr>
        <p:spPr>
          <a:xfrm>
            <a:off x="807771" y="3416174"/>
            <a:ext cx="97155" cy="138499"/>
          </a:xfrm>
          <a:prstGeom prst="rect">
            <a:avLst/>
          </a:prstGeom>
          <a:noFill/>
        </p:spPr>
        <p:txBody>
          <a:bodyPr wrap="square" rtlCol="0">
            <a:spAutoFit/>
          </a:bodyPr>
          <a:lstStyle/>
          <a:p>
            <a:r>
              <a:rPr lang="fr-FR" sz="300" dirty="0">
                <a:solidFill>
                  <a:schemeClr val="bg1"/>
                </a:solidFill>
              </a:rPr>
              <a:t>.</a:t>
            </a:r>
          </a:p>
        </p:txBody>
      </p:sp>
      <p:sp>
        <p:nvSpPr>
          <p:cNvPr id="614" name="ZoneTexte 613"/>
          <p:cNvSpPr txBox="1"/>
          <p:nvPr/>
        </p:nvSpPr>
        <p:spPr>
          <a:xfrm>
            <a:off x="559487" y="3212994"/>
            <a:ext cx="97155" cy="138499"/>
          </a:xfrm>
          <a:prstGeom prst="rect">
            <a:avLst/>
          </a:prstGeom>
          <a:noFill/>
        </p:spPr>
        <p:txBody>
          <a:bodyPr wrap="square" rtlCol="0">
            <a:spAutoFit/>
          </a:bodyPr>
          <a:lstStyle/>
          <a:p>
            <a:r>
              <a:rPr lang="fr-FR" sz="300" dirty="0">
                <a:solidFill>
                  <a:schemeClr val="bg1"/>
                </a:solidFill>
              </a:rPr>
              <a:t>.</a:t>
            </a:r>
          </a:p>
        </p:txBody>
      </p:sp>
      <p:sp>
        <p:nvSpPr>
          <p:cNvPr id="615" name="ZoneTexte 614"/>
          <p:cNvSpPr txBox="1"/>
          <p:nvPr/>
        </p:nvSpPr>
        <p:spPr>
          <a:xfrm>
            <a:off x="1449439" y="3399307"/>
            <a:ext cx="97155" cy="138499"/>
          </a:xfrm>
          <a:prstGeom prst="rect">
            <a:avLst/>
          </a:prstGeom>
          <a:noFill/>
        </p:spPr>
        <p:txBody>
          <a:bodyPr wrap="square" rtlCol="0">
            <a:spAutoFit/>
          </a:bodyPr>
          <a:lstStyle/>
          <a:p>
            <a:r>
              <a:rPr lang="fr-FR" sz="300" dirty="0">
                <a:solidFill>
                  <a:schemeClr val="bg1"/>
                </a:solidFill>
              </a:rPr>
              <a:t>.</a:t>
            </a:r>
          </a:p>
        </p:txBody>
      </p:sp>
      <p:sp>
        <p:nvSpPr>
          <p:cNvPr id="616" name="ZoneTexte 615"/>
          <p:cNvSpPr txBox="1"/>
          <p:nvPr/>
        </p:nvSpPr>
        <p:spPr>
          <a:xfrm>
            <a:off x="1186232" y="3098694"/>
            <a:ext cx="97155" cy="138499"/>
          </a:xfrm>
          <a:prstGeom prst="rect">
            <a:avLst/>
          </a:prstGeom>
          <a:noFill/>
        </p:spPr>
        <p:txBody>
          <a:bodyPr wrap="square" rtlCol="0">
            <a:spAutoFit/>
          </a:bodyPr>
          <a:lstStyle/>
          <a:p>
            <a:r>
              <a:rPr lang="fr-FR" sz="300" dirty="0">
                <a:solidFill>
                  <a:schemeClr val="bg1"/>
                </a:solidFill>
              </a:rPr>
              <a:t>.</a:t>
            </a:r>
          </a:p>
        </p:txBody>
      </p:sp>
      <p:sp>
        <p:nvSpPr>
          <p:cNvPr id="617" name="ZoneTexte 616"/>
          <p:cNvSpPr txBox="1"/>
          <p:nvPr/>
        </p:nvSpPr>
        <p:spPr>
          <a:xfrm>
            <a:off x="711887" y="3365394"/>
            <a:ext cx="97155" cy="138499"/>
          </a:xfrm>
          <a:prstGeom prst="rect">
            <a:avLst/>
          </a:prstGeom>
          <a:noFill/>
        </p:spPr>
        <p:txBody>
          <a:bodyPr wrap="square" rtlCol="0">
            <a:spAutoFit/>
          </a:bodyPr>
          <a:lstStyle/>
          <a:p>
            <a:r>
              <a:rPr lang="fr-FR" sz="300" dirty="0">
                <a:solidFill>
                  <a:schemeClr val="bg1"/>
                </a:solidFill>
              </a:rPr>
              <a:t>.</a:t>
            </a:r>
          </a:p>
        </p:txBody>
      </p:sp>
      <p:sp>
        <p:nvSpPr>
          <p:cNvPr id="618" name="ZoneTexte 617"/>
          <p:cNvSpPr txBox="1"/>
          <p:nvPr/>
        </p:nvSpPr>
        <p:spPr>
          <a:xfrm>
            <a:off x="1449439" y="3399307"/>
            <a:ext cx="97155" cy="138499"/>
          </a:xfrm>
          <a:prstGeom prst="rect">
            <a:avLst/>
          </a:prstGeom>
          <a:noFill/>
        </p:spPr>
        <p:txBody>
          <a:bodyPr wrap="square" rtlCol="0">
            <a:spAutoFit/>
          </a:bodyPr>
          <a:lstStyle/>
          <a:p>
            <a:r>
              <a:rPr lang="fr-FR" sz="300" dirty="0">
                <a:solidFill>
                  <a:schemeClr val="bg1"/>
                </a:solidFill>
              </a:rPr>
              <a:t>.</a:t>
            </a:r>
          </a:p>
        </p:txBody>
      </p:sp>
      <p:sp>
        <p:nvSpPr>
          <p:cNvPr id="619" name="ZoneTexte 618"/>
          <p:cNvSpPr txBox="1"/>
          <p:nvPr/>
        </p:nvSpPr>
        <p:spPr>
          <a:xfrm>
            <a:off x="711887" y="3365394"/>
            <a:ext cx="97155" cy="138499"/>
          </a:xfrm>
          <a:prstGeom prst="rect">
            <a:avLst/>
          </a:prstGeom>
          <a:noFill/>
        </p:spPr>
        <p:txBody>
          <a:bodyPr wrap="square" rtlCol="0">
            <a:spAutoFit/>
          </a:bodyPr>
          <a:lstStyle/>
          <a:p>
            <a:r>
              <a:rPr lang="fr-FR" sz="300" dirty="0">
                <a:solidFill>
                  <a:schemeClr val="bg1"/>
                </a:solidFill>
              </a:rPr>
              <a:t>.</a:t>
            </a:r>
          </a:p>
        </p:txBody>
      </p:sp>
      <p:sp>
        <p:nvSpPr>
          <p:cNvPr id="620" name="ZoneTexte 619"/>
          <p:cNvSpPr txBox="1"/>
          <p:nvPr/>
        </p:nvSpPr>
        <p:spPr>
          <a:xfrm>
            <a:off x="1601839" y="3551707"/>
            <a:ext cx="97155" cy="169277"/>
          </a:xfrm>
          <a:prstGeom prst="rect">
            <a:avLst/>
          </a:prstGeom>
          <a:noFill/>
        </p:spPr>
        <p:txBody>
          <a:bodyPr wrap="square" rtlCol="0">
            <a:spAutoFit/>
          </a:bodyPr>
          <a:lstStyle/>
          <a:p>
            <a:r>
              <a:rPr lang="fr-FR" sz="500" dirty="0">
                <a:solidFill>
                  <a:schemeClr val="bg1"/>
                </a:solidFill>
              </a:rPr>
              <a:t>.</a:t>
            </a:r>
          </a:p>
        </p:txBody>
      </p:sp>
      <p:sp>
        <p:nvSpPr>
          <p:cNvPr id="621" name="ZoneTexte 620"/>
          <p:cNvSpPr txBox="1"/>
          <p:nvPr/>
        </p:nvSpPr>
        <p:spPr>
          <a:xfrm>
            <a:off x="1112571" y="3720974"/>
            <a:ext cx="97155" cy="169277"/>
          </a:xfrm>
          <a:prstGeom prst="rect">
            <a:avLst/>
          </a:prstGeom>
          <a:noFill/>
        </p:spPr>
        <p:txBody>
          <a:bodyPr wrap="square" rtlCol="0">
            <a:spAutoFit/>
          </a:bodyPr>
          <a:lstStyle/>
          <a:p>
            <a:r>
              <a:rPr lang="fr-FR" sz="500" dirty="0">
                <a:solidFill>
                  <a:schemeClr val="bg1"/>
                </a:solidFill>
              </a:rPr>
              <a:t>.</a:t>
            </a:r>
          </a:p>
        </p:txBody>
      </p:sp>
      <p:sp>
        <p:nvSpPr>
          <p:cNvPr id="622" name="ZoneTexte 621"/>
          <p:cNvSpPr txBox="1"/>
          <p:nvPr/>
        </p:nvSpPr>
        <p:spPr>
          <a:xfrm>
            <a:off x="864287" y="3517794"/>
            <a:ext cx="97155" cy="169277"/>
          </a:xfrm>
          <a:prstGeom prst="rect">
            <a:avLst/>
          </a:prstGeom>
          <a:noFill/>
        </p:spPr>
        <p:txBody>
          <a:bodyPr wrap="square" rtlCol="0">
            <a:spAutoFit/>
          </a:bodyPr>
          <a:lstStyle/>
          <a:p>
            <a:r>
              <a:rPr lang="fr-FR" sz="500" dirty="0">
                <a:solidFill>
                  <a:schemeClr val="bg1"/>
                </a:solidFill>
              </a:rPr>
              <a:t>.</a:t>
            </a:r>
          </a:p>
        </p:txBody>
      </p:sp>
      <p:sp>
        <p:nvSpPr>
          <p:cNvPr id="623" name="ZoneTexte 622"/>
          <p:cNvSpPr txBox="1"/>
          <p:nvPr/>
        </p:nvSpPr>
        <p:spPr>
          <a:xfrm>
            <a:off x="3654739" y="1920721"/>
            <a:ext cx="97155" cy="215444"/>
          </a:xfrm>
          <a:prstGeom prst="rect">
            <a:avLst/>
          </a:prstGeom>
          <a:noFill/>
        </p:spPr>
        <p:txBody>
          <a:bodyPr wrap="square" rtlCol="0">
            <a:spAutoFit/>
          </a:bodyPr>
          <a:lstStyle/>
          <a:p>
            <a:r>
              <a:rPr lang="fr-FR" sz="800" dirty="0">
                <a:solidFill>
                  <a:schemeClr val="bg1"/>
                </a:solidFill>
              </a:rPr>
              <a:t>.</a:t>
            </a:r>
          </a:p>
        </p:txBody>
      </p:sp>
      <p:sp>
        <p:nvSpPr>
          <p:cNvPr id="624" name="ZoneTexte 623"/>
          <p:cNvSpPr txBox="1"/>
          <p:nvPr/>
        </p:nvSpPr>
        <p:spPr>
          <a:xfrm>
            <a:off x="3557446" y="1405029"/>
            <a:ext cx="97155" cy="138499"/>
          </a:xfrm>
          <a:prstGeom prst="rect">
            <a:avLst/>
          </a:prstGeom>
          <a:noFill/>
        </p:spPr>
        <p:txBody>
          <a:bodyPr wrap="square" rtlCol="0">
            <a:spAutoFit/>
          </a:bodyPr>
          <a:lstStyle/>
          <a:p>
            <a:r>
              <a:rPr lang="fr-FR" sz="300" dirty="0">
                <a:solidFill>
                  <a:schemeClr val="bg1"/>
                </a:solidFill>
              </a:rPr>
              <a:t>.</a:t>
            </a:r>
          </a:p>
        </p:txBody>
      </p:sp>
      <p:sp>
        <p:nvSpPr>
          <p:cNvPr id="625" name="ZoneTexte 624"/>
          <p:cNvSpPr txBox="1"/>
          <p:nvPr/>
        </p:nvSpPr>
        <p:spPr>
          <a:xfrm>
            <a:off x="3068178" y="1574296"/>
            <a:ext cx="97155" cy="138499"/>
          </a:xfrm>
          <a:prstGeom prst="rect">
            <a:avLst/>
          </a:prstGeom>
          <a:noFill/>
        </p:spPr>
        <p:txBody>
          <a:bodyPr wrap="square" rtlCol="0">
            <a:spAutoFit/>
          </a:bodyPr>
          <a:lstStyle/>
          <a:p>
            <a:r>
              <a:rPr lang="fr-FR" sz="300" dirty="0">
                <a:solidFill>
                  <a:schemeClr val="bg1"/>
                </a:solidFill>
              </a:rPr>
              <a:t>.</a:t>
            </a:r>
          </a:p>
        </p:txBody>
      </p:sp>
      <p:sp>
        <p:nvSpPr>
          <p:cNvPr id="626" name="ZoneTexte 625"/>
          <p:cNvSpPr txBox="1"/>
          <p:nvPr/>
        </p:nvSpPr>
        <p:spPr>
          <a:xfrm>
            <a:off x="2819894" y="1371116"/>
            <a:ext cx="97155" cy="138499"/>
          </a:xfrm>
          <a:prstGeom prst="rect">
            <a:avLst/>
          </a:prstGeom>
          <a:noFill/>
        </p:spPr>
        <p:txBody>
          <a:bodyPr wrap="square" rtlCol="0">
            <a:spAutoFit/>
          </a:bodyPr>
          <a:lstStyle/>
          <a:p>
            <a:r>
              <a:rPr lang="fr-FR" sz="300" dirty="0">
                <a:solidFill>
                  <a:schemeClr val="bg1"/>
                </a:solidFill>
              </a:rPr>
              <a:t>.</a:t>
            </a:r>
          </a:p>
        </p:txBody>
      </p:sp>
      <p:sp>
        <p:nvSpPr>
          <p:cNvPr id="627" name="ZoneTexte 626"/>
          <p:cNvSpPr txBox="1"/>
          <p:nvPr/>
        </p:nvSpPr>
        <p:spPr>
          <a:xfrm>
            <a:off x="3709846" y="1557429"/>
            <a:ext cx="97155" cy="138499"/>
          </a:xfrm>
          <a:prstGeom prst="rect">
            <a:avLst/>
          </a:prstGeom>
          <a:noFill/>
        </p:spPr>
        <p:txBody>
          <a:bodyPr wrap="square" rtlCol="0">
            <a:spAutoFit/>
          </a:bodyPr>
          <a:lstStyle/>
          <a:p>
            <a:r>
              <a:rPr lang="fr-FR" sz="300" dirty="0">
                <a:solidFill>
                  <a:schemeClr val="bg1"/>
                </a:solidFill>
              </a:rPr>
              <a:t>.</a:t>
            </a:r>
          </a:p>
        </p:txBody>
      </p:sp>
      <p:sp>
        <p:nvSpPr>
          <p:cNvPr id="628" name="ZoneTexte 627"/>
          <p:cNvSpPr txBox="1"/>
          <p:nvPr/>
        </p:nvSpPr>
        <p:spPr>
          <a:xfrm>
            <a:off x="3446639" y="1256816"/>
            <a:ext cx="97155" cy="138499"/>
          </a:xfrm>
          <a:prstGeom prst="rect">
            <a:avLst/>
          </a:prstGeom>
          <a:noFill/>
        </p:spPr>
        <p:txBody>
          <a:bodyPr wrap="square" rtlCol="0">
            <a:spAutoFit/>
          </a:bodyPr>
          <a:lstStyle/>
          <a:p>
            <a:r>
              <a:rPr lang="fr-FR" sz="300" dirty="0">
                <a:solidFill>
                  <a:schemeClr val="bg1"/>
                </a:solidFill>
              </a:rPr>
              <a:t>.</a:t>
            </a:r>
          </a:p>
        </p:txBody>
      </p:sp>
      <p:sp>
        <p:nvSpPr>
          <p:cNvPr id="629" name="ZoneTexte 628"/>
          <p:cNvSpPr txBox="1"/>
          <p:nvPr/>
        </p:nvSpPr>
        <p:spPr>
          <a:xfrm>
            <a:off x="2972294" y="1523516"/>
            <a:ext cx="97155" cy="138499"/>
          </a:xfrm>
          <a:prstGeom prst="rect">
            <a:avLst/>
          </a:prstGeom>
          <a:noFill/>
        </p:spPr>
        <p:txBody>
          <a:bodyPr wrap="square" rtlCol="0">
            <a:spAutoFit/>
          </a:bodyPr>
          <a:lstStyle/>
          <a:p>
            <a:r>
              <a:rPr lang="fr-FR" sz="300" dirty="0">
                <a:solidFill>
                  <a:schemeClr val="bg1"/>
                </a:solidFill>
              </a:rPr>
              <a:t>.</a:t>
            </a:r>
          </a:p>
        </p:txBody>
      </p:sp>
      <p:sp>
        <p:nvSpPr>
          <p:cNvPr id="630" name="ZoneTexte 629"/>
          <p:cNvSpPr txBox="1"/>
          <p:nvPr/>
        </p:nvSpPr>
        <p:spPr>
          <a:xfrm>
            <a:off x="3709846" y="1557429"/>
            <a:ext cx="97155" cy="138499"/>
          </a:xfrm>
          <a:prstGeom prst="rect">
            <a:avLst/>
          </a:prstGeom>
          <a:noFill/>
        </p:spPr>
        <p:txBody>
          <a:bodyPr wrap="square" rtlCol="0">
            <a:spAutoFit/>
          </a:bodyPr>
          <a:lstStyle/>
          <a:p>
            <a:r>
              <a:rPr lang="fr-FR" sz="300" dirty="0">
                <a:solidFill>
                  <a:schemeClr val="bg1"/>
                </a:solidFill>
              </a:rPr>
              <a:t>.</a:t>
            </a:r>
          </a:p>
        </p:txBody>
      </p:sp>
      <p:sp>
        <p:nvSpPr>
          <p:cNvPr id="631" name="ZoneTexte 630"/>
          <p:cNvSpPr txBox="1"/>
          <p:nvPr/>
        </p:nvSpPr>
        <p:spPr>
          <a:xfrm>
            <a:off x="2972294" y="1523516"/>
            <a:ext cx="97155" cy="138499"/>
          </a:xfrm>
          <a:prstGeom prst="rect">
            <a:avLst/>
          </a:prstGeom>
          <a:noFill/>
        </p:spPr>
        <p:txBody>
          <a:bodyPr wrap="square" rtlCol="0">
            <a:spAutoFit/>
          </a:bodyPr>
          <a:lstStyle/>
          <a:p>
            <a:r>
              <a:rPr lang="fr-FR" sz="300" dirty="0">
                <a:solidFill>
                  <a:schemeClr val="bg1"/>
                </a:solidFill>
              </a:rPr>
              <a:t>.</a:t>
            </a:r>
          </a:p>
        </p:txBody>
      </p:sp>
      <p:sp>
        <p:nvSpPr>
          <p:cNvPr id="632" name="ZoneTexte 631"/>
          <p:cNvSpPr txBox="1"/>
          <p:nvPr/>
        </p:nvSpPr>
        <p:spPr>
          <a:xfrm>
            <a:off x="3862246" y="1709829"/>
            <a:ext cx="97155" cy="138499"/>
          </a:xfrm>
          <a:prstGeom prst="rect">
            <a:avLst/>
          </a:prstGeom>
          <a:noFill/>
        </p:spPr>
        <p:txBody>
          <a:bodyPr wrap="square" rtlCol="0">
            <a:spAutoFit/>
          </a:bodyPr>
          <a:lstStyle/>
          <a:p>
            <a:r>
              <a:rPr lang="fr-FR" sz="300" dirty="0">
                <a:solidFill>
                  <a:schemeClr val="bg1"/>
                </a:solidFill>
              </a:rPr>
              <a:t>.</a:t>
            </a:r>
          </a:p>
        </p:txBody>
      </p:sp>
      <p:sp>
        <p:nvSpPr>
          <p:cNvPr id="633" name="ZoneTexte 632"/>
          <p:cNvSpPr txBox="1"/>
          <p:nvPr/>
        </p:nvSpPr>
        <p:spPr>
          <a:xfrm>
            <a:off x="3372978" y="1879096"/>
            <a:ext cx="97155" cy="138499"/>
          </a:xfrm>
          <a:prstGeom prst="rect">
            <a:avLst/>
          </a:prstGeom>
          <a:noFill/>
        </p:spPr>
        <p:txBody>
          <a:bodyPr wrap="square" rtlCol="0">
            <a:spAutoFit/>
          </a:bodyPr>
          <a:lstStyle/>
          <a:p>
            <a:r>
              <a:rPr lang="fr-FR" sz="300" dirty="0">
                <a:solidFill>
                  <a:schemeClr val="bg1"/>
                </a:solidFill>
              </a:rPr>
              <a:t>.</a:t>
            </a:r>
          </a:p>
        </p:txBody>
      </p:sp>
      <p:sp>
        <p:nvSpPr>
          <p:cNvPr id="634" name="ZoneTexte 633"/>
          <p:cNvSpPr txBox="1"/>
          <p:nvPr/>
        </p:nvSpPr>
        <p:spPr>
          <a:xfrm>
            <a:off x="3124694" y="1675916"/>
            <a:ext cx="97155" cy="138499"/>
          </a:xfrm>
          <a:prstGeom prst="rect">
            <a:avLst/>
          </a:prstGeom>
          <a:noFill/>
        </p:spPr>
        <p:txBody>
          <a:bodyPr wrap="square" rtlCol="0">
            <a:spAutoFit/>
          </a:bodyPr>
          <a:lstStyle/>
          <a:p>
            <a:r>
              <a:rPr lang="fr-FR" sz="300" dirty="0">
                <a:solidFill>
                  <a:schemeClr val="bg1"/>
                </a:solidFill>
              </a:rPr>
              <a:t>.</a:t>
            </a:r>
          </a:p>
        </p:txBody>
      </p:sp>
      <p:sp>
        <p:nvSpPr>
          <p:cNvPr id="635" name="ZoneTexte 634"/>
          <p:cNvSpPr txBox="1"/>
          <p:nvPr/>
        </p:nvSpPr>
        <p:spPr>
          <a:xfrm>
            <a:off x="3807139" y="2073121"/>
            <a:ext cx="97155" cy="215444"/>
          </a:xfrm>
          <a:prstGeom prst="rect">
            <a:avLst/>
          </a:prstGeom>
          <a:noFill/>
        </p:spPr>
        <p:txBody>
          <a:bodyPr wrap="square" rtlCol="0">
            <a:spAutoFit/>
          </a:bodyPr>
          <a:lstStyle/>
          <a:p>
            <a:r>
              <a:rPr lang="fr-FR" sz="800" dirty="0">
                <a:solidFill>
                  <a:schemeClr val="bg1"/>
                </a:solidFill>
              </a:rPr>
              <a:t>.</a:t>
            </a:r>
          </a:p>
        </p:txBody>
      </p:sp>
      <p:sp>
        <p:nvSpPr>
          <p:cNvPr id="636" name="ZoneTexte 635"/>
          <p:cNvSpPr txBox="1"/>
          <p:nvPr/>
        </p:nvSpPr>
        <p:spPr>
          <a:xfrm>
            <a:off x="3709846" y="1557429"/>
            <a:ext cx="97155" cy="138499"/>
          </a:xfrm>
          <a:prstGeom prst="rect">
            <a:avLst/>
          </a:prstGeom>
          <a:noFill/>
        </p:spPr>
        <p:txBody>
          <a:bodyPr wrap="square" rtlCol="0">
            <a:spAutoFit/>
          </a:bodyPr>
          <a:lstStyle/>
          <a:p>
            <a:r>
              <a:rPr lang="fr-FR" sz="300" dirty="0">
                <a:solidFill>
                  <a:schemeClr val="bg1"/>
                </a:solidFill>
              </a:rPr>
              <a:t>.</a:t>
            </a:r>
          </a:p>
        </p:txBody>
      </p:sp>
      <p:sp>
        <p:nvSpPr>
          <p:cNvPr id="637" name="ZoneTexte 636"/>
          <p:cNvSpPr txBox="1"/>
          <p:nvPr/>
        </p:nvSpPr>
        <p:spPr>
          <a:xfrm>
            <a:off x="3220578" y="1726696"/>
            <a:ext cx="97155" cy="138499"/>
          </a:xfrm>
          <a:prstGeom prst="rect">
            <a:avLst/>
          </a:prstGeom>
          <a:noFill/>
        </p:spPr>
        <p:txBody>
          <a:bodyPr wrap="square" rtlCol="0">
            <a:spAutoFit/>
          </a:bodyPr>
          <a:lstStyle/>
          <a:p>
            <a:r>
              <a:rPr lang="fr-FR" sz="300" dirty="0">
                <a:solidFill>
                  <a:schemeClr val="bg1"/>
                </a:solidFill>
              </a:rPr>
              <a:t>.</a:t>
            </a:r>
          </a:p>
        </p:txBody>
      </p:sp>
      <p:sp>
        <p:nvSpPr>
          <p:cNvPr id="638" name="ZoneTexte 637"/>
          <p:cNvSpPr txBox="1"/>
          <p:nvPr/>
        </p:nvSpPr>
        <p:spPr>
          <a:xfrm>
            <a:off x="2972294" y="1523516"/>
            <a:ext cx="97155" cy="138499"/>
          </a:xfrm>
          <a:prstGeom prst="rect">
            <a:avLst/>
          </a:prstGeom>
          <a:noFill/>
        </p:spPr>
        <p:txBody>
          <a:bodyPr wrap="square" rtlCol="0">
            <a:spAutoFit/>
          </a:bodyPr>
          <a:lstStyle/>
          <a:p>
            <a:r>
              <a:rPr lang="fr-FR" sz="300" dirty="0">
                <a:solidFill>
                  <a:schemeClr val="bg1"/>
                </a:solidFill>
              </a:rPr>
              <a:t>.</a:t>
            </a:r>
          </a:p>
        </p:txBody>
      </p:sp>
      <p:sp>
        <p:nvSpPr>
          <p:cNvPr id="639" name="ZoneTexte 638"/>
          <p:cNvSpPr txBox="1"/>
          <p:nvPr/>
        </p:nvSpPr>
        <p:spPr>
          <a:xfrm>
            <a:off x="3862246" y="1709829"/>
            <a:ext cx="97155" cy="138499"/>
          </a:xfrm>
          <a:prstGeom prst="rect">
            <a:avLst/>
          </a:prstGeom>
          <a:noFill/>
        </p:spPr>
        <p:txBody>
          <a:bodyPr wrap="square" rtlCol="0">
            <a:spAutoFit/>
          </a:bodyPr>
          <a:lstStyle/>
          <a:p>
            <a:r>
              <a:rPr lang="fr-FR" sz="300" dirty="0">
                <a:solidFill>
                  <a:schemeClr val="bg1"/>
                </a:solidFill>
              </a:rPr>
              <a:t>.</a:t>
            </a:r>
          </a:p>
        </p:txBody>
      </p:sp>
      <p:sp>
        <p:nvSpPr>
          <p:cNvPr id="640" name="ZoneTexte 639"/>
          <p:cNvSpPr txBox="1"/>
          <p:nvPr/>
        </p:nvSpPr>
        <p:spPr>
          <a:xfrm>
            <a:off x="3599039" y="1409216"/>
            <a:ext cx="97155" cy="138499"/>
          </a:xfrm>
          <a:prstGeom prst="rect">
            <a:avLst/>
          </a:prstGeom>
          <a:noFill/>
        </p:spPr>
        <p:txBody>
          <a:bodyPr wrap="square" rtlCol="0">
            <a:spAutoFit/>
          </a:bodyPr>
          <a:lstStyle/>
          <a:p>
            <a:r>
              <a:rPr lang="fr-FR" sz="300" dirty="0">
                <a:solidFill>
                  <a:schemeClr val="bg1"/>
                </a:solidFill>
              </a:rPr>
              <a:t>.</a:t>
            </a:r>
          </a:p>
        </p:txBody>
      </p:sp>
      <p:sp>
        <p:nvSpPr>
          <p:cNvPr id="641" name="ZoneTexte 640"/>
          <p:cNvSpPr txBox="1"/>
          <p:nvPr/>
        </p:nvSpPr>
        <p:spPr>
          <a:xfrm>
            <a:off x="3124694" y="1675916"/>
            <a:ext cx="97155" cy="138499"/>
          </a:xfrm>
          <a:prstGeom prst="rect">
            <a:avLst/>
          </a:prstGeom>
          <a:noFill/>
        </p:spPr>
        <p:txBody>
          <a:bodyPr wrap="square" rtlCol="0">
            <a:spAutoFit/>
          </a:bodyPr>
          <a:lstStyle/>
          <a:p>
            <a:r>
              <a:rPr lang="fr-FR" sz="300" dirty="0">
                <a:solidFill>
                  <a:schemeClr val="bg1"/>
                </a:solidFill>
              </a:rPr>
              <a:t>.</a:t>
            </a:r>
          </a:p>
        </p:txBody>
      </p:sp>
      <p:sp>
        <p:nvSpPr>
          <p:cNvPr id="642" name="ZoneTexte 641"/>
          <p:cNvSpPr txBox="1"/>
          <p:nvPr/>
        </p:nvSpPr>
        <p:spPr>
          <a:xfrm>
            <a:off x="3862246" y="1709829"/>
            <a:ext cx="97155" cy="138499"/>
          </a:xfrm>
          <a:prstGeom prst="rect">
            <a:avLst/>
          </a:prstGeom>
          <a:noFill/>
        </p:spPr>
        <p:txBody>
          <a:bodyPr wrap="square" rtlCol="0">
            <a:spAutoFit/>
          </a:bodyPr>
          <a:lstStyle/>
          <a:p>
            <a:r>
              <a:rPr lang="fr-FR" sz="300" dirty="0">
                <a:solidFill>
                  <a:schemeClr val="bg1"/>
                </a:solidFill>
              </a:rPr>
              <a:t>.</a:t>
            </a:r>
          </a:p>
        </p:txBody>
      </p:sp>
      <p:sp>
        <p:nvSpPr>
          <p:cNvPr id="643" name="ZoneTexte 642"/>
          <p:cNvSpPr txBox="1"/>
          <p:nvPr/>
        </p:nvSpPr>
        <p:spPr>
          <a:xfrm>
            <a:off x="3124694" y="1675916"/>
            <a:ext cx="97155" cy="138499"/>
          </a:xfrm>
          <a:prstGeom prst="rect">
            <a:avLst/>
          </a:prstGeom>
          <a:noFill/>
        </p:spPr>
        <p:txBody>
          <a:bodyPr wrap="square" rtlCol="0">
            <a:spAutoFit/>
          </a:bodyPr>
          <a:lstStyle/>
          <a:p>
            <a:r>
              <a:rPr lang="fr-FR" sz="300" dirty="0">
                <a:solidFill>
                  <a:schemeClr val="bg1"/>
                </a:solidFill>
              </a:rPr>
              <a:t>.</a:t>
            </a:r>
          </a:p>
        </p:txBody>
      </p:sp>
      <p:sp>
        <p:nvSpPr>
          <p:cNvPr id="644" name="ZoneTexte 643"/>
          <p:cNvSpPr txBox="1"/>
          <p:nvPr/>
        </p:nvSpPr>
        <p:spPr>
          <a:xfrm>
            <a:off x="4014646" y="1862229"/>
            <a:ext cx="97155" cy="138499"/>
          </a:xfrm>
          <a:prstGeom prst="rect">
            <a:avLst/>
          </a:prstGeom>
          <a:noFill/>
        </p:spPr>
        <p:txBody>
          <a:bodyPr wrap="square" rtlCol="0">
            <a:spAutoFit/>
          </a:bodyPr>
          <a:lstStyle/>
          <a:p>
            <a:r>
              <a:rPr lang="fr-FR" sz="300" dirty="0">
                <a:solidFill>
                  <a:schemeClr val="bg1"/>
                </a:solidFill>
              </a:rPr>
              <a:t>.</a:t>
            </a:r>
          </a:p>
        </p:txBody>
      </p:sp>
      <p:sp>
        <p:nvSpPr>
          <p:cNvPr id="645" name="ZoneTexte 644"/>
          <p:cNvSpPr txBox="1"/>
          <p:nvPr/>
        </p:nvSpPr>
        <p:spPr>
          <a:xfrm>
            <a:off x="3525378" y="2031496"/>
            <a:ext cx="97155" cy="138499"/>
          </a:xfrm>
          <a:prstGeom prst="rect">
            <a:avLst/>
          </a:prstGeom>
          <a:noFill/>
        </p:spPr>
        <p:txBody>
          <a:bodyPr wrap="square" rtlCol="0">
            <a:spAutoFit/>
          </a:bodyPr>
          <a:lstStyle/>
          <a:p>
            <a:r>
              <a:rPr lang="fr-FR" sz="300" dirty="0">
                <a:solidFill>
                  <a:schemeClr val="bg1"/>
                </a:solidFill>
              </a:rPr>
              <a:t>.</a:t>
            </a:r>
          </a:p>
        </p:txBody>
      </p:sp>
      <p:sp>
        <p:nvSpPr>
          <p:cNvPr id="646" name="ZoneTexte 645"/>
          <p:cNvSpPr txBox="1"/>
          <p:nvPr/>
        </p:nvSpPr>
        <p:spPr>
          <a:xfrm>
            <a:off x="3277094" y="1828316"/>
            <a:ext cx="97155" cy="138499"/>
          </a:xfrm>
          <a:prstGeom prst="rect">
            <a:avLst/>
          </a:prstGeom>
          <a:noFill/>
        </p:spPr>
        <p:txBody>
          <a:bodyPr wrap="square" rtlCol="0">
            <a:spAutoFit/>
          </a:bodyPr>
          <a:lstStyle/>
          <a:p>
            <a:r>
              <a:rPr lang="fr-FR" sz="300" dirty="0">
                <a:solidFill>
                  <a:schemeClr val="bg1"/>
                </a:solidFill>
              </a:rPr>
              <a:t>.</a:t>
            </a:r>
          </a:p>
        </p:txBody>
      </p:sp>
      <p:sp>
        <p:nvSpPr>
          <p:cNvPr id="647" name="ZoneTexte 646"/>
          <p:cNvSpPr txBox="1"/>
          <p:nvPr/>
        </p:nvSpPr>
        <p:spPr>
          <a:xfrm>
            <a:off x="3959539" y="2225521"/>
            <a:ext cx="97155" cy="215444"/>
          </a:xfrm>
          <a:prstGeom prst="rect">
            <a:avLst/>
          </a:prstGeom>
          <a:noFill/>
        </p:spPr>
        <p:txBody>
          <a:bodyPr wrap="square" rtlCol="0">
            <a:spAutoFit/>
          </a:bodyPr>
          <a:lstStyle/>
          <a:p>
            <a:r>
              <a:rPr lang="fr-FR" sz="800" dirty="0">
                <a:solidFill>
                  <a:schemeClr val="bg1"/>
                </a:solidFill>
              </a:rPr>
              <a:t>.</a:t>
            </a:r>
          </a:p>
        </p:txBody>
      </p:sp>
      <p:sp>
        <p:nvSpPr>
          <p:cNvPr id="648" name="ZoneTexte 647"/>
          <p:cNvSpPr txBox="1"/>
          <p:nvPr/>
        </p:nvSpPr>
        <p:spPr>
          <a:xfrm>
            <a:off x="3862246" y="1709829"/>
            <a:ext cx="97155" cy="138499"/>
          </a:xfrm>
          <a:prstGeom prst="rect">
            <a:avLst/>
          </a:prstGeom>
          <a:noFill/>
        </p:spPr>
        <p:txBody>
          <a:bodyPr wrap="square" rtlCol="0">
            <a:spAutoFit/>
          </a:bodyPr>
          <a:lstStyle/>
          <a:p>
            <a:r>
              <a:rPr lang="fr-FR" sz="300" dirty="0">
                <a:solidFill>
                  <a:schemeClr val="bg1"/>
                </a:solidFill>
              </a:rPr>
              <a:t>.</a:t>
            </a:r>
          </a:p>
        </p:txBody>
      </p:sp>
      <p:sp>
        <p:nvSpPr>
          <p:cNvPr id="649" name="ZoneTexte 648"/>
          <p:cNvSpPr txBox="1"/>
          <p:nvPr/>
        </p:nvSpPr>
        <p:spPr>
          <a:xfrm>
            <a:off x="3372978" y="1879096"/>
            <a:ext cx="97155" cy="138499"/>
          </a:xfrm>
          <a:prstGeom prst="rect">
            <a:avLst/>
          </a:prstGeom>
          <a:noFill/>
        </p:spPr>
        <p:txBody>
          <a:bodyPr wrap="square" rtlCol="0">
            <a:spAutoFit/>
          </a:bodyPr>
          <a:lstStyle/>
          <a:p>
            <a:r>
              <a:rPr lang="fr-FR" sz="300" dirty="0">
                <a:solidFill>
                  <a:schemeClr val="bg1"/>
                </a:solidFill>
              </a:rPr>
              <a:t>.</a:t>
            </a:r>
          </a:p>
        </p:txBody>
      </p:sp>
      <p:sp>
        <p:nvSpPr>
          <p:cNvPr id="650" name="ZoneTexte 649"/>
          <p:cNvSpPr txBox="1"/>
          <p:nvPr/>
        </p:nvSpPr>
        <p:spPr>
          <a:xfrm>
            <a:off x="3124694" y="1675916"/>
            <a:ext cx="97155" cy="138499"/>
          </a:xfrm>
          <a:prstGeom prst="rect">
            <a:avLst/>
          </a:prstGeom>
          <a:noFill/>
        </p:spPr>
        <p:txBody>
          <a:bodyPr wrap="square" rtlCol="0">
            <a:spAutoFit/>
          </a:bodyPr>
          <a:lstStyle/>
          <a:p>
            <a:r>
              <a:rPr lang="fr-FR" sz="300" dirty="0">
                <a:solidFill>
                  <a:schemeClr val="bg1"/>
                </a:solidFill>
              </a:rPr>
              <a:t>.</a:t>
            </a:r>
          </a:p>
        </p:txBody>
      </p:sp>
      <p:sp>
        <p:nvSpPr>
          <p:cNvPr id="651" name="ZoneTexte 650"/>
          <p:cNvSpPr txBox="1"/>
          <p:nvPr/>
        </p:nvSpPr>
        <p:spPr>
          <a:xfrm>
            <a:off x="4014646" y="1862229"/>
            <a:ext cx="97155" cy="138499"/>
          </a:xfrm>
          <a:prstGeom prst="rect">
            <a:avLst/>
          </a:prstGeom>
          <a:noFill/>
        </p:spPr>
        <p:txBody>
          <a:bodyPr wrap="square" rtlCol="0">
            <a:spAutoFit/>
          </a:bodyPr>
          <a:lstStyle/>
          <a:p>
            <a:r>
              <a:rPr lang="fr-FR" sz="300" dirty="0">
                <a:solidFill>
                  <a:schemeClr val="bg1"/>
                </a:solidFill>
              </a:rPr>
              <a:t>.</a:t>
            </a:r>
          </a:p>
        </p:txBody>
      </p:sp>
      <p:sp>
        <p:nvSpPr>
          <p:cNvPr id="652" name="ZoneTexte 651"/>
          <p:cNvSpPr txBox="1"/>
          <p:nvPr/>
        </p:nvSpPr>
        <p:spPr>
          <a:xfrm>
            <a:off x="3751439" y="1561616"/>
            <a:ext cx="97155" cy="138499"/>
          </a:xfrm>
          <a:prstGeom prst="rect">
            <a:avLst/>
          </a:prstGeom>
          <a:noFill/>
        </p:spPr>
        <p:txBody>
          <a:bodyPr wrap="square" rtlCol="0">
            <a:spAutoFit/>
          </a:bodyPr>
          <a:lstStyle/>
          <a:p>
            <a:r>
              <a:rPr lang="fr-FR" sz="300" dirty="0">
                <a:solidFill>
                  <a:schemeClr val="bg1"/>
                </a:solidFill>
              </a:rPr>
              <a:t>.</a:t>
            </a:r>
          </a:p>
        </p:txBody>
      </p:sp>
      <p:sp>
        <p:nvSpPr>
          <p:cNvPr id="653" name="ZoneTexte 652"/>
          <p:cNvSpPr txBox="1"/>
          <p:nvPr/>
        </p:nvSpPr>
        <p:spPr>
          <a:xfrm>
            <a:off x="3277094" y="1828316"/>
            <a:ext cx="97155" cy="138499"/>
          </a:xfrm>
          <a:prstGeom prst="rect">
            <a:avLst/>
          </a:prstGeom>
          <a:noFill/>
        </p:spPr>
        <p:txBody>
          <a:bodyPr wrap="square" rtlCol="0">
            <a:spAutoFit/>
          </a:bodyPr>
          <a:lstStyle/>
          <a:p>
            <a:r>
              <a:rPr lang="fr-FR" sz="300" dirty="0">
                <a:solidFill>
                  <a:schemeClr val="bg1"/>
                </a:solidFill>
              </a:rPr>
              <a:t>.</a:t>
            </a:r>
          </a:p>
        </p:txBody>
      </p:sp>
      <p:sp>
        <p:nvSpPr>
          <p:cNvPr id="654" name="ZoneTexte 653"/>
          <p:cNvSpPr txBox="1"/>
          <p:nvPr/>
        </p:nvSpPr>
        <p:spPr>
          <a:xfrm>
            <a:off x="4014646" y="1862229"/>
            <a:ext cx="97155" cy="138499"/>
          </a:xfrm>
          <a:prstGeom prst="rect">
            <a:avLst/>
          </a:prstGeom>
          <a:noFill/>
        </p:spPr>
        <p:txBody>
          <a:bodyPr wrap="square" rtlCol="0">
            <a:spAutoFit/>
          </a:bodyPr>
          <a:lstStyle/>
          <a:p>
            <a:r>
              <a:rPr lang="fr-FR" sz="300" dirty="0">
                <a:solidFill>
                  <a:schemeClr val="bg1"/>
                </a:solidFill>
              </a:rPr>
              <a:t>.</a:t>
            </a:r>
          </a:p>
        </p:txBody>
      </p:sp>
      <p:sp>
        <p:nvSpPr>
          <p:cNvPr id="655" name="ZoneTexte 654"/>
          <p:cNvSpPr txBox="1"/>
          <p:nvPr/>
        </p:nvSpPr>
        <p:spPr>
          <a:xfrm>
            <a:off x="3277094" y="1828316"/>
            <a:ext cx="97155" cy="138499"/>
          </a:xfrm>
          <a:prstGeom prst="rect">
            <a:avLst/>
          </a:prstGeom>
          <a:noFill/>
        </p:spPr>
        <p:txBody>
          <a:bodyPr wrap="square" rtlCol="0">
            <a:spAutoFit/>
          </a:bodyPr>
          <a:lstStyle/>
          <a:p>
            <a:r>
              <a:rPr lang="fr-FR" sz="300" dirty="0">
                <a:solidFill>
                  <a:schemeClr val="bg1"/>
                </a:solidFill>
              </a:rPr>
              <a:t>.</a:t>
            </a:r>
          </a:p>
        </p:txBody>
      </p:sp>
      <p:sp>
        <p:nvSpPr>
          <p:cNvPr id="656" name="ZoneTexte 655"/>
          <p:cNvSpPr txBox="1"/>
          <p:nvPr/>
        </p:nvSpPr>
        <p:spPr>
          <a:xfrm>
            <a:off x="4167046" y="2014629"/>
            <a:ext cx="97155" cy="138499"/>
          </a:xfrm>
          <a:prstGeom prst="rect">
            <a:avLst/>
          </a:prstGeom>
          <a:noFill/>
        </p:spPr>
        <p:txBody>
          <a:bodyPr wrap="square" rtlCol="0">
            <a:spAutoFit/>
          </a:bodyPr>
          <a:lstStyle/>
          <a:p>
            <a:r>
              <a:rPr lang="fr-FR" sz="300" dirty="0">
                <a:solidFill>
                  <a:schemeClr val="bg1"/>
                </a:solidFill>
              </a:rPr>
              <a:t>.</a:t>
            </a:r>
          </a:p>
        </p:txBody>
      </p:sp>
      <p:sp>
        <p:nvSpPr>
          <p:cNvPr id="657" name="ZoneTexte 656"/>
          <p:cNvSpPr txBox="1"/>
          <p:nvPr/>
        </p:nvSpPr>
        <p:spPr>
          <a:xfrm>
            <a:off x="3677778" y="2183896"/>
            <a:ext cx="97155" cy="138499"/>
          </a:xfrm>
          <a:prstGeom prst="rect">
            <a:avLst/>
          </a:prstGeom>
          <a:noFill/>
        </p:spPr>
        <p:txBody>
          <a:bodyPr wrap="square" rtlCol="0">
            <a:spAutoFit/>
          </a:bodyPr>
          <a:lstStyle/>
          <a:p>
            <a:r>
              <a:rPr lang="fr-FR" sz="300" dirty="0">
                <a:solidFill>
                  <a:schemeClr val="bg1"/>
                </a:solidFill>
              </a:rPr>
              <a:t>.</a:t>
            </a:r>
          </a:p>
        </p:txBody>
      </p:sp>
      <p:sp>
        <p:nvSpPr>
          <p:cNvPr id="658" name="ZoneTexte 657"/>
          <p:cNvSpPr txBox="1"/>
          <p:nvPr/>
        </p:nvSpPr>
        <p:spPr>
          <a:xfrm>
            <a:off x="3429494" y="1980716"/>
            <a:ext cx="97155" cy="138499"/>
          </a:xfrm>
          <a:prstGeom prst="rect">
            <a:avLst/>
          </a:prstGeom>
          <a:noFill/>
        </p:spPr>
        <p:txBody>
          <a:bodyPr wrap="square" rtlCol="0">
            <a:spAutoFit/>
          </a:bodyPr>
          <a:lstStyle/>
          <a:p>
            <a:r>
              <a:rPr lang="fr-FR" sz="300" dirty="0">
                <a:solidFill>
                  <a:schemeClr val="bg1"/>
                </a:solidFill>
              </a:rPr>
              <a:t>.</a:t>
            </a:r>
          </a:p>
        </p:txBody>
      </p:sp>
      <p:sp>
        <p:nvSpPr>
          <p:cNvPr id="659" name="ZoneTexte 658"/>
          <p:cNvSpPr txBox="1"/>
          <p:nvPr/>
        </p:nvSpPr>
        <p:spPr>
          <a:xfrm>
            <a:off x="4022540" y="5985066"/>
            <a:ext cx="97155" cy="253916"/>
          </a:xfrm>
          <a:prstGeom prst="rect">
            <a:avLst/>
          </a:prstGeom>
          <a:noFill/>
        </p:spPr>
        <p:txBody>
          <a:bodyPr wrap="square" rtlCol="0">
            <a:spAutoFit/>
          </a:bodyPr>
          <a:lstStyle/>
          <a:p>
            <a:r>
              <a:rPr lang="fr-FR" sz="1000" dirty="0">
                <a:solidFill>
                  <a:schemeClr val="bg1"/>
                </a:solidFill>
              </a:rPr>
              <a:t>.</a:t>
            </a:r>
          </a:p>
        </p:txBody>
      </p:sp>
      <p:sp>
        <p:nvSpPr>
          <p:cNvPr id="660" name="ZoneTexte 659"/>
          <p:cNvSpPr txBox="1"/>
          <p:nvPr/>
        </p:nvSpPr>
        <p:spPr>
          <a:xfrm>
            <a:off x="3925247" y="5469374"/>
            <a:ext cx="97155" cy="169277"/>
          </a:xfrm>
          <a:prstGeom prst="rect">
            <a:avLst/>
          </a:prstGeom>
          <a:noFill/>
        </p:spPr>
        <p:txBody>
          <a:bodyPr wrap="square" rtlCol="0">
            <a:spAutoFit/>
          </a:bodyPr>
          <a:lstStyle/>
          <a:p>
            <a:r>
              <a:rPr lang="fr-FR" sz="500" dirty="0">
                <a:solidFill>
                  <a:schemeClr val="bg1"/>
                </a:solidFill>
              </a:rPr>
              <a:t>.</a:t>
            </a:r>
          </a:p>
        </p:txBody>
      </p:sp>
      <p:sp>
        <p:nvSpPr>
          <p:cNvPr id="661" name="ZoneTexte 660"/>
          <p:cNvSpPr txBox="1"/>
          <p:nvPr/>
        </p:nvSpPr>
        <p:spPr>
          <a:xfrm>
            <a:off x="3435979" y="5638641"/>
            <a:ext cx="97155" cy="169277"/>
          </a:xfrm>
          <a:prstGeom prst="rect">
            <a:avLst/>
          </a:prstGeom>
          <a:noFill/>
        </p:spPr>
        <p:txBody>
          <a:bodyPr wrap="square" rtlCol="0">
            <a:spAutoFit/>
          </a:bodyPr>
          <a:lstStyle/>
          <a:p>
            <a:r>
              <a:rPr lang="fr-FR" sz="500" dirty="0">
                <a:solidFill>
                  <a:schemeClr val="bg1"/>
                </a:solidFill>
              </a:rPr>
              <a:t>.</a:t>
            </a:r>
          </a:p>
        </p:txBody>
      </p:sp>
      <p:sp>
        <p:nvSpPr>
          <p:cNvPr id="662" name="ZoneTexte 661"/>
          <p:cNvSpPr txBox="1"/>
          <p:nvPr/>
        </p:nvSpPr>
        <p:spPr>
          <a:xfrm>
            <a:off x="3187695" y="5435461"/>
            <a:ext cx="97155" cy="169277"/>
          </a:xfrm>
          <a:prstGeom prst="rect">
            <a:avLst/>
          </a:prstGeom>
          <a:noFill/>
        </p:spPr>
        <p:txBody>
          <a:bodyPr wrap="square" rtlCol="0">
            <a:spAutoFit/>
          </a:bodyPr>
          <a:lstStyle/>
          <a:p>
            <a:r>
              <a:rPr lang="fr-FR" sz="500" dirty="0">
                <a:solidFill>
                  <a:schemeClr val="bg1"/>
                </a:solidFill>
              </a:rPr>
              <a:t>.</a:t>
            </a:r>
          </a:p>
        </p:txBody>
      </p:sp>
      <p:sp>
        <p:nvSpPr>
          <p:cNvPr id="663" name="ZoneTexte 662"/>
          <p:cNvSpPr txBox="1"/>
          <p:nvPr/>
        </p:nvSpPr>
        <p:spPr>
          <a:xfrm>
            <a:off x="4077647" y="5621774"/>
            <a:ext cx="97155" cy="169277"/>
          </a:xfrm>
          <a:prstGeom prst="rect">
            <a:avLst/>
          </a:prstGeom>
          <a:noFill/>
        </p:spPr>
        <p:txBody>
          <a:bodyPr wrap="square" rtlCol="0">
            <a:spAutoFit/>
          </a:bodyPr>
          <a:lstStyle/>
          <a:p>
            <a:r>
              <a:rPr lang="fr-FR" sz="500" dirty="0">
                <a:solidFill>
                  <a:schemeClr val="bg1"/>
                </a:solidFill>
              </a:rPr>
              <a:t>.</a:t>
            </a:r>
          </a:p>
        </p:txBody>
      </p:sp>
      <p:sp>
        <p:nvSpPr>
          <p:cNvPr id="664" name="ZoneTexte 663"/>
          <p:cNvSpPr txBox="1"/>
          <p:nvPr/>
        </p:nvSpPr>
        <p:spPr>
          <a:xfrm>
            <a:off x="3814440" y="5321161"/>
            <a:ext cx="97155" cy="169277"/>
          </a:xfrm>
          <a:prstGeom prst="rect">
            <a:avLst/>
          </a:prstGeom>
          <a:noFill/>
        </p:spPr>
        <p:txBody>
          <a:bodyPr wrap="square" rtlCol="0">
            <a:spAutoFit/>
          </a:bodyPr>
          <a:lstStyle/>
          <a:p>
            <a:r>
              <a:rPr lang="fr-FR" sz="500" dirty="0">
                <a:solidFill>
                  <a:schemeClr val="bg1"/>
                </a:solidFill>
              </a:rPr>
              <a:t>.</a:t>
            </a:r>
          </a:p>
        </p:txBody>
      </p:sp>
      <p:sp>
        <p:nvSpPr>
          <p:cNvPr id="665" name="ZoneTexte 664"/>
          <p:cNvSpPr txBox="1"/>
          <p:nvPr/>
        </p:nvSpPr>
        <p:spPr>
          <a:xfrm>
            <a:off x="3340095" y="5587861"/>
            <a:ext cx="97155" cy="169277"/>
          </a:xfrm>
          <a:prstGeom prst="rect">
            <a:avLst/>
          </a:prstGeom>
          <a:noFill/>
        </p:spPr>
        <p:txBody>
          <a:bodyPr wrap="square" rtlCol="0">
            <a:spAutoFit/>
          </a:bodyPr>
          <a:lstStyle/>
          <a:p>
            <a:r>
              <a:rPr lang="fr-FR" sz="500" dirty="0">
                <a:solidFill>
                  <a:schemeClr val="bg1"/>
                </a:solidFill>
              </a:rPr>
              <a:t>.</a:t>
            </a:r>
          </a:p>
        </p:txBody>
      </p:sp>
      <p:sp>
        <p:nvSpPr>
          <p:cNvPr id="666" name="ZoneTexte 665"/>
          <p:cNvSpPr txBox="1"/>
          <p:nvPr/>
        </p:nvSpPr>
        <p:spPr>
          <a:xfrm>
            <a:off x="4077647" y="5621774"/>
            <a:ext cx="97155" cy="169277"/>
          </a:xfrm>
          <a:prstGeom prst="rect">
            <a:avLst/>
          </a:prstGeom>
          <a:noFill/>
        </p:spPr>
        <p:txBody>
          <a:bodyPr wrap="square" rtlCol="0">
            <a:spAutoFit/>
          </a:bodyPr>
          <a:lstStyle/>
          <a:p>
            <a:r>
              <a:rPr lang="fr-FR" sz="500" dirty="0">
                <a:solidFill>
                  <a:schemeClr val="bg1"/>
                </a:solidFill>
              </a:rPr>
              <a:t>.</a:t>
            </a:r>
          </a:p>
        </p:txBody>
      </p:sp>
      <p:sp>
        <p:nvSpPr>
          <p:cNvPr id="667" name="ZoneTexte 666"/>
          <p:cNvSpPr txBox="1"/>
          <p:nvPr/>
        </p:nvSpPr>
        <p:spPr>
          <a:xfrm>
            <a:off x="3340095" y="5587861"/>
            <a:ext cx="97155" cy="169277"/>
          </a:xfrm>
          <a:prstGeom prst="rect">
            <a:avLst/>
          </a:prstGeom>
          <a:noFill/>
        </p:spPr>
        <p:txBody>
          <a:bodyPr wrap="square" rtlCol="0">
            <a:spAutoFit/>
          </a:bodyPr>
          <a:lstStyle/>
          <a:p>
            <a:r>
              <a:rPr lang="fr-FR" sz="500" dirty="0">
                <a:solidFill>
                  <a:srgbClr val="0070C0"/>
                </a:solidFill>
              </a:rPr>
              <a:t>.</a:t>
            </a:r>
          </a:p>
        </p:txBody>
      </p:sp>
      <p:sp>
        <p:nvSpPr>
          <p:cNvPr id="668" name="ZoneTexte 667"/>
          <p:cNvSpPr txBox="1"/>
          <p:nvPr/>
        </p:nvSpPr>
        <p:spPr>
          <a:xfrm>
            <a:off x="4230047" y="5774174"/>
            <a:ext cx="97155" cy="169277"/>
          </a:xfrm>
          <a:prstGeom prst="rect">
            <a:avLst/>
          </a:prstGeom>
          <a:noFill/>
        </p:spPr>
        <p:txBody>
          <a:bodyPr wrap="square" rtlCol="0">
            <a:spAutoFit/>
          </a:bodyPr>
          <a:lstStyle/>
          <a:p>
            <a:r>
              <a:rPr lang="fr-FR" sz="500" dirty="0">
                <a:solidFill>
                  <a:schemeClr val="bg1"/>
                </a:solidFill>
              </a:rPr>
              <a:t>.</a:t>
            </a:r>
          </a:p>
        </p:txBody>
      </p:sp>
      <p:sp>
        <p:nvSpPr>
          <p:cNvPr id="669" name="ZoneTexte 668"/>
          <p:cNvSpPr txBox="1"/>
          <p:nvPr/>
        </p:nvSpPr>
        <p:spPr>
          <a:xfrm>
            <a:off x="3740779" y="5943441"/>
            <a:ext cx="97155" cy="169277"/>
          </a:xfrm>
          <a:prstGeom prst="rect">
            <a:avLst/>
          </a:prstGeom>
          <a:noFill/>
        </p:spPr>
        <p:txBody>
          <a:bodyPr wrap="square" rtlCol="0">
            <a:spAutoFit/>
          </a:bodyPr>
          <a:lstStyle/>
          <a:p>
            <a:r>
              <a:rPr lang="fr-FR" sz="500" dirty="0">
                <a:solidFill>
                  <a:schemeClr val="bg1"/>
                </a:solidFill>
              </a:rPr>
              <a:t>.</a:t>
            </a:r>
          </a:p>
        </p:txBody>
      </p:sp>
      <p:sp>
        <p:nvSpPr>
          <p:cNvPr id="670" name="ZoneTexte 669"/>
          <p:cNvSpPr txBox="1"/>
          <p:nvPr/>
        </p:nvSpPr>
        <p:spPr>
          <a:xfrm>
            <a:off x="3492495" y="5740261"/>
            <a:ext cx="97155" cy="169277"/>
          </a:xfrm>
          <a:prstGeom prst="rect">
            <a:avLst/>
          </a:prstGeom>
          <a:noFill/>
        </p:spPr>
        <p:txBody>
          <a:bodyPr wrap="square" rtlCol="0">
            <a:spAutoFit/>
          </a:bodyPr>
          <a:lstStyle/>
          <a:p>
            <a:r>
              <a:rPr lang="fr-FR" sz="500" dirty="0">
                <a:solidFill>
                  <a:schemeClr val="bg1"/>
                </a:solidFill>
              </a:rPr>
              <a:t>.</a:t>
            </a:r>
          </a:p>
        </p:txBody>
      </p:sp>
      <p:sp>
        <p:nvSpPr>
          <p:cNvPr id="671" name="ZoneTexte 670"/>
          <p:cNvSpPr txBox="1"/>
          <p:nvPr/>
        </p:nvSpPr>
        <p:spPr>
          <a:xfrm>
            <a:off x="10857227" y="1844955"/>
            <a:ext cx="97155" cy="253916"/>
          </a:xfrm>
          <a:prstGeom prst="rect">
            <a:avLst/>
          </a:prstGeom>
          <a:noFill/>
        </p:spPr>
        <p:txBody>
          <a:bodyPr wrap="square" rtlCol="0">
            <a:spAutoFit/>
          </a:bodyPr>
          <a:lstStyle/>
          <a:p>
            <a:r>
              <a:rPr lang="fr-FR" sz="1000" dirty="0">
                <a:solidFill>
                  <a:schemeClr val="bg1"/>
                </a:solidFill>
              </a:rPr>
              <a:t>.</a:t>
            </a:r>
          </a:p>
        </p:txBody>
      </p:sp>
      <p:sp>
        <p:nvSpPr>
          <p:cNvPr id="672" name="ZoneTexte 671"/>
          <p:cNvSpPr txBox="1"/>
          <p:nvPr/>
        </p:nvSpPr>
        <p:spPr>
          <a:xfrm>
            <a:off x="10759934" y="1329263"/>
            <a:ext cx="97155" cy="169277"/>
          </a:xfrm>
          <a:prstGeom prst="rect">
            <a:avLst/>
          </a:prstGeom>
          <a:noFill/>
        </p:spPr>
        <p:txBody>
          <a:bodyPr wrap="square" rtlCol="0">
            <a:spAutoFit/>
          </a:bodyPr>
          <a:lstStyle/>
          <a:p>
            <a:r>
              <a:rPr lang="fr-FR" sz="500" dirty="0">
                <a:solidFill>
                  <a:schemeClr val="bg1"/>
                </a:solidFill>
              </a:rPr>
              <a:t>.</a:t>
            </a:r>
          </a:p>
        </p:txBody>
      </p:sp>
      <p:sp>
        <p:nvSpPr>
          <p:cNvPr id="673" name="ZoneTexte 672"/>
          <p:cNvSpPr txBox="1"/>
          <p:nvPr/>
        </p:nvSpPr>
        <p:spPr>
          <a:xfrm>
            <a:off x="10270666" y="1498530"/>
            <a:ext cx="97155" cy="169277"/>
          </a:xfrm>
          <a:prstGeom prst="rect">
            <a:avLst/>
          </a:prstGeom>
          <a:noFill/>
        </p:spPr>
        <p:txBody>
          <a:bodyPr wrap="square" rtlCol="0">
            <a:spAutoFit/>
          </a:bodyPr>
          <a:lstStyle/>
          <a:p>
            <a:r>
              <a:rPr lang="fr-FR" sz="500" dirty="0">
                <a:solidFill>
                  <a:schemeClr val="bg1"/>
                </a:solidFill>
              </a:rPr>
              <a:t>.</a:t>
            </a:r>
          </a:p>
        </p:txBody>
      </p:sp>
      <p:sp>
        <p:nvSpPr>
          <p:cNvPr id="674" name="ZoneTexte 673"/>
          <p:cNvSpPr txBox="1"/>
          <p:nvPr/>
        </p:nvSpPr>
        <p:spPr>
          <a:xfrm>
            <a:off x="10022382" y="1295350"/>
            <a:ext cx="97155" cy="169277"/>
          </a:xfrm>
          <a:prstGeom prst="rect">
            <a:avLst/>
          </a:prstGeom>
          <a:noFill/>
        </p:spPr>
        <p:txBody>
          <a:bodyPr wrap="square" rtlCol="0">
            <a:spAutoFit/>
          </a:bodyPr>
          <a:lstStyle/>
          <a:p>
            <a:r>
              <a:rPr lang="fr-FR" sz="500" dirty="0">
                <a:solidFill>
                  <a:schemeClr val="bg1"/>
                </a:solidFill>
              </a:rPr>
              <a:t>.</a:t>
            </a:r>
          </a:p>
        </p:txBody>
      </p:sp>
      <p:sp>
        <p:nvSpPr>
          <p:cNvPr id="675" name="ZoneTexte 674"/>
          <p:cNvSpPr txBox="1"/>
          <p:nvPr/>
        </p:nvSpPr>
        <p:spPr>
          <a:xfrm>
            <a:off x="10912334" y="1481663"/>
            <a:ext cx="97155" cy="169277"/>
          </a:xfrm>
          <a:prstGeom prst="rect">
            <a:avLst/>
          </a:prstGeom>
          <a:noFill/>
        </p:spPr>
        <p:txBody>
          <a:bodyPr wrap="square" rtlCol="0">
            <a:spAutoFit/>
          </a:bodyPr>
          <a:lstStyle/>
          <a:p>
            <a:r>
              <a:rPr lang="fr-FR" sz="500" dirty="0">
                <a:solidFill>
                  <a:schemeClr val="bg1"/>
                </a:solidFill>
              </a:rPr>
              <a:t>.</a:t>
            </a:r>
          </a:p>
        </p:txBody>
      </p:sp>
      <p:sp>
        <p:nvSpPr>
          <p:cNvPr id="676" name="ZoneTexte 675"/>
          <p:cNvSpPr txBox="1"/>
          <p:nvPr/>
        </p:nvSpPr>
        <p:spPr>
          <a:xfrm>
            <a:off x="10649127" y="1181050"/>
            <a:ext cx="97155" cy="169277"/>
          </a:xfrm>
          <a:prstGeom prst="rect">
            <a:avLst/>
          </a:prstGeom>
          <a:noFill/>
        </p:spPr>
        <p:txBody>
          <a:bodyPr wrap="square" rtlCol="0">
            <a:spAutoFit/>
          </a:bodyPr>
          <a:lstStyle/>
          <a:p>
            <a:r>
              <a:rPr lang="fr-FR" sz="500" dirty="0">
                <a:solidFill>
                  <a:schemeClr val="bg1"/>
                </a:solidFill>
              </a:rPr>
              <a:t>.</a:t>
            </a:r>
          </a:p>
        </p:txBody>
      </p:sp>
      <p:sp>
        <p:nvSpPr>
          <p:cNvPr id="677" name="ZoneTexte 676"/>
          <p:cNvSpPr txBox="1"/>
          <p:nvPr/>
        </p:nvSpPr>
        <p:spPr>
          <a:xfrm>
            <a:off x="10174782" y="1447750"/>
            <a:ext cx="97155" cy="169277"/>
          </a:xfrm>
          <a:prstGeom prst="rect">
            <a:avLst/>
          </a:prstGeom>
          <a:noFill/>
        </p:spPr>
        <p:txBody>
          <a:bodyPr wrap="square" rtlCol="0">
            <a:spAutoFit/>
          </a:bodyPr>
          <a:lstStyle/>
          <a:p>
            <a:r>
              <a:rPr lang="fr-FR" sz="500" dirty="0">
                <a:solidFill>
                  <a:schemeClr val="bg1"/>
                </a:solidFill>
              </a:rPr>
              <a:t>.</a:t>
            </a:r>
          </a:p>
        </p:txBody>
      </p:sp>
      <p:sp>
        <p:nvSpPr>
          <p:cNvPr id="678" name="ZoneTexte 677"/>
          <p:cNvSpPr txBox="1"/>
          <p:nvPr/>
        </p:nvSpPr>
        <p:spPr>
          <a:xfrm>
            <a:off x="10912334" y="1481663"/>
            <a:ext cx="97155" cy="169277"/>
          </a:xfrm>
          <a:prstGeom prst="rect">
            <a:avLst/>
          </a:prstGeom>
          <a:noFill/>
        </p:spPr>
        <p:txBody>
          <a:bodyPr wrap="square" rtlCol="0">
            <a:spAutoFit/>
          </a:bodyPr>
          <a:lstStyle/>
          <a:p>
            <a:r>
              <a:rPr lang="fr-FR" sz="500" dirty="0">
                <a:solidFill>
                  <a:schemeClr val="bg1"/>
                </a:solidFill>
              </a:rPr>
              <a:t>.</a:t>
            </a:r>
          </a:p>
        </p:txBody>
      </p:sp>
      <p:sp>
        <p:nvSpPr>
          <p:cNvPr id="679" name="ZoneTexte 678"/>
          <p:cNvSpPr txBox="1"/>
          <p:nvPr/>
        </p:nvSpPr>
        <p:spPr>
          <a:xfrm>
            <a:off x="10174782" y="1447750"/>
            <a:ext cx="97155" cy="169277"/>
          </a:xfrm>
          <a:prstGeom prst="rect">
            <a:avLst/>
          </a:prstGeom>
          <a:noFill/>
        </p:spPr>
        <p:txBody>
          <a:bodyPr wrap="square" rtlCol="0">
            <a:spAutoFit/>
          </a:bodyPr>
          <a:lstStyle/>
          <a:p>
            <a:r>
              <a:rPr lang="fr-FR" sz="500" dirty="0">
                <a:solidFill>
                  <a:schemeClr val="bg1"/>
                </a:solidFill>
              </a:rPr>
              <a:t>.</a:t>
            </a:r>
          </a:p>
        </p:txBody>
      </p:sp>
      <p:sp>
        <p:nvSpPr>
          <p:cNvPr id="680" name="ZoneTexte 679"/>
          <p:cNvSpPr txBox="1"/>
          <p:nvPr/>
        </p:nvSpPr>
        <p:spPr>
          <a:xfrm>
            <a:off x="11064734" y="1634063"/>
            <a:ext cx="97155" cy="169277"/>
          </a:xfrm>
          <a:prstGeom prst="rect">
            <a:avLst/>
          </a:prstGeom>
          <a:noFill/>
        </p:spPr>
        <p:txBody>
          <a:bodyPr wrap="square" rtlCol="0">
            <a:spAutoFit/>
          </a:bodyPr>
          <a:lstStyle/>
          <a:p>
            <a:r>
              <a:rPr lang="fr-FR" sz="500" dirty="0">
                <a:solidFill>
                  <a:schemeClr val="bg1"/>
                </a:solidFill>
              </a:rPr>
              <a:t>.</a:t>
            </a:r>
          </a:p>
        </p:txBody>
      </p:sp>
      <p:sp>
        <p:nvSpPr>
          <p:cNvPr id="681" name="ZoneTexte 680"/>
          <p:cNvSpPr txBox="1"/>
          <p:nvPr/>
        </p:nvSpPr>
        <p:spPr>
          <a:xfrm>
            <a:off x="10575466" y="1803330"/>
            <a:ext cx="97155" cy="169277"/>
          </a:xfrm>
          <a:prstGeom prst="rect">
            <a:avLst/>
          </a:prstGeom>
          <a:noFill/>
        </p:spPr>
        <p:txBody>
          <a:bodyPr wrap="square" rtlCol="0">
            <a:spAutoFit/>
          </a:bodyPr>
          <a:lstStyle/>
          <a:p>
            <a:r>
              <a:rPr lang="fr-FR" sz="500" dirty="0">
                <a:solidFill>
                  <a:schemeClr val="bg1"/>
                </a:solidFill>
              </a:rPr>
              <a:t>.</a:t>
            </a:r>
          </a:p>
        </p:txBody>
      </p:sp>
      <p:sp>
        <p:nvSpPr>
          <p:cNvPr id="682" name="ZoneTexte 681"/>
          <p:cNvSpPr txBox="1"/>
          <p:nvPr/>
        </p:nvSpPr>
        <p:spPr>
          <a:xfrm>
            <a:off x="10327182" y="1600150"/>
            <a:ext cx="97155" cy="169277"/>
          </a:xfrm>
          <a:prstGeom prst="rect">
            <a:avLst/>
          </a:prstGeom>
          <a:noFill/>
        </p:spPr>
        <p:txBody>
          <a:bodyPr wrap="square" rtlCol="0">
            <a:spAutoFit/>
          </a:bodyPr>
          <a:lstStyle/>
          <a:p>
            <a:r>
              <a:rPr lang="fr-FR" sz="500" dirty="0">
                <a:solidFill>
                  <a:schemeClr val="bg1"/>
                </a:solidFill>
              </a:rPr>
              <a:t>.</a:t>
            </a:r>
          </a:p>
        </p:txBody>
      </p:sp>
      <p:sp>
        <p:nvSpPr>
          <p:cNvPr id="683" name="ZoneTexte 682"/>
          <p:cNvSpPr txBox="1"/>
          <p:nvPr/>
        </p:nvSpPr>
        <p:spPr>
          <a:xfrm>
            <a:off x="7821928" y="1031689"/>
            <a:ext cx="97155" cy="253916"/>
          </a:xfrm>
          <a:prstGeom prst="rect">
            <a:avLst/>
          </a:prstGeom>
          <a:noFill/>
        </p:spPr>
        <p:txBody>
          <a:bodyPr wrap="square" rtlCol="0">
            <a:spAutoFit/>
          </a:bodyPr>
          <a:lstStyle/>
          <a:p>
            <a:r>
              <a:rPr lang="fr-FR" sz="1000" dirty="0">
                <a:solidFill>
                  <a:schemeClr val="bg1"/>
                </a:solidFill>
              </a:rPr>
              <a:t>.</a:t>
            </a:r>
          </a:p>
        </p:txBody>
      </p:sp>
      <p:sp>
        <p:nvSpPr>
          <p:cNvPr id="684" name="ZoneTexte 683"/>
          <p:cNvSpPr txBox="1"/>
          <p:nvPr/>
        </p:nvSpPr>
        <p:spPr>
          <a:xfrm>
            <a:off x="7724635" y="515997"/>
            <a:ext cx="97155" cy="169277"/>
          </a:xfrm>
          <a:prstGeom prst="rect">
            <a:avLst/>
          </a:prstGeom>
          <a:noFill/>
        </p:spPr>
        <p:txBody>
          <a:bodyPr wrap="square" rtlCol="0">
            <a:spAutoFit/>
          </a:bodyPr>
          <a:lstStyle/>
          <a:p>
            <a:r>
              <a:rPr lang="fr-FR" sz="500" dirty="0">
                <a:solidFill>
                  <a:schemeClr val="bg1"/>
                </a:solidFill>
              </a:rPr>
              <a:t>.</a:t>
            </a:r>
          </a:p>
        </p:txBody>
      </p:sp>
      <p:sp>
        <p:nvSpPr>
          <p:cNvPr id="685" name="ZoneTexte 684"/>
          <p:cNvSpPr txBox="1"/>
          <p:nvPr/>
        </p:nvSpPr>
        <p:spPr>
          <a:xfrm>
            <a:off x="7235367" y="685264"/>
            <a:ext cx="97155" cy="169277"/>
          </a:xfrm>
          <a:prstGeom prst="rect">
            <a:avLst/>
          </a:prstGeom>
          <a:noFill/>
        </p:spPr>
        <p:txBody>
          <a:bodyPr wrap="square" rtlCol="0">
            <a:spAutoFit/>
          </a:bodyPr>
          <a:lstStyle/>
          <a:p>
            <a:r>
              <a:rPr lang="fr-FR" sz="500" dirty="0">
                <a:solidFill>
                  <a:schemeClr val="bg1"/>
                </a:solidFill>
              </a:rPr>
              <a:t>.</a:t>
            </a:r>
          </a:p>
        </p:txBody>
      </p:sp>
      <p:sp>
        <p:nvSpPr>
          <p:cNvPr id="686" name="ZoneTexte 685"/>
          <p:cNvSpPr txBox="1"/>
          <p:nvPr/>
        </p:nvSpPr>
        <p:spPr>
          <a:xfrm>
            <a:off x="6987083" y="482084"/>
            <a:ext cx="97155" cy="169277"/>
          </a:xfrm>
          <a:prstGeom prst="rect">
            <a:avLst/>
          </a:prstGeom>
          <a:noFill/>
        </p:spPr>
        <p:txBody>
          <a:bodyPr wrap="square" rtlCol="0">
            <a:spAutoFit/>
          </a:bodyPr>
          <a:lstStyle/>
          <a:p>
            <a:r>
              <a:rPr lang="fr-FR" sz="500" dirty="0">
                <a:solidFill>
                  <a:schemeClr val="bg1"/>
                </a:solidFill>
              </a:rPr>
              <a:t>.</a:t>
            </a:r>
          </a:p>
        </p:txBody>
      </p:sp>
      <p:sp>
        <p:nvSpPr>
          <p:cNvPr id="687" name="ZoneTexte 686"/>
          <p:cNvSpPr txBox="1"/>
          <p:nvPr/>
        </p:nvSpPr>
        <p:spPr>
          <a:xfrm>
            <a:off x="7877035" y="668397"/>
            <a:ext cx="97155" cy="169277"/>
          </a:xfrm>
          <a:prstGeom prst="rect">
            <a:avLst/>
          </a:prstGeom>
          <a:noFill/>
        </p:spPr>
        <p:txBody>
          <a:bodyPr wrap="square" rtlCol="0">
            <a:spAutoFit/>
          </a:bodyPr>
          <a:lstStyle/>
          <a:p>
            <a:r>
              <a:rPr lang="fr-FR" sz="500" dirty="0">
                <a:solidFill>
                  <a:schemeClr val="bg1"/>
                </a:solidFill>
              </a:rPr>
              <a:t>.</a:t>
            </a:r>
          </a:p>
        </p:txBody>
      </p:sp>
      <p:sp>
        <p:nvSpPr>
          <p:cNvPr id="688" name="ZoneTexte 687"/>
          <p:cNvSpPr txBox="1"/>
          <p:nvPr/>
        </p:nvSpPr>
        <p:spPr>
          <a:xfrm>
            <a:off x="7139483" y="634484"/>
            <a:ext cx="97155" cy="169277"/>
          </a:xfrm>
          <a:prstGeom prst="rect">
            <a:avLst/>
          </a:prstGeom>
          <a:noFill/>
        </p:spPr>
        <p:txBody>
          <a:bodyPr wrap="square" rtlCol="0">
            <a:spAutoFit/>
          </a:bodyPr>
          <a:lstStyle/>
          <a:p>
            <a:r>
              <a:rPr lang="fr-FR" sz="500" dirty="0">
                <a:solidFill>
                  <a:schemeClr val="bg1"/>
                </a:solidFill>
              </a:rPr>
              <a:t>.</a:t>
            </a:r>
          </a:p>
        </p:txBody>
      </p:sp>
      <p:sp>
        <p:nvSpPr>
          <p:cNvPr id="689" name="ZoneTexte 688"/>
          <p:cNvSpPr txBox="1"/>
          <p:nvPr/>
        </p:nvSpPr>
        <p:spPr>
          <a:xfrm>
            <a:off x="7877035" y="668397"/>
            <a:ext cx="97155" cy="169277"/>
          </a:xfrm>
          <a:prstGeom prst="rect">
            <a:avLst/>
          </a:prstGeom>
          <a:noFill/>
        </p:spPr>
        <p:txBody>
          <a:bodyPr wrap="square" rtlCol="0">
            <a:spAutoFit/>
          </a:bodyPr>
          <a:lstStyle/>
          <a:p>
            <a:r>
              <a:rPr lang="fr-FR" sz="500" dirty="0">
                <a:solidFill>
                  <a:schemeClr val="bg1"/>
                </a:solidFill>
              </a:rPr>
              <a:t>.</a:t>
            </a:r>
          </a:p>
        </p:txBody>
      </p:sp>
      <p:sp>
        <p:nvSpPr>
          <p:cNvPr id="690" name="ZoneTexte 689"/>
          <p:cNvSpPr txBox="1"/>
          <p:nvPr/>
        </p:nvSpPr>
        <p:spPr>
          <a:xfrm>
            <a:off x="7139483" y="634484"/>
            <a:ext cx="97155" cy="169277"/>
          </a:xfrm>
          <a:prstGeom prst="rect">
            <a:avLst/>
          </a:prstGeom>
          <a:noFill/>
        </p:spPr>
        <p:txBody>
          <a:bodyPr wrap="square" rtlCol="0">
            <a:spAutoFit/>
          </a:bodyPr>
          <a:lstStyle/>
          <a:p>
            <a:r>
              <a:rPr lang="fr-FR" sz="500" dirty="0">
                <a:solidFill>
                  <a:schemeClr val="bg1"/>
                </a:solidFill>
              </a:rPr>
              <a:t>.</a:t>
            </a:r>
          </a:p>
        </p:txBody>
      </p:sp>
      <p:sp>
        <p:nvSpPr>
          <p:cNvPr id="691" name="ZoneTexte 690"/>
          <p:cNvSpPr txBox="1"/>
          <p:nvPr/>
        </p:nvSpPr>
        <p:spPr>
          <a:xfrm>
            <a:off x="8029435" y="820797"/>
            <a:ext cx="97155" cy="169277"/>
          </a:xfrm>
          <a:prstGeom prst="rect">
            <a:avLst/>
          </a:prstGeom>
          <a:noFill/>
        </p:spPr>
        <p:txBody>
          <a:bodyPr wrap="square" rtlCol="0">
            <a:spAutoFit/>
          </a:bodyPr>
          <a:lstStyle/>
          <a:p>
            <a:r>
              <a:rPr lang="fr-FR" sz="500" dirty="0">
                <a:solidFill>
                  <a:srgbClr val="0070C0"/>
                </a:solidFill>
              </a:rPr>
              <a:t>.</a:t>
            </a:r>
          </a:p>
        </p:txBody>
      </p:sp>
      <p:sp>
        <p:nvSpPr>
          <p:cNvPr id="692" name="ZoneTexte 691"/>
          <p:cNvSpPr txBox="1"/>
          <p:nvPr/>
        </p:nvSpPr>
        <p:spPr>
          <a:xfrm>
            <a:off x="7540167" y="990064"/>
            <a:ext cx="97155" cy="169277"/>
          </a:xfrm>
          <a:prstGeom prst="rect">
            <a:avLst/>
          </a:prstGeom>
          <a:noFill/>
        </p:spPr>
        <p:txBody>
          <a:bodyPr wrap="square" rtlCol="0">
            <a:spAutoFit/>
          </a:bodyPr>
          <a:lstStyle/>
          <a:p>
            <a:r>
              <a:rPr lang="fr-FR" sz="500" dirty="0">
                <a:solidFill>
                  <a:schemeClr val="bg1"/>
                </a:solidFill>
              </a:rPr>
              <a:t>.</a:t>
            </a:r>
          </a:p>
        </p:txBody>
      </p:sp>
      <p:sp>
        <p:nvSpPr>
          <p:cNvPr id="693" name="ZoneTexte 692"/>
          <p:cNvSpPr txBox="1"/>
          <p:nvPr/>
        </p:nvSpPr>
        <p:spPr>
          <a:xfrm>
            <a:off x="7291883" y="786884"/>
            <a:ext cx="97155" cy="169277"/>
          </a:xfrm>
          <a:prstGeom prst="rect">
            <a:avLst/>
          </a:prstGeom>
          <a:noFill/>
        </p:spPr>
        <p:txBody>
          <a:bodyPr wrap="square" rtlCol="0">
            <a:spAutoFit/>
          </a:bodyPr>
          <a:lstStyle/>
          <a:p>
            <a:r>
              <a:rPr lang="fr-FR" sz="500" dirty="0">
                <a:solidFill>
                  <a:srgbClr val="0070C0"/>
                </a:solidFill>
              </a:rPr>
              <a:t>.</a:t>
            </a:r>
          </a:p>
        </p:txBody>
      </p:sp>
      <p:sp>
        <p:nvSpPr>
          <p:cNvPr id="694" name="ZoneTexte 693"/>
          <p:cNvSpPr txBox="1"/>
          <p:nvPr/>
        </p:nvSpPr>
        <p:spPr>
          <a:xfrm>
            <a:off x="11175357" y="5642342"/>
            <a:ext cx="97155" cy="253916"/>
          </a:xfrm>
          <a:prstGeom prst="rect">
            <a:avLst/>
          </a:prstGeom>
          <a:noFill/>
        </p:spPr>
        <p:txBody>
          <a:bodyPr wrap="square" rtlCol="0">
            <a:spAutoFit/>
          </a:bodyPr>
          <a:lstStyle/>
          <a:p>
            <a:r>
              <a:rPr lang="fr-FR" sz="1000" dirty="0">
                <a:solidFill>
                  <a:schemeClr val="bg1"/>
                </a:solidFill>
              </a:rPr>
              <a:t>.</a:t>
            </a:r>
          </a:p>
        </p:txBody>
      </p:sp>
      <p:sp>
        <p:nvSpPr>
          <p:cNvPr id="695" name="ZoneTexte 694"/>
          <p:cNvSpPr txBox="1"/>
          <p:nvPr/>
        </p:nvSpPr>
        <p:spPr>
          <a:xfrm>
            <a:off x="11078064" y="5126650"/>
            <a:ext cx="97155" cy="169277"/>
          </a:xfrm>
          <a:prstGeom prst="rect">
            <a:avLst/>
          </a:prstGeom>
          <a:noFill/>
        </p:spPr>
        <p:txBody>
          <a:bodyPr wrap="square" rtlCol="0">
            <a:spAutoFit/>
          </a:bodyPr>
          <a:lstStyle/>
          <a:p>
            <a:r>
              <a:rPr lang="fr-FR" sz="500" dirty="0">
                <a:solidFill>
                  <a:schemeClr val="bg1"/>
                </a:solidFill>
              </a:rPr>
              <a:t>.</a:t>
            </a:r>
          </a:p>
        </p:txBody>
      </p:sp>
      <p:sp>
        <p:nvSpPr>
          <p:cNvPr id="696" name="ZoneTexte 695"/>
          <p:cNvSpPr txBox="1"/>
          <p:nvPr/>
        </p:nvSpPr>
        <p:spPr>
          <a:xfrm>
            <a:off x="10588796" y="5295917"/>
            <a:ext cx="97155" cy="169277"/>
          </a:xfrm>
          <a:prstGeom prst="rect">
            <a:avLst/>
          </a:prstGeom>
          <a:noFill/>
        </p:spPr>
        <p:txBody>
          <a:bodyPr wrap="square" rtlCol="0">
            <a:spAutoFit/>
          </a:bodyPr>
          <a:lstStyle/>
          <a:p>
            <a:r>
              <a:rPr lang="fr-FR" sz="500" dirty="0">
                <a:solidFill>
                  <a:srgbClr val="0070C0"/>
                </a:solidFill>
              </a:rPr>
              <a:t>.</a:t>
            </a:r>
          </a:p>
        </p:txBody>
      </p:sp>
      <p:sp>
        <p:nvSpPr>
          <p:cNvPr id="697" name="ZoneTexte 696"/>
          <p:cNvSpPr txBox="1"/>
          <p:nvPr/>
        </p:nvSpPr>
        <p:spPr>
          <a:xfrm>
            <a:off x="10340512" y="5092737"/>
            <a:ext cx="97155" cy="169277"/>
          </a:xfrm>
          <a:prstGeom prst="rect">
            <a:avLst/>
          </a:prstGeom>
          <a:noFill/>
        </p:spPr>
        <p:txBody>
          <a:bodyPr wrap="square" rtlCol="0">
            <a:spAutoFit/>
          </a:bodyPr>
          <a:lstStyle/>
          <a:p>
            <a:r>
              <a:rPr lang="fr-FR" sz="500" dirty="0">
                <a:solidFill>
                  <a:schemeClr val="bg1"/>
                </a:solidFill>
              </a:rPr>
              <a:t>.</a:t>
            </a:r>
          </a:p>
        </p:txBody>
      </p:sp>
      <p:sp>
        <p:nvSpPr>
          <p:cNvPr id="698" name="ZoneTexte 697"/>
          <p:cNvSpPr txBox="1"/>
          <p:nvPr/>
        </p:nvSpPr>
        <p:spPr>
          <a:xfrm>
            <a:off x="11230464" y="5279050"/>
            <a:ext cx="97155" cy="169277"/>
          </a:xfrm>
          <a:prstGeom prst="rect">
            <a:avLst/>
          </a:prstGeom>
          <a:noFill/>
        </p:spPr>
        <p:txBody>
          <a:bodyPr wrap="square" rtlCol="0">
            <a:spAutoFit/>
          </a:bodyPr>
          <a:lstStyle/>
          <a:p>
            <a:r>
              <a:rPr lang="fr-FR" sz="500" dirty="0">
                <a:solidFill>
                  <a:schemeClr val="bg1"/>
                </a:solidFill>
              </a:rPr>
              <a:t>.</a:t>
            </a:r>
          </a:p>
        </p:txBody>
      </p:sp>
      <p:sp>
        <p:nvSpPr>
          <p:cNvPr id="699" name="ZoneTexte 698"/>
          <p:cNvSpPr txBox="1"/>
          <p:nvPr/>
        </p:nvSpPr>
        <p:spPr>
          <a:xfrm>
            <a:off x="10967257" y="4978437"/>
            <a:ext cx="97155" cy="169277"/>
          </a:xfrm>
          <a:prstGeom prst="rect">
            <a:avLst/>
          </a:prstGeom>
          <a:noFill/>
        </p:spPr>
        <p:txBody>
          <a:bodyPr wrap="square" rtlCol="0">
            <a:spAutoFit/>
          </a:bodyPr>
          <a:lstStyle/>
          <a:p>
            <a:r>
              <a:rPr lang="fr-FR" sz="500" dirty="0">
                <a:solidFill>
                  <a:schemeClr val="bg1"/>
                </a:solidFill>
              </a:rPr>
              <a:t>.</a:t>
            </a:r>
          </a:p>
        </p:txBody>
      </p:sp>
      <p:sp>
        <p:nvSpPr>
          <p:cNvPr id="700" name="ZoneTexte 699"/>
          <p:cNvSpPr txBox="1"/>
          <p:nvPr/>
        </p:nvSpPr>
        <p:spPr>
          <a:xfrm>
            <a:off x="10492912" y="5245137"/>
            <a:ext cx="97155" cy="169277"/>
          </a:xfrm>
          <a:prstGeom prst="rect">
            <a:avLst/>
          </a:prstGeom>
          <a:noFill/>
        </p:spPr>
        <p:txBody>
          <a:bodyPr wrap="square" rtlCol="0">
            <a:spAutoFit/>
          </a:bodyPr>
          <a:lstStyle/>
          <a:p>
            <a:r>
              <a:rPr lang="fr-FR" sz="500" dirty="0">
                <a:solidFill>
                  <a:schemeClr val="bg1"/>
                </a:solidFill>
              </a:rPr>
              <a:t>.</a:t>
            </a:r>
          </a:p>
        </p:txBody>
      </p:sp>
      <p:sp>
        <p:nvSpPr>
          <p:cNvPr id="701" name="ZoneTexte 700"/>
          <p:cNvSpPr txBox="1"/>
          <p:nvPr/>
        </p:nvSpPr>
        <p:spPr>
          <a:xfrm>
            <a:off x="11230464" y="5279050"/>
            <a:ext cx="97155" cy="169277"/>
          </a:xfrm>
          <a:prstGeom prst="rect">
            <a:avLst/>
          </a:prstGeom>
          <a:noFill/>
        </p:spPr>
        <p:txBody>
          <a:bodyPr wrap="square" rtlCol="0">
            <a:spAutoFit/>
          </a:bodyPr>
          <a:lstStyle/>
          <a:p>
            <a:r>
              <a:rPr lang="fr-FR" sz="500" dirty="0">
                <a:solidFill>
                  <a:schemeClr val="bg1"/>
                </a:solidFill>
              </a:rPr>
              <a:t>.</a:t>
            </a:r>
          </a:p>
        </p:txBody>
      </p:sp>
      <p:sp>
        <p:nvSpPr>
          <p:cNvPr id="702" name="ZoneTexte 701"/>
          <p:cNvSpPr txBox="1"/>
          <p:nvPr/>
        </p:nvSpPr>
        <p:spPr>
          <a:xfrm>
            <a:off x="10492912" y="5245137"/>
            <a:ext cx="97155" cy="169277"/>
          </a:xfrm>
          <a:prstGeom prst="rect">
            <a:avLst/>
          </a:prstGeom>
          <a:noFill/>
        </p:spPr>
        <p:txBody>
          <a:bodyPr wrap="square" rtlCol="0">
            <a:spAutoFit/>
          </a:bodyPr>
          <a:lstStyle/>
          <a:p>
            <a:r>
              <a:rPr lang="fr-FR" sz="500" dirty="0">
                <a:solidFill>
                  <a:schemeClr val="bg1"/>
                </a:solidFill>
              </a:rPr>
              <a:t>.</a:t>
            </a:r>
          </a:p>
        </p:txBody>
      </p:sp>
      <p:sp>
        <p:nvSpPr>
          <p:cNvPr id="703" name="ZoneTexte 702"/>
          <p:cNvSpPr txBox="1"/>
          <p:nvPr/>
        </p:nvSpPr>
        <p:spPr>
          <a:xfrm>
            <a:off x="11382864" y="5431450"/>
            <a:ext cx="97155" cy="169277"/>
          </a:xfrm>
          <a:prstGeom prst="rect">
            <a:avLst/>
          </a:prstGeom>
          <a:noFill/>
        </p:spPr>
        <p:txBody>
          <a:bodyPr wrap="square" rtlCol="0">
            <a:spAutoFit/>
          </a:bodyPr>
          <a:lstStyle/>
          <a:p>
            <a:r>
              <a:rPr lang="fr-FR" sz="500" dirty="0">
                <a:solidFill>
                  <a:schemeClr val="bg1"/>
                </a:solidFill>
              </a:rPr>
              <a:t>.</a:t>
            </a:r>
          </a:p>
        </p:txBody>
      </p:sp>
      <p:sp>
        <p:nvSpPr>
          <p:cNvPr id="704" name="ZoneTexte 703"/>
          <p:cNvSpPr txBox="1"/>
          <p:nvPr/>
        </p:nvSpPr>
        <p:spPr>
          <a:xfrm>
            <a:off x="10893596" y="5600717"/>
            <a:ext cx="97155" cy="169277"/>
          </a:xfrm>
          <a:prstGeom prst="rect">
            <a:avLst/>
          </a:prstGeom>
          <a:noFill/>
        </p:spPr>
        <p:txBody>
          <a:bodyPr wrap="square" rtlCol="0">
            <a:spAutoFit/>
          </a:bodyPr>
          <a:lstStyle/>
          <a:p>
            <a:r>
              <a:rPr lang="fr-FR" sz="500" dirty="0">
                <a:solidFill>
                  <a:schemeClr val="bg1"/>
                </a:solidFill>
              </a:rPr>
              <a:t>.</a:t>
            </a:r>
          </a:p>
        </p:txBody>
      </p:sp>
      <p:sp>
        <p:nvSpPr>
          <p:cNvPr id="705" name="ZoneTexte 704"/>
          <p:cNvSpPr txBox="1"/>
          <p:nvPr/>
        </p:nvSpPr>
        <p:spPr>
          <a:xfrm>
            <a:off x="10645312" y="5397537"/>
            <a:ext cx="97155" cy="169277"/>
          </a:xfrm>
          <a:prstGeom prst="rect">
            <a:avLst/>
          </a:prstGeom>
          <a:noFill/>
        </p:spPr>
        <p:txBody>
          <a:bodyPr wrap="square" rtlCol="0">
            <a:spAutoFit/>
          </a:bodyPr>
          <a:lstStyle/>
          <a:p>
            <a:r>
              <a:rPr lang="fr-FR" sz="500" dirty="0">
                <a:solidFill>
                  <a:schemeClr val="bg1"/>
                </a:solidFill>
              </a:rPr>
              <a:t>.</a:t>
            </a:r>
          </a:p>
        </p:txBody>
      </p:sp>
      <p:sp>
        <p:nvSpPr>
          <p:cNvPr id="706" name="ZoneTexte 705"/>
          <p:cNvSpPr txBox="1"/>
          <p:nvPr/>
        </p:nvSpPr>
        <p:spPr>
          <a:xfrm>
            <a:off x="7263573" y="4054640"/>
            <a:ext cx="97155" cy="253916"/>
          </a:xfrm>
          <a:prstGeom prst="rect">
            <a:avLst/>
          </a:prstGeom>
          <a:noFill/>
        </p:spPr>
        <p:txBody>
          <a:bodyPr wrap="square" rtlCol="0">
            <a:spAutoFit/>
          </a:bodyPr>
          <a:lstStyle/>
          <a:p>
            <a:r>
              <a:rPr lang="fr-FR" sz="1000" dirty="0">
                <a:solidFill>
                  <a:schemeClr val="bg1"/>
                </a:solidFill>
              </a:rPr>
              <a:t>.</a:t>
            </a:r>
          </a:p>
        </p:txBody>
      </p:sp>
      <p:sp>
        <p:nvSpPr>
          <p:cNvPr id="707" name="ZoneTexte 706"/>
          <p:cNvSpPr txBox="1"/>
          <p:nvPr/>
        </p:nvSpPr>
        <p:spPr>
          <a:xfrm>
            <a:off x="7166280" y="3538948"/>
            <a:ext cx="97155" cy="169277"/>
          </a:xfrm>
          <a:prstGeom prst="rect">
            <a:avLst/>
          </a:prstGeom>
          <a:noFill/>
        </p:spPr>
        <p:txBody>
          <a:bodyPr wrap="square" rtlCol="0">
            <a:spAutoFit/>
          </a:bodyPr>
          <a:lstStyle/>
          <a:p>
            <a:r>
              <a:rPr lang="fr-FR" sz="500" dirty="0">
                <a:solidFill>
                  <a:schemeClr val="bg1"/>
                </a:solidFill>
              </a:rPr>
              <a:t>.</a:t>
            </a:r>
          </a:p>
        </p:txBody>
      </p:sp>
      <p:sp>
        <p:nvSpPr>
          <p:cNvPr id="708" name="ZoneTexte 707"/>
          <p:cNvSpPr txBox="1"/>
          <p:nvPr/>
        </p:nvSpPr>
        <p:spPr>
          <a:xfrm>
            <a:off x="6677012" y="3708215"/>
            <a:ext cx="97155" cy="169277"/>
          </a:xfrm>
          <a:prstGeom prst="rect">
            <a:avLst/>
          </a:prstGeom>
          <a:noFill/>
        </p:spPr>
        <p:txBody>
          <a:bodyPr wrap="square" rtlCol="0">
            <a:spAutoFit/>
          </a:bodyPr>
          <a:lstStyle/>
          <a:p>
            <a:r>
              <a:rPr lang="fr-FR" sz="500" dirty="0">
                <a:solidFill>
                  <a:schemeClr val="bg1"/>
                </a:solidFill>
              </a:rPr>
              <a:t>.</a:t>
            </a:r>
          </a:p>
        </p:txBody>
      </p:sp>
      <p:sp>
        <p:nvSpPr>
          <p:cNvPr id="709" name="ZoneTexte 708"/>
          <p:cNvSpPr txBox="1"/>
          <p:nvPr/>
        </p:nvSpPr>
        <p:spPr>
          <a:xfrm>
            <a:off x="6428728" y="3505035"/>
            <a:ext cx="97155" cy="169277"/>
          </a:xfrm>
          <a:prstGeom prst="rect">
            <a:avLst/>
          </a:prstGeom>
          <a:noFill/>
        </p:spPr>
        <p:txBody>
          <a:bodyPr wrap="square" rtlCol="0">
            <a:spAutoFit/>
          </a:bodyPr>
          <a:lstStyle/>
          <a:p>
            <a:r>
              <a:rPr lang="fr-FR" sz="500" dirty="0">
                <a:solidFill>
                  <a:schemeClr val="bg1"/>
                </a:solidFill>
              </a:rPr>
              <a:t>.</a:t>
            </a:r>
          </a:p>
        </p:txBody>
      </p:sp>
      <p:sp>
        <p:nvSpPr>
          <p:cNvPr id="710" name="ZoneTexte 709"/>
          <p:cNvSpPr txBox="1"/>
          <p:nvPr/>
        </p:nvSpPr>
        <p:spPr>
          <a:xfrm>
            <a:off x="7318680" y="3691348"/>
            <a:ext cx="97155" cy="169277"/>
          </a:xfrm>
          <a:prstGeom prst="rect">
            <a:avLst/>
          </a:prstGeom>
          <a:noFill/>
        </p:spPr>
        <p:txBody>
          <a:bodyPr wrap="square" rtlCol="0">
            <a:spAutoFit/>
          </a:bodyPr>
          <a:lstStyle/>
          <a:p>
            <a:r>
              <a:rPr lang="fr-FR" sz="500" dirty="0">
                <a:solidFill>
                  <a:schemeClr val="bg1"/>
                </a:solidFill>
              </a:rPr>
              <a:t>.</a:t>
            </a:r>
          </a:p>
        </p:txBody>
      </p:sp>
      <p:sp>
        <p:nvSpPr>
          <p:cNvPr id="711" name="ZoneTexte 710"/>
          <p:cNvSpPr txBox="1"/>
          <p:nvPr/>
        </p:nvSpPr>
        <p:spPr>
          <a:xfrm>
            <a:off x="7055473" y="3390735"/>
            <a:ext cx="97155" cy="169277"/>
          </a:xfrm>
          <a:prstGeom prst="rect">
            <a:avLst/>
          </a:prstGeom>
          <a:noFill/>
        </p:spPr>
        <p:txBody>
          <a:bodyPr wrap="square" rtlCol="0">
            <a:spAutoFit/>
          </a:bodyPr>
          <a:lstStyle/>
          <a:p>
            <a:r>
              <a:rPr lang="fr-FR" sz="500" dirty="0">
                <a:solidFill>
                  <a:schemeClr val="bg1"/>
                </a:solidFill>
              </a:rPr>
              <a:t>.</a:t>
            </a:r>
          </a:p>
        </p:txBody>
      </p:sp>
      <p:sp>
        <p:nvSpPr>
          <p:cNvPr id="712" name="ZoneTexte 711"/>
          <p:cNvSpPr txBox="1"/>
          <p:nvPr/>
        </p:nvSpPr>
        <p:spPr>
          <a:xfrm>
            <a:off x="6581128" y="3657435"/>
            <a:ext cx="97155" cy="169277"/>
          </a:xfrm>
          <a:prstGeom prst="rect">
            <a:avLst/>
          </a:prstGeom>
          <a:noFill/>
        </p:spPr>
        <p:txBody>
          <a:bodyPr wrap="square" rtlCol="0">
            <a:spAutoFit/>
          </a:bodyPr>
          <a:lstStyle/>
          <a:p>
            <a:r>
              <a:rPr lang="fr-FR" sz="500" dirty="0">
                <a:solidFill>
                  <a:schemeClr val="bg1"/>
                </a:solidFill>
              </a:rPr>
              <a:t>.</a:t>
            </a:r>
          </a:p>
        </p:txBody>
      </p:sp>
      <p:sp>
        <p:nvSpPr>
          <p:cNvPr id="713" name="ZoneTexte 712"/>
          <p:cNvSpPr txBox="1"/>
          <p:nvPr/>
        </p:nvSpPr>
        <p:spPr>
          <a:xfrm>
            <a:off x="7318680" y="3691348"/>
            <a:ext cx="97155" cy="169277"/>
          </a:xfrm>
          <a:prstGeom prst="rect">
            <a:avLst/>
          </a:prstGeom>
          <a:noFill/>
        </p:spPr>
        <p:txBody>
          <a:bodyPr wrap="square" rtlCol="0">
            <a:spAutoFit/>
          </a:bodyPr>
          <a:lstStyle/>
          <a:p>
            <a:r>
              <a:rPr lang="fr-FR" sz="500" dirty="0">
                <a:solidFill>
                  <a:schemeClr val="bg1"/>
                </a:solidFill>
              </a:rPr>
              <a:t>.</a:t>
            </a:r>
          </a:p>
        </p:txBody>
      </p:sp>
      <p:sp>
        <p:nvSpPr>
          <p:cNvPr id="714" name="ZoneTexte 713"/>
          <p:cNvSpPr txBox="1"/>
          <p:nvPr/>
        </p:nvSpPr>
        <p:spPr>
          <a:xfrm>
            <a:off x="6581128" y="3657435"/>
            <a:ext cx="97155" cy="169277"/>
          </a:xfrm>
          <a:prstGeom prst="rect">
            <a:avLst/>
          </a:prstGeom>
          <a:noFill/>
        </p:spPr>
        <p:txBody>
          <a:bodyPr wrap="square" rtlCol="0">
            <a:spAutoFit/>
          </a:bodyPr>
          <a:lstStyle/>
          <a:p>
            <a:r>
              <a:rPr lang="fr-FR" sz="500" dirty="0">
                <a:solidFill>
                  <a:schemeClr val="bg1"/>
                </a:solidFill>
              </a:rPr>
              <a:t>.</a:t>
            </a:r>
          </a:p>
        </p:txBody>
      </p:sp>
      <p:sp>
        <p:nvSpPr>
          <p:cNvPr id="715" name="ZoneTexte 714"/>
          <p:cNvSpPr txBox="1"/>
          <p:nvPr/>
        </p:nvSpPr>
        <p:spPr>
          <a:xfrm>
            <a:off x="7471080" y="3843748"/>
            <a:ext cx="97155" cy="169277"/>
          </a:xfrm>
          <a:prstGeom prst="rect">
            <a:avLst/>
          </a:prstGeom>
          <a:noFill/>
        </p:spPr>
        <p:txBody>
          <a:bodyPr wrap="square" rtlCol="0">
            <a:spAutoFit/>
          </a:bodyPr>
          <a:lstStyle/>
          <a:p>
            <a:r>
              <a:rPr lang="fr-FR" sz="500" dirty="0">
                <a:solidFill>
                  <a:schemeClr val="bg1"/>
                </a:solidFill>
              </a:rPr>
              <a:t>.</a:t>
            </a:r>
          </a:p>
        </p:txBody>
      </p:sp>
      <p:sp>
        <p:nvSpPr>
          <p:cNvPr id="716" name="ZoneTexte 715"/>
          <p:cNvSpPr txBox="1"/>
          <p:nvPr/>
        </p:nvSpPr>
        <p:spPr>
          <a:xfrm>
            <a:off x="6981812" y="4013015"/>
            <a:ext cx="97155" cy="169277"/>
          </a:xfrm>
          <a:prstGeom prst="rect">
            <a:avLst/>
          </a:prstGeom>
          <a:noFill/>
        </p:spPr>
        <p:txBody>
          <a:bodyPr wrap="square" rtlCol="0">
            <a:spAutoFit/>
          </a:bodyPr>
          <a:lstStyle/>
          <a:p>
            <a:r>
              <a:rPr lang="fr-FR" sz="500" dirty="0">
                <a:solidFill>
                  <a:schemeClr val="bg1"/>
                </a:solidFill>
              </a:rPr>
              <a:t>.</a:t>
            </a:r>
          </a:p>
        </p:txBody>
      </p:sp>
      <p:sp>
        <p:nvSpPr>
          <p:cNvPr id="717" name="ZoneTexte 716"/>
          <p:cNvSpPr txBox="1"/>
          <p:nvPr/>
        </p:nvSpPr>
        <p:spPr>
          <a:xfrm>
            <a:off x="6733528" y="3809835"/>
            <a:ext cx="97155" cy="169277"/>
          </a:xfrm>
          <a:prstGeom prst="rect">
            <a:avLst/>
          </a:prstGeom>
          <a:noFill/>
        </p:spPr>
        <p:txBody>
          <a:bodyPr wrap="square" rtlCol="0">
            <a:spAutoFit/>
          </a:bodyPr>
          <a:lstStyle/>
          <a:p>
            <a:r>
              <a:rPr lang="fr-FR" sz="500" dirty="0">
                <a:solidFill>
                  <a:schemeClr val="bg1"/>
                </a:solidFill>
              </a:rPr>
              <a:t>.</a:t>
            </a:r>
          </a:p>
        </p:txBody>
      </p:sp>
      <p:sp>
        <p:nvSpPr>
          <p:cNvPr id="718" name="ZoneTexte 717"/>
          <p:cNvSpPr txBox="1"/>
          <p:nvPr/>
        </p:nvSpPr>
        <p:spPr>
          <a:xfrm>
            <a:off x="5726833" y="4258201"/>
            <a:ext cx="97155" cy="253916"/>
          </a:xfrm>
          <a:prstGeom prst="rect">
            <a:avLst/>
          </a:prstGeom>
          <a:noFill/>
        </p:spPr>
        <p:txBody>
          <a:bodyPr wrap="square" rtlCol="0">
            <a:spAutoFit/>
          </a:bodyPr>
          <a:lstStyle/>
          <a:p>
            <a:r>
              <a:rPr lang="fr-FR" sz="1000" dirty="0">
                <a:solidFill>
                  <a:schemeClr val="bg1"/>
                </a:solidFill>
              </a:rPr>
              <a:t>.</a:t>
            </a:r>
          </a:p>
        </p:txBody>
      </p:sp>
      <p:sp>
        <p:nvSpPr>
          <p:cNvPr id="719" name="ZoneTexte 718"/>
          <p:cNvSpPr txBox="1"/>
          <p:nvPr/>
        </p:nvSpPr>
        <p:spPr>
          <a:xfrm>
            <a:off x="5629540" y="3742509"/>
            <a:ext cx="97155" cy="169277"/>
          </a:xfrm>
          <a:prstGeom prst="rect">
            <a:avLst/>
          </a:prstGeom>
          <a:noFill/>
        </p:spPr>
        <p:txBody>
          <a:bodyPr wrap="square" rtlCol="0">
            <a:spAutoFit/>
          </a:bodyPr>
          <a:lstStyle/>
          <a:p>
            <a:r>
              <a:rPr lang="fr-FR" sz="500" dirty="0">
                <a:solidFill>
                  <a:schemeClr val="bg1"/>
                </a:solidFill>
              </a:rPr>
              <a:t>.</a:t>
            </a:r>
          </a:p>
        </p:txBody>
      </p:sp>
      <p:sp>
        <p:nvSpPr>
          <p:cNvPr id="720" name="ZoneTexte 719"/>
          <p:cNvSpPr txBox="1"/>
          <p:nvPr/>
        </p:nvSpPr>
        <p:spPr>
          <a:xfrm>
            <a:off x="5140272" y="3911776"/>
            <a:ext cx="97155" cy="169277"/>
          </a:xfrm>
          <a:prstGeom prst="rect">
            <a:avLst/>
          </a:prstGeom>
          <a:noFill/>
        </p:spPr>
        <p:txBody>
          <a:bodyPr wrap="square" rtlCol="0">
            <a:spAutoFit/>
          </a:bodyPr>
          <a:lstStyle/>
          <a:p>
            <a:r>
              <a:rPr lang="fr-FR" sz="500" dirty="0">
                <a:solidFill>
                  <a:schemeClr val="bg1"/>
                </a:solidFill>
              </a:rPr>
              <a:t>.</a:t>
            </a:r>
          </a:p>
        </p:txBody>
      </p:sp>
      <p:sp>
        <p:nvSpPr>
          <p:cNvPr id="721" name="ZoneTexte 720"/>
          <p:cNvSpPr txBox="1"/>
          <p:nvPr/>
        </p:nvSpPr>
        <p:spPr>
          <a:xfrm>
            <a:off x="4891988" y="3708596"/>
            <a:ext cx="97155" cy="169277"/>
          </a:xfrm>
          <a:prstGeom prst="rect">
            <a:avLst/>
          </a:prstGeom>
          <a:noFill/>
        </p:spPr>
        <p:txBody>
          <a:bodyPr wrap="square" rtlCol="0">
            <a:spAutoFit/>
          </a:bodyPr>
          <a:lstStyle/>
          <a:p>
            <a:r>
              <a:rPr lang="fr-FR" sz="500" dirty="0">
                <a:solidFill>
                  <a:schemeClr val="bg1"/>
                </a:solidFill>
              </a:rPr>
              <a:t>.</a:t>
            </a:r>
          </a:p>
        </p:txBody>
      </p:sp>
      <p:sp>
        <p:nvSpPr>
          <p:cNvPr id="722" name="ZoneTexte 721"/>
          <p:cNvSpPr txBox="1"/>
          <p:nvPr/>
        </p:nvSpPr>
        <p:spPr>
          <a:xfrm>
            <a:off x="5781940" y="3894909"/>
            <a:ext cx="97155" cy="169277"/>
          </a:xfrm>
          <a:prstGeom prst="rect">
            <a:avLst/>
          </a:prstGeom>
          <a:noFill/>
        </p:spPr>
        <p:txBody>
          <a:bodyPr wrap="square" rtlCol="0">
            <a:spAutoFit/>
          </a:bodyPr>
          <a:lstStyle/>
          <a:p>
            <a:r>
              <a:rPr lang="fr-FR" sz="500" dirty="0">
                <a:solidFill>
                  <a:schemeClr val="bg1"/>
                </a:solidFill>
              </a:rPr>
              <a:t>.</a:t>
            </a:r>
          </a:p>
        </p:txBody>
      </p:sp>
      <p:sp>
        <p:nvSpPr>
          <p:cNvPr id="723" name="ZoneTexte 722"/>
          <p:cNvSpPr txBox="1"/>
          <p:nvPr/>
        </p:nvSpPr>
        <p:spPr>
          <a:xfrm>
            <a:off x="5518733" y="3594296"/>
            <a:ext cx="97155" cy="169277"/>
          </a:xfrm>
          <a:prstGeom prst="rect">
            <a:avLst/>
          </a:prstGeom>
          <a:noFill/>
        </p:spPr>
        <p:txBody>
          <a:bodyPr wrap="square" rtlCol="0">
            <a:spAutoFit/>
          </a:bodyPr>
          <a:lstStyle/>
          <a:p>
            <a:r>
              <a:rPr lang="fr-FR" sz="500" dirty="0">
                <a:solidFill>
                  <a:schemeClr val="bg1"/>
                </a:solidFill>
              </a:rPr>
              <a:t>.</a:t>
            </a:r>
          </a:p>
        </p:txBody>
      </p:sp>
      <p:sp>
        <p:nvSpPr>
          <p:cNvPr id="724" name="ZoneTexte 723"/>
          <p:cNvSpPr txBox="1"/>
          <p:nvPr/>
        </p:nvSpPr>
        <p:spPr>
          <a:xfrm>
            <a:off x="5044388" y="3860996"/>
            <a:ext cx="97155" cy="169277"/>
          </a:xfrm>
          <a:prstGeom prst="rect">
            <a:avLst/>
          </a:prstGeom>
          <a:noFill/>
        </p:spPr>
        <p:txBody>
          <a:bodyPr wrap="square" rtlCol="0">
            <a:spAutoFit/>
          </a:bodyPr>
          <a:lstStyle/>
          <a:p>
            <a:r>
              <a:rPr lang="fr-FR" sz="500" dirty="0">
                <a:solidFill>
                  <a:schemeClr val="bg1"/>
                </a:solidFill>
              </a:rPr>
              <a:t>.</a:t>
            </a:r>
          </a:p>
        </p:txBody>
      </p:sp>
      <p:sp>
        <p:nvSpPr>
          <p:cNvPr id="725" name="ZoneTexte 724"/>
          <p:cNvSpPr txBox="1"/>
          <p:nvPr/>
        </p:nvSpPr>
        <p:spPr>
          <a:xfrm>
            <a:off x="5781940" y="3894909"/>
            <a:ext cx="97155" cy="169277"/>
          </a:xfrm>
          <a:prstGeom prst="rect">
            <a:avLst/>
          </a:prstGeom>
          <a:noFill/>
        </p:spPr>
        <p:txBody>
          <a:bodyPr wrap="square" rtlCol="0">
            <a:spAutoFit/>
          </a:bodyPr>
          <a:lstStyle/>
          <a:p>
            <a:r>
              <a:rPr lang="fr-FR" sz="500" dirty="0">
                <a:solidFill>
                  <a:schemeClr val="bg1"/>
                </a:solidFill>
              </a:rPr>
              <a:t>.</a:t>
            </a:r>
          </a:p>
        </p:txBody>
      </p:sp>
      <p:sp>
        <p:nvSpPr>
          <p:cNvPr id="726" name="ZoneTexte 725"/>
          <p:cNvSpPr txBox="1"/>
          <p:nvPr/>
        </p:nvSpPr>
        <p:spPr>
          <a:xfrm>
            <a:off x="5044388" y="3860996"/>
            <a:ext cx="97155" cy="169277"/>
          </a:xfrm>
          <a:prstGeom prst="rect">
            <a:avLst/>
          </a:prstGeom>
          <a:noFill/>
        </p:spPr>
        <p:txBody>
          <a:bodyPr wrap="square" rtlCol="0">
            <a:spAutoFit/>
          </a:bodyPr>
          <a:lstStyle/>
          <a:p>
            <a:r>
              <a:rPr lang="fr-FR" sz="500" dirty="0">
                <a:solidFill>
                  <a:schemeClr val="bg1"/>
                </a:solidFill>
              </a:rPr>
              <a:t>.</a:t>
            </a:r>
          </a:p>
        </p:txBody>
      </p:sp>
      <p:sp>
        <p:nvSpPr>
          <p:cNvPr id="727" name="ZoneTexte 726"/>
          <p:cNvSpPr txBox="1"/>
          <p:nvPr/>
        </p:nvSpPr>
        <p:spPr>
          <a:xfrm>
            <a:off x="5934340" y="4047309"/>
            <a:ext cx="97155" cy="169277"/>
          </a:xfrm>
          <a:prstGeom prst="rect">
            <a:avLst/>
          </a:prstGeom>
          <a:noFill/>
        </p:spPr>
        <p:txBody>
          <a:bodyPr wrap="square" rtlCol="0">
            <a:spAutoFit/>
          </a:bodyPr>
          <a:lstStyle/>
          <a:p>
            <a:r>
              <a:rPr lang="fr-FR" sz="500" dirty="0">
                <a:solidFill>
                  <a:schemeClr val="bg1"/>
                </a:solidFill>
              </a:rPr>
              <a:t>.</a:t>
            </a:r>
          </a:p>
        </p:txBody>
      </p:sp>
      <p:sp>
        <p:nvSpPr>
          <p:cNvPr id="728" name="ZoneTexte 727"/>
          <p:cNvSpPr txBox="1"/>
          <p:nvPr/>
        </p:nvSpPr>
        <p:spPr>
          <a:xfrm>
            <a:off x="5445072" y="4216576"/>
            <a:ext cx="97155" cy="169277"/>
          </a:xfrm>
          <a:prstGeom prst="rect">
            <a:avLst/>
          </a:prstGeom>
          <a:noFill/>
        </p:spPr>
        <p:txBody>
          <a:bodyPr wrap="square" rtlCol="0">
            <a:spAutoFit/>
          </a:bodyPr>
          <a:lstStyle/>
          <a:p>
            <a:r>
              <a:rPr lang="fr-FR" sz="500" dirty="0">
                <a:solidFill>
                  <a:schemeClr val="bg1"/>
                </a:solidFill>
              </a:rPr>
              <a:t>.</a:t>
            </a:r>
          </a:p>
        </p:txBody>
      </p:sp>
      <p:sp>
        <p:nvSpPr>
          <p:cNvPr id="729" name="ZoneTexte 728"/>
          <p:cNvSpPr txBox="1"/>
          <p:nvPr/>
        </p:nvSpPr>
        <p:spPr>
          <a:xfrm>
            <a:off x="5196788" y="4013396"/>
            <a:ext cx="97155" cy="169277"/>
          </a:xfrm>
          <a:prstGeom prst="rect">
            <a:avLst/>
          </a:prstGeom>
          <a:noFill/>
        </p:spPr>
        <p:txBody>
          <a:bodyPr wrap="square" rtlCol="0">
            <a:spAutoFit/>
          </a:bodyPr>
          <a:lstStyle/>
          <a:p>
            <a:r>
              <a:rPr lang="fr-FR" sz="500" dirty="0">
                <a:solidFill>
                  <a:schemeClr val="bg1"/>
                </a:solidFill>
              </a:rPr>
              <a:t>.</a:t>
            </a:r>
          </a:p>
        </p:txBody>
      </p:sp>
      <p:sp>
        <p:nvSpPr>
          <p:cNvPr id="730" name="ZoneTexte 729"/>
          <p:cNvSpPr txBox="1"/>
          <p:nvPr/>
        </p:nvSpPr>
        <p:spPr>
          <a:xfrm>
            <a:off x="3326193" y="2644520"/>
            <a:ext cx="97155" cy="215444"/>
          </a:xfrm>
          <a:prstGeom prst="rect">
            <a:avLst/>
          </a:prstGeom>
          <a:noFill/>
        </p:spPr>
        <p:txBody>
          <a:bodyPr wrap="square" rtlCol="0">
            <a:spAutoFit/>
          </a:bodyPr>
          <a:lstStyle/>
          <a:p>
            <a:r>
              <a:rPr lang="fr-FR" sz="800" dirty="0">
                <a:solidFill>
                  <a:schemeClr val="bg1"/>
                </a:solidFill>
              </a:rPr>
              <a:t>.</a:t>
            </a:r>
          </a:p>
        </p:txBody>
      </p:sp>
      <p:sp>
        <p:nvSpPr>
          <p:cNvPr id="731" name="ZoneTexte 730"/>
          <p:cNvSpPr txBox="1"/>
          <p:nvPr/>
        </p:nvSpPr>
        <p:spPr>
          <a:xfrm>
            <a:off x="3228900" y="2128828"/>
            <a:ext cx="97155" cy="138499"/>
          </a:xfrm>
          <a:prstGeom prst="rect">
            <a:avLst/>
          </a:prstGeom>
          <a:noFill/>
        </p:spPr>
        <p:txBody>
          <a:bodyPr wrap="square" rtlCol="0">
            <a:spAutoFit/>
          </a:bodyPr>
          <a:lstStyle/>
          <a:p>
            <a:r>
              <a:rPr lang="fr-FR" sz="300" dirty="0">
                <a:solidFill>
                  <a:schemeClr val="bg1"/>
                </a:solidFill>
              </a:rPr>
              <a:t>.</a:t>
            </a:r>
          </a:p>
        </p:txBody>
      </p:sp>
      <p:sp>
        <p:nvSpPr>
          <p:cNvPr id="732" name="ZoneTexte 731"/>
          <p:cNvSpPr txBox="1"/>
          <p:nvPr/>
        </p:nvSpPr>
        <p:spPr>
          <a:xfrm>
            <a:off x="2739632" y="2298095"/>
            <a:ext cx="97155" cy="138499"/>
          </a:xfrm>
          <a:prstGeom prst="rect">
            <a:avLst/>
          </a:prstGeom>
          <a:noFill/>
        </p:spPr>
        <p:txBody>
          <a:bodyPr wrap="square" rtlCol="0">
            <a:spAutoFit/>
          </a:bodyPr>
          <a:lstStyle/>
          <a:p>
            <a:r>
              <a:rPr lang="fr-FR" sz="300" dirty="0">
                <a:solidFill>
                  <a:schemeClr val="bg1"/>
                </a:solidFill>
              </a:rPr>
              <a:t>.</a:t>
            </a:r>
          </a:p>
        </p:txBody>
      </p:sp>
      <p:sp>
        <p:nvSpPr>
          <p:cNvPr id="733" name="ZoneTexte 732"/>
          <p:cNvSpPr txBox="1"/>
          <p:nvPr/>
        </p:nvSpPr>
        <p:spPr>
          <a:xfrm>
            <a:off x="2491348" y="2094915"/>
            <a:ext cx="97155" cy="138499"/>
          </a:xfrm>
          <a:prstGeom prst="rect">
            <a:avLst/>
          </a:prstGeom>
          <a:noFill/>
        </p:spPr>
        <p:txBody>
          <a:bodyPr wrap="square" rtlCol="0">
            <a:spAutoFit/>
          </a:bodyPr>
          <a:lstStyle/>
          <a:p>
            <a:r>
              <a:rPr lang="fr-FR" sz="300" dirty="0">
                <a:solidFill>
                  <a:schemeClr val="bg1"/>
                </a:solidFill>
              </a:rPr>
              <a:t>.</a:t>
            </a:r>
          </a:p>
        </p:txBody>
      </p:sp>
      <p:sp>
        <p:nvSpPr>
          <p:cNvPr id="734" name="ZoneTexte 733"/>
          <p:cNvSpPr txBox="1"/>
          <p:nvPr/>
        </p:nvSpPr>
        <p:spPr>
          <a:xfrm>
            <a:off x="3381300" y="2281228"/>
            <a:ext cx="97155" cy="138499"/>
          </a:xfrm>
          <a:prstGeom prst="rect">
            <a:avLst/>
          </a:prstGeom>
          <a:noFill/>
        </p:spPr>
        <p:txBody>
          <a:bodyPr wrap="square" rtlCol="0">
            <a:spAutoFit/>
          </a:bodyPr>
          <a:lstStyle/>
          <a:p>
            <a:r>
              <a:rPr lang="fr-FR" sz="300" dirty="0">
                <a:solidFill>
                  <a:schemeClr val="bg1"/>
                </a:solidFill>
              </a:rPr>
              <a:t>.</a:t>
            </a:r>
          </a:p>
        </p:txBody>
      </p:sp>
      <p:sp>
        <p:nvSpPr>
          <p:cNvPr id="735" name="ZoneTexte 734"/>
          <p:cNvSpPr txBox="1"/>
          <p:nvPr/>
        </p:nvSpPr>
        <p:spPr>
          <a:xfrm>
            <a:off x="3118093" y="1980615"/>
            <a:ext cx="97155" cy="138499"/>
          </a:xfrm>
          <a:prstGeom prst="rect">
            <a:avLst/>
          </a:prstGeom>
          <a:noFill/>
        </p:spPr>
        <p:txBody>
          <a:bodyPr wrap="square" rtlCol="0">
            <a:spAutoFit/>
          </a:bodyPr>
          <a:lstStyle/>
          <a:p>
            <a:r>
              <a:rPr lang="fr-FR" sz="300" dirty="0">
                <a:solidFill>
                  <a:schemeClr val="bg1"/>
                </a:solidFill>
              </a:rPr>
              <a:t>.</a:t>
            </a:r>
          </a:p>
        </p:txBody>
      </p:sp>
      <p:sp>
        <p:nvSpPr>
          <p:cNvPr id="736" name="ZoneTexte 735"/>
          <p:cNvSpPr txBox="1"/>
          <p:nvPr/>
        </p:nvSpPr>
        <p:spPr>
          <a:xfrm>
            <a:off x="2643748" y="2247315"/>
            <a:ext cx="97155" cy="138499"/>
          </a:xfrm>
          <a:prstGeom prst="rect">
            <a:avLst/>
          </a:prstGeom>
          <a:noFill/>
        </p:spPr>
        <p:txBody>
          <a:bodyPr wrap="square" rtlCol="0">
            <a:spAutoFit/>
          </a:bodyPr>
          <a:lstStyle/>
          <a:p>
            <a:r>
              <a:rPr lang="fr-FR" sz="300" dirty="0">
                <a:solidFill>
                  <a:schemeClr val="bg1"/>
                </a:solidFill>
              </a:rPr>
              <a:t>.</a:t>
            </a:r>
          </a:p>
        </p:txBody>
      </p:sp>
      <p:sp>
        <p:nvSpPr>
          <p:cNvPr id="737" name="ZoneTexte 736"/>
          <p:cNvSpPr txBox="1"/>
          <p:nvPr/>
        </p:nvSpPr>
        <p:spPr>
          <a:xfrm>
            <a:off x="3381300" y="2281228"/>
            <a:ext cx="97155" cy="138499"/>
          </a:xfrm>
          <a:prstGeom prst="rect">
            <a:avLst/>
          </a:prstGeom>
          <a:noFill/>
        </p:spPr>
        <p:txBody>
          <a:bodyPr wrap="square" rtlCol="0">
            <a:spAutoFit/>
          </a:bodyPr>
          <a:lstStyle/>
          <a:p>
            <a:r>
              <a:rPr lang="fr-FR" sz="300" dirty="0">
                <a:solidFill>
                  <a:srgbClr val="0070C0"/>
                </a:solidFill>
              </a:rPr>
              <a:t>.</a:t>
            </a:r>
          </a:p>
        </p:txBody>
      </p:sp>
      <p:sp>
        <p:nvSpPr>
          <p:cNvPr id="738" name="ZoneTexte 737"/>
          <p:cNvSpPr txBox="1"/>
          <p:nvPr/>
        </p:nvSpPr>
        <p:spPr>
          <a:xfrm>
            <a:off x="2643748" y="2247315"/>
            <a:ext cx="97155" cy="138499"/>
          </a:xfrm>
          <a:prstGeom prst="rect">
            <a:avLst/>
          </a:prstGeom>
          <a:noFill/>
        </p:spPr>
        <p:txBody>
          <a:bodyPr wrap="square" rtlCol="0">
            <a:spAutoFit/>
          </a:bodyPr>
          <a:lstStyle/>
          <a:p>
            <a:r>
              <a:rPr lang="fr-FR" sz="300" dirty="0">
                <a:solidFill>
                  <a:schemeClr val="bg1"/>
                </a:solidFill>
              </a:rPr>
              <a:t>.</a:t>
            </a:r>
          </a:p>
        </p:txBody>
      </p:sp>
      <p:sp>
        <p:nvSpPr>
          <p:cNvPr id="739" name="ZoneTexte 738"/>
          <p:cNvSpPr txBox="1"/>
          <p:nvPr/>
        </p:nvSpPr>
        <p:spPr>
          <a:xfrm>
            <a:off x="3533700" y="2433628"/>
            <a:ext cx="97155" cy="138499"/>
          </a:xfrm>
          <a:prstGeom prst="rect">
            <a:avLst/>
          </a:prstGeom>
          <a:noFill/>
        </p:spPr>
        <p:txBody>
          <a:bodyPr wrap="square" rtlCol="0">
            <a:spAutoFit/>
          </a:bodyPr>
          <a:lstStyle/>
          <a:p>
            <a:r>
              <a:rPr lang="fr-FR" sz="300" dirty="0">
                <a:solidFill>
                  <a:schemeClr val="bg1"/>
                </a:solidFill>
              </a:rPr>
              <a:t>.</a:t>
            </a:r>
          </a:p>
        </p:txBody>
      </p:sp>
      <p:sp>
        <p:nvSpPr>
          <p:cNvPr id="740" name="ZoneTexte 739"/>
          <p:cNvSpPr txBox="1"/>
          <p:nvPr/>
        </p:nvSpPr>
        <p:spPr>
          <a:xfrm>
            <a:off x="3044432" y="2602895"/>
            <a:ext cx="97155" cy="138499"/>
          </a:xfrm>
          <a:prstGeom prst="rect">
            <a:avLst/>
          </a:prstGeom>
          <a:noFill/>
        </p:spPr>
        <p:txBody>
          <a:bodyPr wrap="square" rtlCol="0">
            <a:spAutoFit/>
          </a:bodyPr>
          <a:lstStyle/>
          <a:p>
            <a:r>
              <a:rPr lang="fr-FR" sz="300" dirty="0">
                <a:solidFill>
                  <a:schemeClr val="bg1"/>
                </a:solidFill>
              </a:rPr>
              <a:t>.</a:t>
            </a:r>
          </a:p>
        </p:txBody>
      </p:sp>
      <p:sp>
        <p:nvSpPr>
          <p:cNvPr id="741" name="ZoneTexte 740"/>
          <p:cNvSpPr txBox="1"/>
          <p:nvPr/>
        </p:nvSpPr>
        <p:spPr>
          <a:xfrm>
            <a:off x="2796148" y="2399715"/>
            <a:ext cx="97155" cy="138499"/>
          </a:xfrm>
          <a:prstGeom prst="rect">
            <a:avLst/>
          </a:prstGeom>
          <a:noFill/>
        </p:spPr>
        <p:txBody>
          <a:bodyPr wrap="square" rtlCol="0">
            <a:spAutoFit/>
          </a:bodyPr>
          <a:lstStyle/>
          <a:p>
            <a:r>
              <a:rPr lang="fr-FR" sz="300" dirty="0">
                <a:solidFill>
                  <a:schemeClr val="bg1"/>
                </a:solidFill>
              </a:rPr>
              <a:t>.</a:t>
            </a:r>
          </a:p>
        </p:txBody>
      </p:sp>
      <p:sp>
        <p:nvSpPr>
          <p:cNvPr id="742" name="ZoneTexte 741"/>
          <p:cNvSpPr txBox="1"/>
          <p:nvPr/>
        </p:nvSpPr>
        <p:spPr>
          <a:xfrm>
            <a:off x="977902" y="6022441"/>
            <a:ext cx="97155" cy="169277"/>
          </a:xfrm>
          <a:prstGeom prst="rect">
            <a:avLst/>
          </a:prstGeom>
          <a:noFill/>
        </p:spPr>
        <p:txBody>
          <a:bodyPr wrap="square" rtlCol="0">
            <a:spAutoFit/>
          </a:bodyPr>
          <a:lstStyle/>
          <a:p>
            <a:r>
              <a:rPr lang="fr-FR" sz="500" dirty="0">
                <a:solidFill>
                  <a:schemeClr val="bg1"/>
                </a:solidFill>
              </a:rPr>
              <a:t>.</a:t>
            </a:r>
          </a:p>
        </p:txBody>
      </p:sp>
      <p:sp>
        <p:nvSpPr>
          <p:cNvPr id="743" name="ZoneTexte 742"/>
          <p:cNvSpPr txBox="1"/>
          <p:nvPr/>
        </p:nvSpPr>
        <p:spPr>
          <a:xfrm>
            <a:off x="1438277" y="6153370"/>
            <a:ext cx="97155" cy="169277"/>
          </a:xfrm>
          <a:prstGeom prst="rect">
            <a:avLst/>
          </a:prstGeom>
          <a:noFill/>
        </p:spPr>
        <p:txBody>
          <a:bodyPr wrap="square" rtlCol="0">
            <a:spAutoFit/>
          </a:bodyPr>
          <a:lstStyle/>
          <a:p>
            <a:r>
              <a:rPr lang="fr-FR" sz="500" dirty="0">
                <a:solidFill>
                  <a:schemeClr val="bg1"/>
                </a:solidFill>
              </a:rPr>
              <a:t>.</a:t>
            </a:r>
          </a:p>
        </p:txBody>
      </p:sp>
      <p:sp>
        <p:nvSpPr>
          <p:cNvPr id="744" name="ZoneTexte 743"/>
          <p:cNvSpPr txBox="1"/>
          <p:nvPr/>
        </p:nvSpPr>
        <p:spPr>
          <a:xfrm>
            <a:off x="488634" y="6191708"/>
            <a:ext cx="97155" cy="169277"/>
          </a:xfrm>
          <a:prstGeom prst="rect">
            <a:avLst/>
          </a:prstGeom>
          <a:noFill/>
        </p:spPr>
        <p:txBody>
          <a:bodyPr wrap="square" rtlCol="0">
            <a:spAutoFit/>
          </a:bodyPr>
          <a:lstStyle/>
          <a:p>
            <a:r>
              <a:rPr lang="fr-FR" sz="500" dirty="0">
                <a:solidFill>
                  <a:schemeClr val="bg1"/>
                </a:solidFill>
              </a:rPr>
              <a:t>.</a:t>
            </a:r>
          </a:p>
        </p:txBody>
      </p:sp>
      <p:sp>
        <p:nvSpPr>
          <p:cNvPr id="745" name="ZoneTexte 744"/>
          <p:cNvSpPr txBox="1"/>
          <p:nvPr/>
        </p:nvSpPr>
        <p:spPr>
          <a:xfrm>
            <a:off x="240350" y="5988528"/>
            <a:ext cx="97155" cy="169277"/>
          </a:xfrm>
          <a:prstGeom prst="rect">
            <a:avLst/>
          </a:prstGeom>
          <a:noFill/>
        </p:spPr>
        <p:txBody>
          <a:bodyPr wrap="square" rtlCol="0">
            <a:spAutoFit/>
          </a:bodyPr>
          <a:lstStyle/>
          <a:p>
            <a:r>
              <a:rPr lang="fr-FR" sz="500" dirty="0">
                <a:solidFill>
                  <a:schemeClr val="bg1"/>
                </a:solidFill>
              </a:rPr>
              <a:t>.</a:t>
            </a:r>
          </a:p>
        </p:txBody>
      </p:sp>
      <p:sp>
        <p:nvSpPr>
          <p:cNvPr id="746" name="ZoneTexte 745"/>
          <p:cNvSpPr txBox="1"/>
          <p:nvPr/>
        </p:nvSpPr>
        <p:spPr>
          <a:xfrm>
            <a:off x="1518665" y="5927567"/>
            <a:ext cx="97155" cy="169277"/>
          </a:xfrm>
          <a:prstGeom prst="rect">
            <a:avLst/>
          </a:prstGeom>
          <a:noFill/>
        </p:spPr>
        <p:txBody>
          <a:bodyPr wrap="square" rtlCol="0">
            <a:spAutoFit/>
          </a:bodyPr>
          <a:lstStyle/>
          <a:p>
            <a:r>
              <a:rPr lang="fr-FR" sz="500" dirty="0">
                <a:solidFill>
                  <a:schemeClr val="bg1"/>
                </a:solidFill>
              </a:rPr>
              <a:t>.</a:t>
            </a:r>
          </a:p>
        </p:txBody>
      </p:sp>
      <p:sp>
        <p:nvSpPr>
          <p:cNvPr id="747" name="ZoneTexte 746"/>
          <p:cNvSpPr txBox="1"/>
          <p:nvPr/>
        </p:nvSpPr>
        <p:spPr>
          <a:xfrm>
            <a:off x="1029397" y="6096834"/>
            <a:ext cx="97155" cy="169277"/>
          </a:xfrm>
          <a:prstGeom prst="rect">
            <a:avLst/>
          </a:prstGeom>
          <a:noFill/>
        </p:spPr>
        <p:txBody>
          <a:bodyPr wrap="square" rtlCol="0">
            <a:spAutoFit/>
          </a:bodyPr>
          <a:lstStyle/>
          <a:p>
            <a:r>
              <a:rPr lang="fr-FR" sz="500" dirty="0">
                <a:solidFill>
                  <a:schemeClr val="bg1"/>
                </a:solidFill>
              </a:rPr>
              <a:t>.</a:t>
            </a:r>
          </a:p>
        </p:txBody>
      </p:sp>
      <p:sp>
        <p:nvSpPr>
          <p:cNvPr id="748" name="ZoneTexte 747"/>
          <p:cNvSpPr txBox="1"/>
          <p:nvPr/>
        </p:nvSpPr>
        <p:spPr>
          <a:xfrm>
            <a:off x="781113" y="5893654"/>
            <a:ext cx="97155" cy="169277"/>
          </a:xfrm>
          <a:prstGeom prst="rect">
            <a:avLst/>
          </a:prstGeom>
          <a:noFill/>
        </p:spPr>
        <p:txBody>
          <a:bodyPr wrap="square" rtlCol="0">
            <a:spAutoFit/>
          </a:bodyPr>
          <a:lstStyle/>
          <a:p>
            <a:r>
              <a:rPr lang="fr-FR" sz="500" dirty="0">
                <a:solidFill>
                  <a:schemeClr val="bg1"/>
                </a:solidFill>
              </a:rPr>
              <a:t>.</a:t>
            </a:r>
          </a:p>
        </p:txBody>
      </p:sp>
      <p:sp>
        <p:nvSpPr>
          <p:cNvPr id="749" name="ZoneTexte 748"/>
          <p:cNvSpPr txBox="1"/>
          <p:nvPr/>
        </p:nvSpPr>
        <p:spPr>
          <a:xfrm>
            <a:off x="1220835" y="6269437"/>
            <a:ext cx="97155" cy="169277"/>
          </a:xfrm>
          <a:prstGeom prst="rect">
            <a:avLst/>
          </a:prstGeom>
          <a:noFill/>
        </p:spPr>
        <p:txBody>
          <a:bodyPr wrap="square" rtlCol="0">
            <a:spAutoFit/>
          </a:bodyPr>
          <a:lstStyle/>
          <a:p>
            <a:r>
              <a:rPr lang="fr-FR" sz="500" dirty="0">
                <a:solidFill>
                  <a:schemeClr val="bg1"/>
                </a:solidFill>
              </a:rPr>
              <a:t>.</a:t>
            </a:r>
          </a:p>
        </p:txBody>
      </p:sp>
      <p:sp>
        <p:nvSpPr>
          <p:cNvPr id="750" name="ZoneTexte 749"/>
          <p:cNvSpPr txBox="1"/>
          <p:nvPr/>
        </p:nvSpPr>
        <p:spPr>
          <a:xfrm>
            <a:off x="1493205" y="6330207"/>
            <a:ext cx="97155" cy="169277"/>
          </a:xfrm>
          <a:prstGeom prst="rect">
            <a:avLst/>
          </a:prstGeom>
          <a:noFill/>
        </p:spPr>
        <p:txBody>
          <a:bodyPr wrap="square" rtlCol="0">
            <a:spAutoFit/>
          </a:bodyPr>
          <a:lstStyle/>
          <a:p>
            <a:r>
              <a:rPr lang="fr-FR" sz="500" dirty="0">
                <a:solidFill>
                  <a:schemeClr val="bg1"/>
                </a:solidFill>
              </a:rPr>
              <a:t>.</a:t>
            </a:r>
          </a:p>
        </p:txBody>
      </p:sp>
      <p:sp>
        <p:nvSpPr>
          <p:cNvPr id="751" name="ZoneTexte 750"/>
          <p:cNvSpPr txBox="1"/>
          <p:nvPr/>
        </p:nvSpPr>
        <p:spPr>
          <a:xfrm>
            <a:off x="1110028" y="6121224"/>
            <a:ext cx="97155" cy="169277"/>
          </a:xfrm>
          <a:prstGeom prst="rect">
            <a:avLst/>
          </a:prstGeom>
          <a:noFill/>
        </p:spPr>
        <p:txBody>
          <a:bodyPr wrap="square" rtlCol="0">
            <a:spAutoFit/>
          </a:bodyPr>
          <a:lstStyle/>
          <a:p>
            <a:r>
              <a:rPr lang="fr-FR" sz="500" dirty="0">
                <a:solidFill>
                  <a:srgbClr val="0070C0"/>
                </a:solidFill>
              </a:rPr>
              <a:t>.</a:t>
            </a:r>
          </a:p>
        </p:txBody>
      </p:sp>
      <p:sp>
        <p:nvSpPr>
          <p:cNvPr id="752" name="ZoneTexte 751"/>
          <p:cNvSpPr txBox="1"/>
          <p:nvPr/>
        </p:nvSpPr>
        <p:spPr>
          <a:xfrm>
            <a:off x="3752100" y="398784"/>
            <a:ext cx="97155" cy="169277"/>
          </a:xfrm>
          <a:prstGeom prst="rect">
            <a:avLst/>
          </a:prstGeom>
          <a:noFill/>
        </p:spPr>
        <p:txBody>
          <a:bodyPr wrap="square" rtlCol="0">
            <a:spAutoFit/>
          </a:bodyPr>
          <a:lstStyle/>
          <a:p>
            <a:r>
              <a:rPr lang="fr-FR" sz="500" dirty="0">
                <a:solidFill>
                  <a:schemeClr val="bg1"/>
                </a:solidFill>
              </a:rPr>
              <a:t>.</a:t>
            </a:r>
          </a:p>
        </p:txBody>
      </p:sp>
      <p:sp>
        <p:nvSpPr>
          <p:cNvPr id="753" name="Étoile à 5 branches 752"/>
          <p:cNvSpPr/>
          <p:nvPr/>
        </p:nvSpPr>
        <p:spPr>
          <a:xfrm>
            <a:off x="7391633" y="2641590"/>
            <a:ext cx="764912" cy="787084"/>
          </a:xfrm>
          <a:prstGeom prst="star5">
            <a:avLst>
              <a:gd name="adj" fmla="val 11103"/>
              <a:gd name="hf" fmla="val 105146"/>
              <a:gd name="vf" fmla="val 110557"/>
            </a:avLst>
          </a:prstGeom>
          <a:solidFill>
            <a:schemeClr val="accent5">
              <a:lumMod val="40000"/>
              <a:lumOff val="60000"/>
            </a:schemeClr>
          </a:solidFill>
          <a:ln>
            <a:noFill/>
          </a:ln>
          <a:effectLst>
            <a:glow rad="431800">
              <a:schemeClr val="accent3">
                <a:satMod val="175000"/>
                <a:alpha val="40000"/>
              </a:schemeClr>
            </a:glow>
          </a:effectLst>
          <a:scene3d>
            <a:camera prst="orthographicFront">
              <a:rot lat="0" lon="0" rev="0"/>
            </a:camera>
            <a:lightRig rig="contrasting" dir="t">
              <a:rot lat="0" lon="0" rev="7800000"/>
            </a:lightRig>
          </a:scene3d>
          <a:sp3d>
            <a:bevelT w="139700" h="1397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20789570"/>
      </p:ext>
    </p:extLst>
  </p:cSld>
  <p:clrMapOvr>
    <a:masterClrMapping/>
  </p:clrMapOvr>
  <mc:AlternateContent xmlns:mc="http://schemas.openxmlformats.org/markup-compatibility/2006" xmlns:p14="http://schemas.microsoft.com/office/powerpoint/2010/main">
    <mc:Choice Requires="p14">
      <p:transition spd="slow" p14:dur="30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611"/>
                                        </p:tgtEl>
                                      </p:cBhvr>
                                    </p:animEffect>
                                    <p:animScale>
                                      <p:cBhvr>
                                        <p:cTn id="7" dur="250" autoRev="1" fill="hold"/>
                                        <p:tgtEl>
                                          <p:spTgt spid="611"/>
                                        </p:tgtEl>
                                      </p:cBhvr>
                                      <p:by x="105000" y="105000"/>
                                    </p:animScale>
                                  </p:childTnLst>
                                </p:cTn>
                              </p:par>
                              <p:par>
                                <p:cTn id="8" presetID="26" presetClass="emph" presetSubtype="0" repeatCount="indefinite" fill="hold" grpId="0" nodeType="withEffect">
                                  <p:stCondLst>
                                    <p:cond delay="250"/>
                                  </p:stCondLst>
                                  <p:childTnLst>
                                    <p:animEffect transition="out" filter="fade">
                                      <p:cBhvr>
                                        <p:cTn id="9" dur="250" tmFilter="0, 0; .2, .5; .8, .5; 1, 0"/>
                                        <p:tgtEl>
                                          <p:spTgt spid="612"/>
                                        </p:tgtEl>
                                      </p:cBhvr>
                                    </p:animEffect>
                                    <p:animScale>
                                      <p:cBhvr>
                                        <p:cTn id="10" dur="125" autoRev="1" fill="hold"/>
                                        <p:tgtEl>
                                          <p:spTgt spid="612"/>
                                        </p:tgtEl>
                                      </p:cBhvr>
                                      <p:by x="105000" y="105000"/>
                                    </p:animScale>
                                  </p:childTnLst>
                                </p:cTn>
                              </p:par>
                              <p:par>
                                <p:cTn id="11" presetID="26" presetClass="emph" presetSubtype="0" repeatCount="indefinite" fill="hold" grpId="0" nodeType="withEffect">
                                  <p:stCondLst>
                                    <p:cond delay="500"/>
                                  </p:stCondLst>
                                  <p:childTnLst>
                                    <p:animEffect transition="out" filter="fade">
                                      <p:cBhvr>
                                        <p:cTn id="12" dur="10" tmFilter="0, 0; .2, .5; .8, .5; 1, 0"/>
                                        <p:tgtEl>
                                          <p:spTgt spid="613"/>
                                        </p:tgtEl>
                                      </p:cBhvr>
                                    </p:animEffect>
                                    <p:animScale>
                                      <p:cBhvr>
                                        <p:cTn id="13" dur="5" autoRev="1" fill="hold"/>
                                        <p:tgtEl>
                                          <p:spTgt spid="613"/>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500" tmFilter="0, 0; .2, .5; .8, .5; 1, 0"/>
                                        <p:tgtEl>
                                          <p:spTgt spid="614"/>
                                        </p:tgtEl>
                                      </p:cBhvr>
                                    </p:animEffect>
                                    <p:animScale>
                                      <p:cBhvr>
                                        <p:cTn id="16" dur="250" autoRev="1" fill="hold"/>
                                        <p:tgtEl>
                                          <p:spTgt spid="614"/>
                                        </p:tgtEl>
                                      </p:cBhvr>
                                      <p:by x="105000" y="105000"/>
                                    </p:animScale>
                                  </p:childTnLst>
                                </p:cTn>
                              </p:par>
                              <p:par>
                                <p:cTn id="17" presetID="26" presetClass="emph" presetSubtype="0" repeatCount="indefinite" fill="hold" grpId="0" nodeType="withEffect">
                                  <p:stCondLst>
                                    <p:cond delay="500"/>
                                  </p:stCondLst>
                                  <p:childTnLst>
                                    <p:animEffect transition="out" filter="fade">
                                      <p:cBhvr>
                                        <p:cTn id="18" dur="500" tmFilter="0, 0; .2, .5; .8, .5; 1, 0"/>
                                        <p:tgtEl>
                                          <p:spTgt spid="615"/>
                                        </p:tgtEl>
                                      </p:cBhvr>
                                    </p:animEffect>
                                    <p:animScale>
                                      <p:cBhvr>
                                        <p:cTn id="19" dur="250" autoRev="1" fill="hold"/>
                                        <p:tgtEl>
                                          <p:spTgt spid="615"/>
                                        </p:tgtEl>
                                      </p:cBhvr>
                                      <p:by x="105000" y="105000"/>
                                    </p:animScale>
                                  </p:childTnLst>
                                </p:cTn>
                              </p:par>
                              <p:par>
                                <p:cTn id="20" presetID="26" presetClass="emph" presetSubtype="0" repeatCount="indefinite" fill="hold" grpId="0" nodeType="withEffect">
                                  <p:stCondLst>
                                    <p:cond delay="250"/>
                                  </p:stCondLst>
                                  <p:childTnLst>
                                    <p:animEffect transition="out" filter="fade">
                                      <p:cBhvr>
                                        <p:cTn id="21" dur="1000" tmFilter="0, 0; .2, .5; .8, .5; 1, 0"/>
                                        <p:tgtEl>
                                          <p:spTgt spid="616"/>
                                        </p:tgtEl>
                                      </p:cBhvr>
                                    </p:animEffect>
                                    <p:animScale>
                                      <p:cBhvr>
                                        <p:cTn id="22" dur="500" autoRev="1" fill="hold"/>
                                        <p:tgtEl>
                                          <p:spTgt spid="616"/>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500" tmFilter="0, 0; .2, .5; .8, .5; 1, 0"/>
                                        <p:tgtEl>
                                          <p:spTgt spid="617"/>
                                        </p:tgtEl>
                                      </p:cBhvr>
                                    </p:animEffect>
                                    <p:animScale>
                                      <p:cBhvr>
                                        <p:cTn id="25" dur="250" autoRev="1" fill="hold"/>
                                        <p:tgtEl>
                                          <p:spTgt spid="617"/>
                                        </p:tgtEl>
                                      </p:cBhvr>
                                      <p:by x="105000" y="105000"/>
                                    </p:animScale>
                                  </p:childTnLst>
                                </p:cTn>
                              </p:par>
                              <p:par>
                                <p:cTn id="26" presetID="26" presetClass="emph" presetSubtype="0" repeatCount="indefinite" fill="hold" grpId="0" nodeType="withEffect">
                                  <p:stCondLst>
                                    <p:cond delay="250"/>
                                  </p:stCondLst>
                                  <p:childTnLst>
                                    <p:animEffect transition="out" filter="fade">
                                      <p:cBhvr>
                                        <p:cTn id="27" dur="250" tmFilter="0, 0; .2, .5; .8, .5; 1, 0"/>
                                        <p:tgtEl>
                                          <p:spTgt spid="618"/>
                                        </p:tgtEl>
                                      </p:cBhvr>
                                    </p:animEffect>
                                    <p:animScale>
                                      <p:cBhvr>
                                        <p:cTn id="28" dur="125" autoRev="1" fill="hold"/>
                                        <p:tgtEl>
                                          <p:spTgt spid="618"/>
                                        </p:tgtEl>
                                      </p:cBhvr>
                                      <p:by x="105000" y="105000"/>
                                    </p:animScale>
                                  </p:childTnLst>
                                </p:cTn>
                              </p:par>
                              <p:par>
                                <p:cTn id="29" presetID="26" presetClass="emph" presetSubtype="0" repeatCount="indefinite" fill="hold" grpId="0" nodeType="withEffect">
                                  <p:stCondLst>
                                    <p:cond delay="0"/>
                                  </p:stCondLst>
                                  <p:childTnLst>
                                    <p:animEffect transition="out" filter="fade">
                                      <p:cBhvr>
                                        <p:cTn id="30" dur="500" tmFilter="0, 0; .2, .5; .8, .5; 1, 0"/>
                                        <p:tgtEl>
                                          <p:spTgt spid="619"/>
                                        </p:tgtEl>
                                      </p:cBhvr>
                                    </p:animEffect>
                                    <p:animScale>
                                      <p:cBhvr>
                                        <p:cTn id="31" dur="250" autoRev="1" fill="hold"/>
                                        <p:tgtEl>
                                          <p:spTgt spid="619"/>
                                        </p:tgtEl>
                                      </p:cBhvr>
                                      <p:by x="105000" y="105000"/>
                                    </p:animScale>
                                  </p:childTnLst>
                                </p:cTn>
                              </p:par>
                              <p:par>
                                <p:cTn id="32" presetID="26" presetClass="emph" presetSubtype="0" repeatCount="indefinite" fill="hold" grpId="0" nodeType="withEffect">
                                  <p:stCondLst>
                                    <p:cond delay="500"/>
                                  </p:stCondLst>
                                  <p:childTnLst>
                                    <p:animEffect transition="out" filter="fade">
                                      <p:cBhvr>
                                        <p:cTn id="33" dur="500" tmFilter="0, 0; .2, .5; .8, .5; 1, 0"/>
                                        <p:tgtEl>
                                          <p:spTgt spid="620"/>
                                        </p:tgtEl>
                                      </p:cBhvr>
                                    </p:animEffect>
                                    <p:animScale>
                                      <p:cBhvr>
                                        <p:cTn id="34" dur="250" autoRev="1" fill="hold"/>
                                        <p:tgtEl>
                                          <p:spTgt spid="620"/>
                                        </p:tgtEl>
                                      </p:cBhvr>
                                      <p:by x="105000" y="105000"/>
                                    </p:animScale>
                                  </p:childTnLst>
                                </p:cTn>
                              </p:par>
                              <p:par>
                                <p:cTn id="35" presetID="26" presetClass="emph" presetSubtype="0" repeatCount="indefinite" fill="hold" grpId="0" nodeType="withEffect">
                                  <p:stCondLst>
                                    <p:cond delay="500"/>
                                  </p:stCondLst>
                                  <p:childTnLst>
                                    <p:animEffect transition="out" filter="fade">
                                      <p:cBhvr>
                                        <p:cTn id="36" dur="1000" tmFilter="0, 0; .2, .5; .8, .5; 1, 0"/>
                                        <p:tgtEl>
                                          <p:spTgt spid="621"/>
                                        </p:tgtEl>
                                      </p:cBhvr>
                                    </p:animEffect>
                                    <p:animScale>
                                      <p:cBhvr>
                                        <p:cTn id="37" dur="500" autoRev="1" fill="hold"/>
                                        <p:tgtEl>
                                          <p:spTgt spid="621"/>
                                        </p:tgtEl>
                                      </p:cBhvr>
                                      <p:by x="105000" y="105000"/>
                                    </p:animScale>
                                  </p:childTnLst>
                                </p:cTn>
                              </p:par>
                              <p:par>
                                <p:cTn id="38" presetID="26" presetClass="emph" presetSubtype="0" repeatCount="indefinite" fill="hold" grpId="0" nodeType="withEffect">
                                  <p:stCondLst>
                                    <p:cond delay="0"/>
                                  </p:stCondLst>
                                  <p:childTnLst>
                                    <p:animEffect transition="out" filter="fade">
                                      <p:cBhvr>
                                        <p:cTn id="39" dur="500" tmFilter="0, 0; .2, .5; .8, .5; 1, 0"/>
                                        <p:tgtEl>
                                          <p:spTgt spid="622"/>
                                        </p:tgtEl>
                                      </p:cBhvr>
                                    </p:animEffect>
                                    <p:animScale>
                                      <p:cBhvr>
                                        <p:cTn id="40" dur="250" autoRev="1" fill="hold"/>
                                        <p:tgtEl>
                                          <p:spTgt spid="622"/>
                                        </p:tgtEl>
                                      </p:cBhvr>
                                      <p:by x="105000" y="105000"/>
                                    </p:animScale>
                                  </p:childTnLst>
                                </p:cTn>
                              </p:par>
                              <p:par>
                                <p:cTn id="41" presetID="26" presetClass="emph" presetSubtype="0" repeatCount="indefinite" fill="hold" grpId="0" nodeType="withEffect">
                                  <p:stCondLst>
                                    <p:cond delay="0"/>
                                  </p:stCondLst>
                                  <p:childTnLst>
                                    <p:animEffect transition="out" filter="fade">
                                      <p:cBhvr>
                                        <p:cTn id="42" dur="500" tmFilter="0, 0; .2, .5; .8, .5; 1, 0"/>
                                        <p:tgtEl>
                                          <p:spTgt spid="623"/>
                                        </p:tgtEl>
                                      </p:cBhvr>
                                    </p:animEffect>
                                    <p:animScale>
                                      <p:cBhvr>
                                        <p:cTn id="43" dur="250" autoRev="1" fill="hold"/>
                                        <p:tgtEl>
                                          <p:spTgt spid="623"/>
                                        </p:tgtEl>
                                      </p:cBhvr>
                                      <p:by x="105000" y="105000"/>
                                    </p:animScale>
                                  </p:childTnLst>
                                </p:cTn>
                              </p:par>
                              <p:par>
                                <p:cTn id="44" presetID="26" presetClass="emph" presetSubtype="0" repeatCount="indefinite" fill="hold" grpId="0" nodeType="withEffect">
                                  <p:stCondLst>
                                    <p:cond delay="250"/>
                                  </p:stCondLst>
                                  <p:childTnLst>
                                    <p:animEffect transition="out" filter="fade">
                                      <p:cBhvr>
                                        <p:cTn id="45" dur="250" tmFilter="0, 0; .2, .5; .8, .5; 1, 0"/>
                                        <p:tgtEl>
                                          <p:spTgt spid="624"/>
                                        </p:tgtEl>
                                      </p:cBhvr>
                                    </p:animEffect>
                                    <p:animScale>
                                      <p:cBhvr>
                                        <p:cTn id="46" dur="125" autoRev="1" fill="hold"/>
                                        <p:tgtEl>
                                          <p:spTgt spid="624"/>
                                        </p:tgtEl>
                                      </p:cBhvr>
                                      <p:by x="105000" y="105000"/>
                                    </p:animScale>
                                  </p:childTnLst>
                                </p:cTn>
                              </p:par>
                              <p:par>
                                <p:cTn id="47" presetID="26" presetClass="emph" presetSubtype="0" repeatCount="indefinite" fill="hold" grpId="0" nodeType="withEffect">
                                  <p:stCondLst>
                                    <p:cond delay="500"/>
                                  </p:stCondLst>
                                  <p:childTnLst>
                                    <p:animEffect transition="out" filter="fade">
                                      <p:cBhvr>
                                        <p:cTn id="48" dur="10" tmFilter="0, 0; .2, .5; .8, .5; 1, 0"/>
                                        <p:tgtEl>
                                          <p:spTgt spid="625"/>
                                        </p:tgtEl>
                                      </p:cBhvr>
                                    </p:animEffect>
                                    <p:animScale>
                                      <p:cBhvr>
                                        <p:cTn id="49" dur="5" autoRev="1" fill="hold"/>
                                        <p:tgtEl>
                                          <p:spTgt spid="625"/>
                                        </p:tgtEl>
                                      </p:cBhvr>
                                      <p:by x="105000" y="105000"/>
                                    </p:animScale>
                                  </p:childTnLst>
                                </p:cTn>
                              </p:par>
                              <p:par>
                                <p:cTn id="50" presetID="26" presetClass="emph" presetSubtype="0" repeatCount="indefinite" fill="hold" grpId="0" nodeType="withEffect">
                                  <p:stCondLst>
                                    <p:cond delay="0"/>
                                  </p:stCondLst>
                                  <p:childTnLst>
                                    <p:animEffect transition="out" filter="fade">
                                      <p:cBhvr>
                                        <p:cTn id="51" dur="500" tmFilter="0, 0; .2, .5; .8, .5; 1, 0"/>
                                        <p:tgtEl>
                                          <p:spTgt spid="626"/>
                                        </p:tgtEl>
                                      </p:cBhvr>
                                    </p:animEffect>
                                    <p:animScale>
                                      <p:cBhvr>
                                        <p:cTn id="52" dur="250" autoRev="1" fill="hold"/>
                                        <p:tgtEl>
                                          <p:spTgt spid="626"/>
                                        </p:tgtEl>
                                      </p:cBhvr>
                                      <p:by x="105000" y="105000"/>
                                    </p:animScale>
                                  </p:childTnLst>
                                </p:cTn>
                              </p:par>
                              <p:par>
                                <p:cTn id="53" presetID="26" presetClass="emph" presetSubtype="0" repeatCount="indefinite" fill="hold" grpId="0" nodeType="withEffect">
                                  <p:stCondLst>
                                    <p:cond delay="500"/>
                                  </p:stCondLst>
                                  <p:childTnLst>
                                    <p:animEffect transition="out" filter="fade">
                                      <p:cBhvr>
                                        <p:cTn id="54" dur="500" tmFilter="0, 0; .2, .5; .8, .5; 1, 0"/>
                                        <p:tgtEl>
                                          <p:spTgt spid="627"/>
                                        </p:tgtEl>
                                      </p:cBhvr>
                                    </p:animEffect>
                                    <p:animScale>
                                      <p:cBhvr>
                                        <p:cTn id="55" dur="250" autoRev="1" fill="hold"/>
                                        <p:tgtEl>
                                          <p:spTgt spid="627"/>
                                        </p:tgtEl>
                                      </p:cBhvr>
                                      <p:by x="105000" y="105000"/>
                                    </p:animScale>
                                  </p:childTnLst>
                                </p:cTn>
                              </p:par>
                              <p:par>
                                <p:cTn id="56" presetID="26" presetClass="emph" presetSubtype="0" repeatCount="indefinite" fill="hold" grpId="0" nodeType="withEffect">
                                  <p:stCondLst>
                                    <p:cond delay="250"/>
                                  </p:stCondLst>
                                  <p:childTnLst>
                                    <p:animEffect transition="out" filter="fade">
                                      <p:cBhvr>
                                        <p:cTn id="57" dur="1000" tmFilter="0, 0; .2, .5; .8, .5; 1, 0"/>
                                        <p:tgtEl>
                                          <p:spTgt spid="628"/>
                                        </p:tgtEl>
                                      </p:cBhvr>
                                    </p:animEffect>
                                    <p:animScale>
                                      <p:cBhvr>
                                        <p:cTn id="58" dur="500" autoRev="1" fill="hold"/>
                                        <p:tgtEl>
                                          <p:spTgt spid="628"/>
                                        </p:tgtEl>
                                      </p:cBhvr>
                                      <p:by x="105000" y="105000"/>
                                    </p:animScale>
                                  </p:childTnLst>
                                </p:cTn>
                              </p:par>
                              <p:par>
                                <p:cTn id="59" presetID="26" presetClass="emph" presetSubtype="0" repeatCount="indefinite" fill="hold" grpId="0" nodeType="withEffect">
                                  <p:stCondLst>
                                    <p:cond delay="0"/>
                                  </p:stCondLst>
                                  <p:childTnLst>
                                    <p:animEffect transition="out" filter="fade">
                                      <p:cBhvr>
                                        <p:cTn id="60" dur="500" tmFilter="0, 0; .2, .5; .8, .5; 1, 0"/>
                                        <p:tgtEl>
                                          <p:spTgt spid="629"/>
                                        </p:tgtEl>
                                      </p:cBhvr>
                                    </p:animEffect>
                                    <p:animScale>
                                      <p:cBhvr>
                                        <p:cTn id="61" dur="250" autoRev="1" fill="hold"/>
                                        <p:tgtEl>
                                          <p:spTgt spid="629"/>
                                        </p:tgtEl>
                                      </p:cBhvr>
                                      <p:by x="105000" y="105000"/>
                                    </p:animScale>
                                  </p:childTnLst>
                                </p:cTn>
                              </p:par>
                              <p:par>
                                <p:cTn id="62" presetID="26" presetClass="emph" presetSubtype="0" repeatCount="indefinite" fill="hold" grpId="0" nodeType="withEffect">
                                  <p:stCondLst>
                                    <p:cond delay="250"/>
                                  </p:stCondLst>
                                  <p:childTnLst>
                                    <p:animEffect transition="out" filter="fade">
                                      <p:cBhvr>
                                        <p:cTn id="63" dur="250" tmFilter="0, 0; .2, .5; .8, .5; 1, 0"/>
                                        <p:tgtEl>
                                          <p:spTgt spid="630"/>
                                        </p:tgtEl>
                                      </p:cBhvr>
                                    </p:animEffect>
                                    <p:animScale>
                                      <p:cBhvr>
                                        <p:cTn id="64" dur="125" autoRev="1" fill="hold"/>
                                        <p:tgtEl>
                                          <p:spTgt spid="630"/>
                                        </p:tgtEl>
                                      </p:cBhvr>
                                      <p:by x="105000" y="105000"/>
                                    </p:animScale>
                                  </p:childTnLst>
                                </p:cTn>
                              </p:par>
                              <p:par>
                                <p:cTn id="65" presetID="26" presetClass="emph" presetSubtype="0" repeatCount="indefinite" fill="hold" grpId="0" nodeType="withEffect">
                                  <p:stCondLst>
                                    <p:cond delay="0"/>
                                  </p:stCondLst>
                                  <p:childTnLst>
                                    <p:animEffect transition="out" filter="fade">
                                      <p:cBhvr>
                                        <p:cTn id="66" dur="500" tmFilter="0, 0; .2, .5; .8, .5; 1, 0"/>
                                        <p:tgtEl>
                                          <p:spTgt spid="631"/>
                                        </p:tgtEl>
                                      </p:cBhvr>
                                    </p:animEffect>
                                    <p:animScale>
                                      <p:cBhvr>
                                        <p:cTn id="67" dur="250" autoRev="1" fill="hold"/>
                                        <p:tgtEl>
                                          <p:spTgt spid="631"/>
                                        </p:tgtEl>
                                      </p:cBhvr>
                                      <p:by x="105000" y="105000"/>
                                    </p:animScale>
                                  </p:childTnLst>
                                </p:cTn>
                              </p:par>
                              <p:par>
                                <p:cTn id="68" presetID="26" presetClass="emph" presetSubtype="0" repeatCount="indefinite" fill="hold" grpId="0" nodeType="withEffect">
                                  <p:stCondLst>
                                    <p:cond delay="500"/>
                                  </p:stCondLst>
                                  <p:childTnLst>
                                    <p:animEffect transition="out" filter="fade">
                                      <p:cBhvr>
                                        <p:cTn id="69" dur="500" tmFilter="0, 0; .2, .5; .8, .5; 1, 0"/>
                                        <p:tgtEl>
                                          <p:spTgt spid="632"/>
                                        </p:tgtEl>
                                      </p:cBhvr>
                                    </p:animEffect>
                                    <p:animScale>
                                      <p:cBhvr>
                                        <p:cTn id="70" dur="250" autoRev="1" fill="hold"/>
                                        <p:tgtEl>
                                          <p:spTgt spid="632"/>
                                        </p:tgtEl>
                                      </p:cBhvr>
                                      <p:by x="105000" y="105000"/>
                                    </p:animScale>
                                  </p:childTnLst>
                                </p:cTn>
                              </p:par>
                              <p:par>
                                <p:cTn id="71" presetID="26" presetClass="emph" presetSubtype="0" repeatCount="indefinite" fill="hold" grpId="0" nodeType="withEffect">
                                  <p:stCondLst>
                                    <p:cond delay="500"/>
                                  </p:stCondLst>
                                  <p:childTnLst>
                                    <p:animEffect transition="out" filter="fade">
                                      <p:cBhvr>
                                        <p:cTn id="72" dur="1000" tmFilter="0, 0; .2, .5; .8, .5; 1, 0"/>
                                        <p:tgtEl>
                                          <p:spTgt spid="633"/>
                                        </p:tgtEl>
                                      </p:cBhvr>
                                    </p:animEffect>
                                    <p:animScale>
                                      <p:cBhvr>
                                        <p:cTn id="73" dur="500" autoRev="1" fill="hold"/>
                                        <p:tgtEl>
                                          <p:spTgt spid="633"/>
                                        </p:tgtEl>
                                      </p:cBhvr>
                                      <p:by x="105000" y="105000"/>
                                    </p:animScale>
                                  </p:childTnLst>
                                </p:cTn>
                              </p:par>
                              <p:par>
                                <p:cTn id="74" presetID="26" presetClass="emph" presetSubtype="0" repeatCount="indefinite" fill="hold" grpId="0" nodeType="withEffect">
                                  <p:stCondLst>
                                    <p:cond delay="0"/>
                                  </p:stCondLst>
                                  <p:childTnLst>
                                    <p:animEffect transition="out" filter="fade">
                                      <p:cBhvr>
                                        <p:cTn id="75" dur="500" tmFilter="0, 0; .2, .5; .8, .5; 1, 0"/>
                                        <p:tgtEl>
                                          <p:spTgt spid="634"/>
                                        </p:tgtEl>
                                      </p:cBhvr>
                                    </p:animEffect>
                                    <p:animScale>
                                      <p:cBhvr>
                                        <p:cTn id="76" dur="250" autoRev="1" fill="hold"/>
                                        <p:tgtEl>
                                          <p:spTgt spid="634"/>
                                        </p:tgtEl>
                                      </p:cBhvr>
                                      <p:by x="105000" y="105000"/>
                                    </p:animScale>
                                  </p:childTnLst>
                                </p:cTn>
                              </p:par>
                              <p:par>
                                <p:cTn id="77" presetID="26" presetClass="emph" presetSubtype="0" repeatCount="indefinite" fill="hold" grpId="0" nodeType="withEffect">
                                  <p:stCondLst>
                                    <p:cond delay="0"/>
                                  </p:stCondLst>
                                  <p:childTnLst>
                                    <p:animEffect transition="out" filter="fade">
                                      <p:cBhvr>
                                        <p:cTn id="78" dur="500" tmFilter="0, 0; .2, .5; .8, .5; 1, 0"/>
                                        <p:tgtEl>
                                          <p:spTgt spid="635"/>
                                        </p:tgtEl>
                                      </p:cBhvr>
                                    </p:animEffect>
                                    <p:animScale>
                                      <p:cBhvr>
                                        <p:cTn id="79" dur="250" autoRev="1" fill="hold"/>
                                        <p:tgtEl>
                                          <p:spTgt spid="635"/>
                                        </p:tgtEl>
                                      </p:cBhvr>
                                      <p:by x="105000" y="105000"/>
                                    </p:animScale>
                                  </p:childTnLst>
                                </p:cTn>
                              </p:par>
                              <p:par>
                                <p:cTn id="80" presetID="26" presetClass="emph" presetSubtype="0" repeatCount="indefinite" fill="hold" grpId="0" nodeType="withEffect">
                                  <p:stCondLst>
                                    <p:cond delay="250"/>
                                  </p:stCondLst>
                                  <p:childTnLst>
                                    <p:animEffect transition="out" filter="fade">
                                      <p:cBhvr>
                                        <p:cTn id="81" dur="250" tmFilter="0, 0; .2, .5; .8, .5; 1, 0"/>
                                        <p:tgtEl>
                                          <p:spTgt spid="636"/>
                                        </p:tgtEl>
                                      </p:cBhvr>
                                    </p:animEffect>
                                    <p:animScale>
                                      <p:cBhvr>
                                        <p:cTn id="82" dur="125" autoRev="1" fill="hold"/>
                                        <p:tgtEl>
                                          <p:spTgt spid="636"/>
                                        </p:tgtEl>
                                      </p:cBhvr>
                                      <p:by x="105000" y="105000"/>
                                    </p:animScale>
                                  </p:childTnLst>
                                </p:cTn>
                              </p:par>
                              <p:par>
                                <p:cTn id="83" presetID="26" presetClass="emph" presetSubtype="0" repeatCount="indefinite" fill="hold" grpId="0" nodeType="withEffect">
                                  <p:stCondLst>
                                    <p:cond delay="500"/>
                                  </p:stCondLst>
                                  <p:childTnLst>
                                    <p:animEffect transition="out" filter="fade">
                                      <p:cBhvr>
                                        <p:cTn id="84" dur="10" tmFilter="0, 0; .2, .5; .8, .5; 1, 0"/>
                                        <p:tgtEl>
                                          <p:spTgt spid="637"/>
                                        </p:tgtEl>
                                      </p:cBhvr>
                                    </p:animEffect>
                                    <p:animScale>
                                      <p:cBhvr>
                                        <p:cTn id="85" dur="5" autoRev="1" fill="hold"/>
                                        <p:tgtEl>
                                          <p:spTgt spid="637"/>
                                        </p:tgtEl>
                                      </p:cBhvr>
                                      <p:by x="105000" y="105000"/>
                                    </p:animScale>
                                  </p:childTnLst>
                                </p:cTn>
                              </p:par>
                              <p:par>
                                <p:cTn id="86" presetID="26" presetClass="emph" presetSubtype="0" repeatCount="indefinite" fill="hold" grpId="0" nodeType="withEffect">
                                  <p:stCondLst>
                                    <p:cond delay="0"/>
                                  </p:stCondLst>
                                  <p:childTnLst>
                                    <p:animEffect transition="out" filter="fade">
                                      <p:cBhvr>
                                        <p:cTn id="87" dur="500" tmFilter="0, 0; .2, .5; .8, .5; 1, 0"/>
                                        <p:tgtEl>
                                          <p:spTgt spid="638"/>
                                        </p:tgtEl>
                                      </p:cBhvr>
                                    </p:animEffect>
                                    <p:animScale>
                                      <p:cBhvr>
                                        <p:cTn id="88" dur="250" autoRev="1" fill="hold"/>
                                        <p:tgtEl>
                                          <p:spTgt spid="638"/>
                                        </p:tgtEl>
                                      </p:cBhvr>
                                      <p:by x="105000" y="105000"/>
                                    </p:animScale>
                                  </p:childTnLst>
                                </p:cTn>
                              </p:par>
                              <p:par>
                                <p:cTn id="89" presetID="26" presetClass="emph" presetSubtype="0" repeatCount="indefinite" fill="hold" grpId="0" nodeType="withEffect">
                                  <p:stCondLst>
                                    <p:cond delay="500"/>
                                  </p:stCondLst>
                                  <p:childTnLst>
                                    <p:animEffect transition="out" filter="fade">
                                      <p:cBhvr>
                                        <p:cTn id="90" dur="500" tmFilter="0, 0; .2, .5; .8, .5; 1, 0"/>
                                        <p:tgtEl>
                                          <p:spTgt spid="639"/>
                                        </p:tgtEl>
                                      </p:cBhvr>
                                    </p:animEffect>
                                    <p:animScale>
                                      <p:cBhvr>
                                        <p:cTn id="91" dur="250" autoRev="1" fill="hold"/>
                                        <p:tgtEl>
                                          <p:spTgt spid="639"/>
                                        </p:tgtEl>
                                      </p:cBhvr>
                                      <p:by x="105000" y="105000"/>
                                    </p:animScale>
                                  </p:childTnLst>
                                </p:cTn>
                              </p:par>
                              <p:par>
                                <p:cTn id="92" presetID="26" presetClass="emph" presetSubtype="0" repeatCount="indefinite" fill="hold" grpId="0" nodeType="withEffect">
                                  <p:stCondLst>
                                    <p:cond delay="250"/>
                                  </p:stCondLst>
                                  <p:childTnLst>
                                    <p:animEffect transition="out" filter="fade">
                                      <p:cBhvr>
                                        <p:cTn id="93" dur="1000" tmFilter="0, 0; .2, .5; .8, .5; 1, 0"/>
                                        <p:tgtEl>
                                          <p:spTgt spid="640"/>
                                        </p:tgtEl>
                                      </p:cBhvr>
                                    </p:animEffect>
                                    <p:animScale>
                                      <p:cBhvr>
                                        <p:cTn id="94" dur="500" autoRev="1" fill="hold"/>
                                        <p:tgtEl>
                                          <p:spTgt spid="640"/>
                                        </p:tgtEl>
                                      </p:cBhvr>
                                      <p:by x="105000" y="105000"/>
                                    </p:animScale>
                                  </p:childTnLst>
                                </p:cTn>
                              </p:par>
                              <p:par>
                                <p:cTn id="95" presetID="26" presetClass="emph" presetSubtype="0" repeatCount="indefinite" fill="hold" grpId="0" nodeType="withEffect">
                                  <p:stCondLst>
                                    <p:cond delay="0"/>
                                  </p:stCondLst>
                                  <p:childTnLst>
                                    <p:animEffect transition="out" filter="fade">
                                      <p:cBhvr>
                                        <p:cTn id="96" dur="500" tmFilter="0, 0; .2, .5; .8, .5; 1, 0"/>
                                        <p:tgtEl>
                                          <p:spTgt spid="641"/>
                                        </p:tgtEl>
                                      </p:cBhvr>
                                    </p:animEffect>
                                    <p:animScale>
                                      <p:cBhvr>
                                        <p:cTn id="97" dur="250" autoRev="1" fill="hold"/>
                                        <p:tgtEl>
                                          <p:spTgt spid="641"/>
                                        </p:tgtEl>
                                      </p:cBhvr>
                                      <p:by x="105000" y="105000"/>
                                    </p:animScale>
                                  </p:childTnLst>
                                </p:cTn>
                              </p:par>
                              <p:par>
                                <p:cTn id="98" presetID="26" presetClass="emph" presetSubtype="0" repeatCount="indefinite" fill="hold" grpId="0" nodeType="withEffect">
                                  <p:stCondLst>
                                    <p:cond delay="250"/>
                                  </p:stCondLst>
                                  <p:childTnLst>
                                    <p:animEffect transition="out" filter="fade">
                                      <p:cBhvr>
                                        <p:cTn id="99" dur="250" tmFilter="0, 0; .2, .5; .8, .5; 1, 0"/>
                                        <p:tgtEl>
                                          <p:spTgt spid="642"/>
                                        </p:tgtEl>
                                      </p:cBhvr>
                                    </p:animEffect>
                                    <p:animScale>
                                      <p:cBhvr>
                                        <p:cTn id="100" dur="125" autoRev="1" fill="hold"/>
                                        <p:tgtEl>
                                          <p:spTgt spid="642"/>
                                        </p:tgtEl>
                                      </p:cBhvr>
                                      <p:by x="105000" y="105000"/>
                                    </p:animScale>
                                  </p:childTnLst>
                                </p:cTn>
                              </p:par>
                              <p:par>
                                <p:cTn id="101" presetID="26" presetClass="emph" presetSubtype="0" repeatCount="indefinite" fill="hold" grpId="0" nodeType="withEffect">
                                  <p:stCondLst>
                                    <p:cond delay="0"/>
                                  </p:stCondLst>
                                  <p:childTnLst>
                                    <p:animEffect transition="out" filter="fade">
                                      <p:cBhvr>
                                        <p:cTn id="102" dur="500" tmFilter="0, 0; .2, .5; .8, .5; 1, 0"/>
                                        <p:tgtEl>
                                          <p:spTgt spid="643"/>
                                        </p:tgtEl>
                                      </p:cBhvr>
                                    </p:animEffect>
                                    <p:animScale>
                                      <p:cBhvr>
                                        <p:cTn id="103" dur="250" autoRev="1" fill="hold"/>
                                        <p:tgtEl>
                                          <p:spTgt spid="643"/>
                                        </p:tgtEl>
                                      </p:cBhvr>
                                      <p:by x="105000" y="105000"/>
                                    </p:animScale>
                                  </p:childTnLst>
                                </p:cTn>
                              </p:par>
                              <p:par>
                                <p:cTn id="104" presetID="26" presetClass="emph" presetSubtype="0" repeatCount="indefinite" fill="hold" grpId="0" nodeType="withEffect">
                                  <p:stCondLst>
                                    <p:cond delay="500"/>
                                  </p:stCondLst>
                                  <p:childTnLst>
                                    <p:animEffect transition="out" filter="fade">
                                      <p:cBhvr>
                                        <p:cTn id="105" dur="500" tmFilter="0, 0; .2, .5; .8, .5; 1, 0"/>
                                        <p:tgtEl>
                                          <p:spTgt spid="644"/>
                                        </p:tgtEl>
                                      </p:cBhvr>
                                    </p:animEffect>
                                    <p:animScale>
                                      <p:cBhvr>
                                        <p:cTn id="106" dur="250" autoRev="1" fill="hold"/>
                                        <p:tgtEl>
                                          <p:spTgt spid="644"/>
                                        </p:tgtEl>
                                      </p:cBhvr>
                                      <p:by x="105000" y="105000"/>
                                    </p:animScale>
                                  </p:childTnLst>
                                </p:cTn>
                              </p:par>
                              <p:par>
                                <p:cTn id="107" presetID="26" presetClass="emph" presetSubtype="0" repeatCount="indefinite" fill="hold" grpId="0" nodeType="withEffect">
                                  <p:stCondLst>
                                    <p:cond delay="500"/>
                                  </p:stCondLst>
                                  <p:childTnLst>
                                    <p:animEffect transition="out" filter="fade">
                                      <p:cBhvr>
                                        <p:cTn id="108" dur="1000" tmFilter="0, 0; .2, .5; .8, .5; 1, 0"/>
                                        <p:tgtEl>
                                          <p:spTgt spid="645"/>
                                        </p:tgtEl>
                                      </p:cBhvr>
                                    </p:animEffect>
                                    <p:animScale>
                                      <p:cBhvr>
                                        <p:cTn id="109" dur="500" autoRev="1" fill="hold"/>
                                        <p:tgtEl>
                                          <p:spTgt spid="645"/>
                                        </p:tgtEl>
                                      </p:cBhvr>
                                      <p:by x="105000" y="105000"/>
                                    </p:animScale>
                                  </p:childTnLst>
                                </p:cTn>
                              </p:par>
                              <p:par>
                                <p:cTn id="110" presetID="26" presetClass="emph" presetSubtype="0" repeatCount="indefinite" fill="hold" grpId="0" nodeType="withEffect">
                                  <p:stCondLst>
                                    <p:cond delay="0"/>
                                  </p:stCondLst>
                                  <p:childTnLst>
                                    <p:animEffect transition="out" filter="fade">
                                      <p:cBhvr>
                                        <p:cTn id="111" dur="500" tmFilter="0, 0; .2, .5; .8, .5; 1, 0"/>
                                        <p:tgtEl>
                                          <p:spTgt spid="646"/>
                                        </p:tgtEl>
                                      </p:cBhvr>
                                    </p:animEffect>
                                    <p:animScale>
                                      <p:cBhvr>
                                        <p:cTn id="112" dur="250" autoRev="1" fill="hold"/>
                                        <p:tgtEl>
                                          <p:spTgt spid="646"/>
                                        </p:tgtEl>
                                      </p:cBhvr>
                                      <p:by x="105000" y="105000"/>
                                    </p:animScale>
                                  </p:childTnLst>
                                </p:cTn>
                              </p:par>
                              <p:par>
                                <p:cTn id="113" presetID="26" presetClass="emph" presetSubtype="0" repeatCount="indefinite" fill="hold" grpId="0" nodeType="withEffect">
                                  <p:stCondLst>
                                    <p:cond delay="0"/>
                                  </p:stCondLst>
                                  <p:childTnLst>
                                    <p:animEffect transition="out" filter="fade">
                                      <p:cBhvr>
                                        <p:cTn id="114" dur="500" tmFilter="0, 0; .2, .5; .8, .5; 1, 0"/>
                                        <p:tgtEl>
                                          <p:spTgt spid="647"/>
                                        </p:tgtEl>
                                      </p:cBhvr>
                                    </p:animEffect>
                                    <p:animScale>
                                      <p:cBhvr>
                                        <p:cTn id="115" dur="250" autoRev="1" fill="hold"/>
                                        <p:tgtEl>
                                          <p:spTgt spid="647"/>
                                        </p:tgtEl>
                                      </p:cBhvr>
                                      <p:by x="105000" y="105000"/>
                                    </p:animScale>
                                  </p:childTnLst>
                                </p:cTn>
                              </p:par>
                              <p:par>
                                <p:cTn id="116" presetID="26" presetClass="emph" presetSubtype="0" repeatCount="indefinite" fill="hold" grpId="0" nodeType="withEffect">
                                  <p:stCondLst>
                                    <p:cond delay="250"/>
                                  </p:stCondLst>
                                  <p:childTnLst>
                                    <p:animEffect transition="out" filter="fade">
                                      <p:cBhvr>
                                        <p:cTn id="117" dur="250" tmFilter="0, 0; .2, .5; .8, .5; 1, 0"/>
                                        <p:tgtEl>
                                          <p:spTgt spid="648"/>
                                        </p:tgtEl>
                                      </p:cBhvr>
                                    </p:animEffect>
                                    <p:animScale>
                                      <p:cBhvr>
                                        <p:cTn id="118" dur="125" autoRev="1" fill="hold"/>
                                        <p:tgtEl>
                                          <p:spTgt spid="648"/>
                                        </p:tgtEl>
                                      </p:cBhvr>
                                      <p:by x="105000" y="105000"/>
                                    </p:animScale>
                                  </p:childTnLst>
                                </p:cTn>
                              </p:par>
                              <p:par>
                                <p:cTn id="119" presetID="26" presetClass="emph" presetSubtype="0" repeatCount="indefinite" fill="hold" grpId="0" nodeType="withEffect">
                                  <p:stCondLst>
                                    <p:cond delay="500"/>
                                  </p:stCondLst>
                                  <p:childTnLst>
                                    <p:animEffect transition="out" filter="fade">
                                      <p:cBhvr>
                                        <p:cTn id="120" dur="10" tmFilter="0, 0; .2, .5; .8, .5; 1, 0"/>
                                        <p:tgtEl>
                                          <p:spTgt spid="649"/>
                                        </p:tgtEl>
                                      </p:cBhvr>
                                    </p:animEffect>
                                    <p:animScale>
                                      <p:cBhvr>
                                        <p:cTn id="121" dur="5" autoRev="1" fill="hold"/>
                                        <p:tgtEl>
                                          <p:spTgt spid="649"/>
                                        </p:tgtEl>
                                      </p:cBhvr>
                                      <p:by x="105000" y="105000"/>
                                    </p:animScale>
                                  </p:childTnLst>
                                </p:cTn>
                              </p:par>
                              <p:par>
                                <p:cTn id="122" presetID="26" presetClass="emph" presetSubtype="0" repeatCount="indefinite" fill="hold" grpId="0" nodeType="withEffect">
                                  <p:stCondLst>
                                    <p:cond delay="0"/>
                                  </p:stCondLst>
                                  <p:childTnLst>
                                    <p:animEffect transition="out" filter="fade">
                                      <p:cBhvr>
                                        <p:cTn id="123" dur="500" tmFilter="0, 0; .2, .5; .8, .5; 1, 0"/>
                                        <p:tgtEl>
                                          <p:spTgt spid="650"/>
                                        </p:tgtEl>
                                      </p:cBhvr>
                                    </p:animEffect>
                                    <p:animScale>
                                      <p:cBhvr>
                                        <p:cTn id="124" dur="250" autoRev="1" fill="hold"/>
                                        <p:tgtEl>
                                          <p:spTgt spid="650"/>
                                        </p:tgtEl>
                                      </p:cBhvr>
                                      <p:by x="105000" y="105000"/>
                                    </p:animScale>
                                  </p:childTnLst>
                                </p:cTn>
                              </p:par>
                              <p:par>
                                <p:cTn id="125" presetID="26" presetClass="emph" presetSubtype="0" repeatCount="indefinite" fill="hold" grpId="0" nodeType="withEffect">
                                  <p:stCondLst>
                                    <p:cond delay="500"/>
                                  </p:stCondLst>
                                  <p:childTnLst>
                                    <p:animEffect transition="out" filter="fade">
                                      <p:cBhvr>
                                        <p:cTn id="126" dur="500" tmFilter="0, 0; .2, .5; .8, .5; 1, 0"/>
                                        <p:tgtEl>
                                          <p:spTgt spid="651"/>
                                        </p:tgtEl>
                                      </p:cBhvr>
                                    </p:animEffect>
                                    <p:animScale>
                                      <p:cBhvr>
                                        <p:cTn id="127" dur="250" autoRev="1" fill="hold"/>
                                        <p:tgtEl>
                                          <p:spTgt spid="651"/>
                                        </p:tgtEl>
                                      </p:cBhvr>
                                      <p:by x="105000" y="105000"/>
                                    </p:animScale>
                                  </p:childTnLst>
                                </p:cTn>
                              </p:par>
                              <p:par>
                                <p:cTn id="128" presetID="26" presetClass="emph" presetSubtype="0" repeatCount="indefinite" fill="hold" grpId="0" nodeType="withEffect">
                                  <p:stCondLst>
                                    <p:cond delay="250"/>
                                  </p:stCondLst>
                                  <p:childTnLst>
                                    <p:animEffect transition="out" filter="fade">
                                      <p:cBhvr>
                                        <p:cTn id="129" dur="1000" tmFilter="0, 0; .2, .5; .8, .5; 1, 0"/>
                                        <p:tgtEl>
                                          <p:spTgt spid="652"/>
                                        </p:tgtEl>
                                      </p:cBhvr>
                                    </p:animEffect>
                                    <p:animScale>
                                      <p:cBhvr>
                                        <p:cTn id="130" dur="500" autoRev="1" fill="hold"/>
                                        <p:tgtEl>
                                          <p:spTgt spid="652"/>
                                        </p:tgtEl>
                                      </p:cBhvr>
                                      <p:by x="105000" y="105000"/>
                                    </p:animScale>
                                  </p:childTnLst>
                                </p:cTn>
                              </p:par>
                              <p:par>
                                <p:cTn id="131" presetID="26" presetClass="emph" presetSubtype="0" repeatCount="indefinite" fill="hold" grpId="0" nodeType="withEffect">
                                  <p:stCondLst>
                                    <p:cond delay="0"/>
                                  </p:stCondLst>
                                  <p:childTnLst>
                                    <p:animEffect transition="out" filter="fade">
                                      <p:cBhvr>
                                        <p:cTn id="132" dur="500" tmFilter="0, 0; .2, .5; .8, .5; 1, 0"/>
                                        <p:tgtEl>
                                          <p:spTgt spid="653"/>
                                        </p:tgtEl>
                                      </p:cBhvr>
                                    </p:animEffect>
                                    <p:animScale>
                                      <p:cBhvr>
                                        <p:cTn id="133" dur="250" autoRev="1" fill="hold"/>
                                        <p:tgtEl>
                                          <p:spTgt spid="653"/>
                                        </p:tgtEl>
                                      </p:cBhvr>
                                      <p:by x="105000" y="105000"/>
                                    </p:animScale>
                                  </p:childTnLst>
                                </p:cTn>
                              </p:par>
                              <p:par>
                                <p:cTn id="134" presetID="26" presetClass="emph" presetSubtype="0" repeatCount="indefinite" fill="hold" grpId="0" nodeType="withEffect">
                                  <p:stCondLst>
                                    <p:cond delay="250"/>
                                  </p:stCondLst>
                                  <p:childTnLst>
                                    <p:animEffect transition="out" filter="fade">
                                      <p:cBhvr>
                                        <p:cTn id="135" dur="250" tmFilter="0, 0; .2, .5; .8, .5; 1, 0"/>
                                        <p:tgtEl>
                                          <p:spTgt spid="654"/>
                                        </p:tgtEl>
                                      </p:cBhvr>
                                    </p:animEffect>
                                    <p:animScale>
                                      <p:cBhvr>
                                        <p:cTn id="136" dur="125" autoRev="1" fill="hold"/>
                                        <p:tgtEl>
                                          <p:spTgt spid="654"/>
                                        </p:tgtEl>
                                      </p:cBhvr>
                                      <p:by x="105000" y="105000"/>
                                    </p:animScale>
                                  </p:childTnLst>
                                </p:cTn>
                              </p:par>
                              <p:par>
                                <p:cTn id="137" presetID="26" presetClass="emph" presetSubtype="0" repeatCount="indefinite" fill="hold" grpId="0" nodeType="withEffect">
                                  <p:stCondLst>
                                    <p:cond delay="0"/>
                                  </p:stCondLst>
                                  <p:childTnLst>
                                    <p:animEffect transition="out" filter="fade">
                                      <p:cBhvr>
                                        <p:cTn id="138" dur="500" tmFilter="0, 0; .2, .5; .8, .5; 1, 0"/>
                                        <p:tgtEl>
                                          <p:spTgt spid="655"/>
                                        </p:tgtEl>
                                      </p:cBhvr>
                                    </p:animEffect>
                                    <p:animScale>
                                      <p:cBhvr>
                                        <p:cTn id="139" dur="250" autoRev="1" fill="hold"/>
                                        <p:tgtEl>
                                          <p:spTgt spid="655"/>
                                        </p:tgtEl>
                                      </p:cBhvr>
                                      <p:by x="105000" y="105000"/>
                                    </p:animScale>
                                  </p:childTnLst>
                                </p:cTn>
                              </p:par>
                              <p:par>
                                <p:cTn id="140" presetID="26" presetClass="emph" presetSubtype="0" repeatCount="indefinite" fill="hold" grpId="0" nodeType="withEffect">
                                  <p:stCondLst>
                                    <p:cond delay="500"/>
                                  </p:stCondLst>
                                  <p:childTnLst>
                                    <p:animEffect transition="out" filter="fade">
                                      <p:cBhvr>
                                        <p:cTn id="141" dur="500" tmFilter="0, 0; .2, .5; .8, .5; 1, 0"/>
                                        <p:tgtEl>
                                          <p:spTgt spid="656"/>
                                        </p:tgtEl>
                                      </p:cBhvr>
                                    </p:animEffect>
                                    <p:animScale>
                                      <p:cBhvr>
                                        <p:cTn id="142" dur="250" autoRev="1" fill="hold"/>
                                        <p:tgtEl>
                                          <p:spTgt spid="656"/>
                                        </p:tgtEl>
                                      </p:cBhvr>
                                      <p:by x="105000" y="105000"/>
                                    </p:animScale>
                                  </p:childTnLst>
                                </p:cTn>
                              </p:par>
                              <p:par>
                                <p:cTn id="143" presetID="26" presetClass="emph" presetSubtype="0" repeatCount="indefinite" fill="hold" grpId="0" nodeType="withEffect">
                                  <p:stCondLst>
                                    <p:cond delay="500"/>
                                  </p:stCondLst>
                                  <p:childTnLst>
                                    <p:animEffect transition="out" filter="fade">
                                      <p:cBhvr>
                                        <p:cTn id="144" dur="1000" tmFilter="0, 0; .2, .5; .8, .5; 1, 0"/>
                                        <p:tgtEl>
                                          <p:spTgt spid="657"/>
                                        </p:tgtEl>
                                      </p:cBhvr>
                                    </p:animEffect>
                                    <p:animScale>
                                      <p:cBhvr>
                                        <p:cTn id="145" dur="500" autoRev="1" fill="hold"/>
                                        <p:tgtEl>
                                          <p:spTgt spid="657"/>
                                        </p:tgtEl>
                                      </p:cBhvr>
                                      <p:by x="105000" y="105000"/>
                                    </p:animScale>
                                  </p:childTnLst>
                                </p:cTn>
                              </p:par>
                              <p:par>
                                <p:cTn id="146" presetID="26" presetClass="emph" presetSubtype="0" repeatCount="indefinite" fill="hold" grpId="0" nodeType="withEffect">
                                  <p:stCondLst>
                                    <p:cond delay="0"/>
                                  </p:stCondLst>
                                  <p:childTnLst>
                                    <p:animEffect transition="out" filter="fade">
                                      <p:cBhvr>
                                        <p:cTn id="147" dur="500" tmFilter="0, 0; .2, .5; .8, .5; 1, 0"/>
                                        <p:tgtEl>
                                          <p:spTgt spid="658"/>
                                        </p:tgtEl>
                                      </p:cBhvr>
                                    </p:animEffect>
                                    <p:animScale>
                                      <p:cBhvr>
                                        <p:cTn id="148" dur="250" autoRev="1" fill="hold"/>
                                        <p:tgtEl>
                                          <p:spTgt spid="658"/>
                                        </p:tgtEl>
                                      </p:cBhvr>
                                      <p:by x="105000" y="105000"/>
                                    </p:animScale>
                                  </p:childTnLst>
                                </p:cTn>
                              </p:par>
                              <p:par>
                                <p:cTn id="149" presetID="26" presetClass="emph" presetSubtype="0" repeatCount="indefinite" fill="hold" grpId="0" nodeType="withEffect">
                                  <p:stCondLst>
                                    <p:cond delay="0"/>
                                  </p:stCondLst>
                                  <p:childTnLst>
                                    <p:animEffect transition="out" filter="fade">
                                      <p:cBhvr>
                                        <p:cTn id="150" dur="500" tmFilter="0, 0; .2, .5; .8, .5; 1, 0"/>
                                        <p:tgtEl>
                                          <p:spTgt spid="659"/>
                                        </p:tgtEl>
                                      </p:cBhvr>
                                    </p:animEffect>
                                    <p:animScale>
                                      <p:cBhvr>
                                        <p:cTn id="151" dur="250" autoRev="1" fill="hold"/>
                                        <p:tgtEl>
                                          <p:spTgt spid="659"/>
                                        </p:tgtEl>
                                      </p:cBhvr>
                                      <p:by x="105000" y="105000"/>
                                    </p:animScale>
                                  </p:childTnLst>
                                </p:cTn>
                              </p:par>
                              <p:par>
                                <p:cTn id="152" presetID="26" presetClass="emph" presetSubtype="0" repeatCount="indefinite" fill="hold" grpId="0" nodeType="withEffect">
                                  <p:stCondLst>
                                    <p:cond delay="250"/>
                                  </p:stCondLst>
                                  <p:childTnLst>
                                    <p:animEffect transition="out" filter="fade">
                                      <p:cBhvr>
                                        <p:cTn id="153" dur="250" tmFilter="0, 0; .2, .5; .8, .5; 1, 0"/>
                                        <p:tgtEl>
                                          <p:spTgt spid="660"/>
                                        </p:tgtEl>
                                      </p:cBhvr>
                                    </p:animEffect>
                                    <p:animScale>
                                      <p:cBhvr>
                                        <p:cTn id="154" dur="125" autoRev="1" fill="hold"/>
                                        <p:tgtEl>
                                          <p:spTgt spid="660"/>
                                        </p:tgtEl>
                                      </p:cBhvr>
                                      <p:by x="105000" y="105000"/>
                                    </p:animScale>
                                  </p:childTnLst>
                                </p:cTn>
                              </p:par>
                              <p:par>
                                <p:cTn id="155" presetID="26" presetClass="emph" presetSubtype="0" repeatCount="indefinite" fill="hold" grpId="0" nodeType="withEffect">
                                  <p:stCondLst>
                                    <p:cond delay="500"/>
                                  </p:stCondLst>
                                  <p:childTnLst>
                                    <p:animEffect transition="out" filter="fade">
                                      <p:cBhvr>
                                        <p:cTn id="156" dur="10" tmFilter="0, 0; .2, .5; .8, .5; 1, 0"/>
                                        <p:tgtEl>
                                          <p:spTgt spid="661"/>
                                        </p:tgtEl>
                                      </p:cBhvr>
                                    </p:animEffect>
                                    <p:animScale>
                                      <p:cBhvr>
                                        <p:cTn id="157" dur="5" autoRev="1" fill="hold"/>
                                        <p:tgtEl>
                                          <p:spTgt spid="661"/>
                                        </p:tgtEl>
                                      </p:cBhvr>
                                      <p:by x="105000" y="105000"/>
                                    </p:animScale>
                                  </p:childTnLst>
                                </p:cTn>
                              </p:par>
                              <p:par>
                                <p:cTn id="158" presetID="26" presetClass="emph" presetSubtype="0" repeatCount="indefinite" fill="hold" grpId="0" nodeType="withEffect">
                                  <p:stCondLst>
                                    <p:cond delay="0"/>
                                  </p:stCondLst>
                                  <p:childTnLst>
                                    <p:animEffect transition="out" filter="fade">
                                      <p:cBhvr>
                                        <p:cTn id="159" dur="500" tmFilter="0, 0; .2, .5; .8, .5; 1, 0"/>
                                        <p:tgtEl>
                                          <p:spTgt spid="662"/>
                                        </p:tgtEl>
                                      </p:cBhvr>
                                    </p:animEffect>
                                    <p:animScale>
                                      <p:cBhvr>
                                        <p:cTn id="160" dur="250" autoRev="1" fill="hold"/>
                                        <p:tgtEl>
                                          <p:spTgt spid="662"/>
                                        </p:tgtEl>
                                      </p:cBhvr>
                                      <p:by x="105000" y="105000"/>
                                    </p:animScale>
                                  </p:childTnLst>
                                </p:cTn>
                              </p:par>
                              <p:par>
                                <p:cTn id="161" presetID="26" presetClass="emph" presetSubtype="0" repeatCount="indefinite" fill="hold" grpId="0" nodeType="withEffect">
                                  <p:stCondLst>
                                    <p:cond delay="500"/>
                                  </p:stCondLst>
                                  <p:childTnLst>
                                    <p:animEffect transition="out" filter="fade">
                                      <p:cBhvr>
                                        <p:cTn id="162" dur="500" tmFilter="0, 0; .2, .5; .8, .5; 1, 0"/>
                                        <p:tgtEl>
                                          <p:spTgt spid="663"/>
                                        </p:tgtEl>
                                      </p:cBhvr>
                                    </p:animEffect>
                                    <p:animScale>
                                      <p:cBhvr>
                                        <p:cTn id="163" dur="250" autoRev="1" fill="hold"/>
                                        <p:tgtEl>
                                          <p:spTgt spid="663"/>
                                        </p:tgtEl>
                                      </p:cBhvr>
                                      <p:by x="105000" y="105000"/>
                                    </p:animScale>
                                  </p:childTnLst>
                                </p:cTn>
                              </p:par>
                              <p:par>
                                <p:cTn id="164" presetID="26" presetClass="emph" presetSubtype="0" repeatCount="indefinite" fill="hold" grpId="0" nodeType="withEffect">
                                  <p:stCondLst>
                                    <p:cond delay="250"/>
                                  </p:stCondLst>
                                  <p:childTnLst>
                                    <p:animEffect transition="out" filter="fade">
                                      <p:cBhvr>
                                        <p:cTn id="165" dur="1000" tmFilter="0, 0; .2, .5; .8, .5; 1, 0"/>
                                        <p:tgtEl>
                                          <p:spTgt spid="664"/>
                                        </p:tgtEl>
                                      </p:cBhvr>
                                    </p:animEffect>
                                    <p:animScale>
                                      <p:cBhvr>
                                        <p:cTn id="166" dur="500" autoRev="1" fill="hold"/>
                                        <p:tgtEl>
                                          <p:spTgt spid="664"/>
                                        </p:tgtEl>
                                      </p:cBhvr>
                                      <p:by x="105000" y="105000"/>
                                    </p:animScale>
                                  </p:childTnLst>
                                </p:cTn>
                              </p:par>
                              <p:par>
                                <p:cTn id="167" presetID="26" presetClass="emph" presetSubtype="0" repeatCount="indefinite" fill="hold" grpId="0" nodeType="withEffect">
                                  <p:stCondLst>
                                    <p:cond delay="0"/>
                                  </p:stCondLst>
                                  <p:childTnLst>
                                    <p:animEffect transition="out" filter="fade">
                                      <p:cBhvr>
                                        <p:cTn id="168" dur="500" tmFilter="0, 0; .2, .5; .8, .5; 1, 0"/>
                                        <p:tgtEl>
                                          <p:spTgt spid="665"/>
                                        </p:tgtEl>
                                      </p:cBhvr>
                                    </p:animEffect>
                                    <p:animScale>
                                      <p:cBhvr>
                                        <p:cTn id="169" dur="250" autoRev="1" fill="hold"/>
                                        <p:tgtEl>
                                          <p:spTgt spid="665"/>
                                        </p:tgtEl>
                                      </p:cBhvr>
                                      <p:by x="105000" y="105000"/>
                                    </p:animScale>
                                  </p:childTnLst>
                                </p:cTn>
                              </p:par>
                              <p:par>
                                <p:cTn id="170" presetID="26" presetClass="emph" presetSubtype="0" repeatCount="indefinite" fill="hold" grpId="0" nodeType="withEffect">
                                  <p:stCondLst>
                                    <p:cond delay="250"/>
                                  </p:stCondLst>
                                  <p:childTnLst>
                                    <p:animEffect transition="out" filter="fade">
                                      <p:cBhvr>
                                        <p:cTn id="171" dur="250" tmFilter="0, 0; .2, .5; .8, .5; 1, 0"/>
                                        <p:tgtEl>
                                          <p:spTgt spid="666"/>
                                        </p:tgtEl>
                                      </p:cBhvr>
                                    </p:animEffect>
                                    <p:animScale>
                                      <p:cBhvr>
                                        <p:cTn id="172" dur="125" autoRev="1" fill="hold"/>
                                        <p:tgtEl>
                                          <p:spTgt spid="666"/>
                                        </p:tgtEl>
                                      </p:cBhvr>
                                      <p:by x="105000" y="105000"/>
                                    </p:animScale>
                                  </p:childTnLst>
                                </p:cTn>
                              </p:par>
                              <p:par>
                                <p:cTn id="173" presetID="26" presetClass="emph" presetSubtype="0" repeatCount="indefinite" fill="hold" grpId="0" nodeType="withEffect">
                                  <p:stCondLst>
                                    <p:cond delay="0"/>
                                  </p:stCondLst>
                                  <p:childTnLst>
                                    <p:animEffect transition="out" filter="fade">
                                      <p:cBhvr>
                                        <p:cTn id="174" dur="500" tmFilter="0, 0; .2, .5; .8, .5; 1, 0"/>
                                        <p:tgtEl>
                                          <p:spTgt spid="667"/>
                                        </p:tgtEl>
                                      </p:cBhvr>
                                    </p:animEffect>
                                    <p:animScale>
                                      <p:cBhvr>
                                        <p:cTn id="175" dur="250" autoRev="1" fill="hold"/>
                                        <p:tgtEl>
                                          <p:spTgt spid="667"/>
                                        </p:tgtEl>
                                      </p:cBhvr>
                                      <p:by x="105000" y="105000"/>
                                    </p:animScale>
                                  </p:childTnLst>
                                </p:cTn>
                              </p:par>
                              <p:par>
                                <p:cTn id="176" presetID="26" presetClass="emph" presetSubtype="0" repeatCount="indefinite" fill="hold" grpId="0" nodeType="withEffect">
                                  <p:stCondLst>
                                    <p:cond delay="500"/>
                                  </p:stCondLst>
                                  <p:childTnLst>
                                    <p:animEffect transition="out" filter="fade">
                                      <p:cBhvr>
                                        <p:cTn id="177" dur="500" tmFilter="0, 0; .2, .5; .8, .5; 1, 0"/>
                                        <p:tgtEl>
                                          <p:spTgt spid="668"/>
                                        </p:tgtEl>
                                      </p:cBhvr>
                                    </p:animEffect>
                                    <p:animScale>
                                      <p:cBhvr>
                                        <p:cTn id="178" dur="250" autoRev="1" fill="hold"/>
                                        <p:tgtEl>
                                          <p:spTgt spid="668"/>
                                        </p:tgtEl>
                                      </p:cBhvr>
                                      <p:by x="105000" y="105000"/>
                                    </p:animScale>
                                  </p:childTnLst>
                                </p:cTn>
                              </p:par>
                              <p:par>
                                <p:cTn id="179" presetID="26" presetClass="emph" presetSubtype="0" repeatCount="indefinite" fill="hold" grpId="0" nodeType="withEffect">
                                  <p:stCondLst>
                                    <p:cond delay="500"/>
                                  </p:stCondLst>
                                  <p:childTnLst>
                                    <p:animEffect transition="out" filter="fade">
                                      <p:cBhvr>
                                        <p:cTn id="180" dur="1000" tmFilter="0, 0; .2, .5; .8, .5; 1, 0"/>
                                        <p:tgtEl>
                                          <p:spTgt spid="669"/>
                                        </p:tgtEl>
                                      </p:cBhvr>
                                    </p:animEffect>
                                    <p:animScale>
                                      <p:cBhvr>
                                        <p:cTn id="181" dur="500" autoRev="1" fill="hold"/>
                                        <p:tgtEl>
                                          <p:spTgt spid="669"/>
                                        </p:tgtEl>
                                      </p:cBhvr>
                                      <p:by x="105000" y="105000"/>
                                    </p:animScale>
                                  </p:childTnLst>
                                </p:cTn>
                              </p:par>
                              <p:par>
                                <p:cTn id="182" presetID="26" presetClass="emph" presetSubtype="0" repeatCount="indefinite" fill="hold" grpId="0" nodeType="withEffect">
                                  <p:stCondLst>
                                    <p:cond delay="0"/>
                                  </p:stCondLst>
                                  <p:childTnLst>
                                    <p:animEffect transition="out" filter="fade">
                                      <p:cBhvr>
                                        <p:cTn id="183" dur="500" tmFilter="0, 0; .2, .5; .8, .5; 1, 0"/>
                                        <p:tgtEl>
                                          <p:spTgt spid="670"/>
                                        </p:tgtEl>
                                      </p:cBhvr>
                                    </p:animEffect>
                                    <p:animScale>
                                      <p:cBhvr>
                                        <p:cTn id="184" dur="250" autoRev="1" fill="hold"/>
                                        <p:tgtEl>
                                          <p:spTgt spid="670"/>
                                        </p:tgtEl>
                                      </p:cBhvr>
                                      <p:by x="105000" y="105000"/>
                                    </p:animScale>
                                  </p:childTnLst>
                                </p:cTn>
                              </p:par>
                              <p:par>
                                <p:cTn id="185" presetID="26" presetClass="emph" presetSubtype="0" repeatCount="indefinite" fill="hold" grpId="0" nodeType="withEffect">
                                  <p:stCondLst>
                                    <p:cond delay="0"/>
                                  </p:stCondLst>
                                  <p:childTnLst>
                                    <p:animEffect transition="out" filter="fade">
                                      <p:cBhvr>
                                        <p:cTn id="186" dur="500" tmFilter="0, 0; .2, .5; .8, .5; 1, 0"/>
                                        <p:tgtEl>
                                          <p:spTgt spid="671"/>
                                        </p:tgtEl>
                                      </p:cBhvr>
                                    </p:animEffect>
                                    <p:animScale>
                                      <p:cBhvr>
                                        <p:cTn id="187" dur="250" autoRev="1" fill="hold"/>
                                        <p:tgtEl>
                                          <p:spTgt spid="671"/>
                                        </p:tgtEl>
                                      </p:cBhvr>
                                      <p:by x="105000" y="105000"/>
                                    </p:animScale>
                                  </p:childTnLst>
                                </p:cTn>
                              </p:par>
                              <p:par>
                                <p:cTn id="188" presetID="26" presetClass="emph" presetSubtype="0" repeatCount="indefinite" fill="hold" grpId="0" nodeType="withEffect">
                                  <p:stCondLst>
                                    <p:cond delay="250"/>
                                  </p:stCondLst>
                                  <p:childTnLst>
                                    <p:animEffect transition="out" filter="fade">
                                      <p:cBhvr>
                                        <p:cTn id="189" dur="250" tmFilter="0, 0; .2, .5; .8, .5; 1, 0"/>
                                        <p:tgtEl>
                                          <p:spTgt spid="672"/>
                                        </p:tgtEl>
                                      </p:cBhvr>
                                    </p:animEffect>
                                    <p:animScale>
                                      <p:cBhvr>
                                        <p:cTn id="190" dur="125" autoRev="1" fill="hold"/>
                                        <p:tgtEl>
                                          <p:spTgt spid="672"/>
                                        </p:tgtEl>
                                      </p:cBhvr>
                                      <p:by x="105000" y="105000"/>
                                    </p:animScale>
                                  </p:childTnLst>
                                </p:cTn>
                              </p:par>
                              <p:par>
                                <p:cTn id="191" presetID="26" presetClass="emph" presetSubtype="0" repeatCount="indefinite" fill="hold" grpId="0" nodeType="withEffect">
                                  <p:stCondLst>
                                    <p:cond delay="500"/>
                                  </p:stCondLst>
                                  <p:childTnLst>
                                    <p:animEffect transition="out" filter="fade">
                                      <p:cBhvr>
                                        <p:cTn id="192" dur="10" tmFilter="0, 0; .2, .5; .8, .5; 1, 0"/>
                                        <p:tgtEl>
                                          <p:spTgt spid="673"/>
                                        </p:tgtEl>
                                      </p:cBhvr>
                                    </p:animEffect>
                                    <p:animScale>
                                      <p:cBhvr>
                                        <p:cTn id="193" dur="5" autoRev="1" fill="hold"/>
                                        <p:tgtEl>
                                          <p:spTgt spid="673"/>
                                        </p:tgtEl>
                                      </p:cBhvr>
                                      <p:by x="105000" y="105000"/>
                                    </p:animScale>
                                  </p:childTnLst>
                                </p:cTn>
                              </p:par>
                              <p:par>
                                <p:cTn id="194" presetID="26" presetClass="emph" presetSubtype="0" repeatCount="indefinite" fill="hold" grpId="0" nodeType="withEffect">
                                  <p:stCondLst>
                                    <p:cond delay="0"/>
                                  </p:stCondLst>
                                  <p:childTnLst>
                                    <p:animEffect transition="out" filter="fade">
                                      <p:cBhvr>
                                        <p:cTn id="195" dur="500" tmFilter="0, 0; .2, .5; .8, .5; 1, 0"/>
                                        <p:tgtEl>
                                          <p:spTgt spid="674"/>
                                        </p:tgtEl>
                                      </p:cBhvr>
                                    </p:animEffect>
                                    <p:animScale>
                                      <p:cBhvr>
                                        <p:cTn id="196" dur="250" autoRev="1" fill="hold"/>
                                        <p:tgtEl>
                                          <p:spTgt spid="674"/>
                                        </p:tgtEl>
                                      </p:cBhvr>
                                      <p:by x="105000" y="105000"/>
                                    </p:animScale>
                                  </p:childTnLst>
                                </p:cTn>
                              </p:par>
                              <p:par>
                                <p:cTn id="197" presetID="26" presetClass="emph" presetSubtype="0" repeatCount="indefinite" fill="hold" grpId="0" nodeType="withEffect">
                                  <p:stCondLst>
                                    <p:cond delay="500"/>
                                  </p:stCondLst>
                                  <p:childTnLst>
                                    <p:animEffect transition="out" filter="fade">
                                      <p:cBhvr>
                                        <p:cTn id="198" dur="500" tmFilter="0, 0; .2, .5; .8, .5; 1, 0"/>
                                        <p:tgtEl>
                                          <p:spTgt spid="675"/>
                                        </p:tgtEl>
                                      </p:cBhvr>
                                    </p:animEffect>
                                    <p:animScale>
                                      <p:cBhvr>
                                        <p:cTn id="199" dur="250" autoRev="1" fill="hold"/>
                                        <p:tgtEl>
                                          <p:spTgt spid="675"/>
                                        </p:tgtEl>
                                      </p:cBhvr>
                                      <p:by x="105000" y="105000"/>
                                    </p:animScale>
                                  </p:childTnLst>
                                </p:cTn>
                              </p:par>
                              <p:par>
                                <p:cTn id="200" presetID="26" presetClass="emph" presetSubtype="0" repeatCount="indefinite" fill="hold" grpId="0" nodeType="withEffect">
                                  <p:stCondLst>
                                    <p:cond delay="250"/>
                                  </p:stCondLst>
                                  <p:childTnLst>
                                    <p:animEffect transition="out" filter="fade">
                                      <p:cBhvr>
                                        <p:cTn id="201" dur="1000" tmFilter="0, 0; .2, .5; .8, .5; 1, 0"/>
                                        <p:tgtEl>
                                          <p:spTgt spid="676"/>
                                        </p:tgtEl>
                                      </p:cBhvr>
                                    </p:animEffect>
                                    <p:animScale>
                                      <p:cBhvr>
                                        <p:cTn id="202" dur="500" autoRev="1" fill="hold"/>
                                        <p:tgtEl>
                                          <p:spTgt spid="676"/>
                                        </p:tgtEl>
                                      </p:cBhvr>
                                      <p:by x="105000" y="105000"/>
                                    </p:animScale>
                                  </p:childTnLst>
                                </p:cTn>
                              </p:par>
                              <p:par>
                                <p:cTn id="203" presetID="26" presetClass="emph" presetSubtype="0" repeatCount="indefinite" fill="hold" grpId="0" nodeType="withEffect">
                                  <p:stCondLst>
                                    <p:cond delay="0"/>
                                  </p:stCondLst>
                                  <p:childTnLst>
                                    <p:animEffect transition="out" filter="fade">
                                      <p:cBhvr>
                                        <p:cTn id="204" dur="500" tmFilter="0, 0; .2, .5; .8, .5; 1, 0"/>
                                        <p:tgtEl>
                                          <p:spTgt spid="677"/>
                                        </p:tgtEl>
                                      </p:cBhvr>
                                    </p:animEffect>
                                    <p:animScale>
                                      <p:cBhvr>
                                        <p:cTn id="205" dur="250" autoRev="1" fill="hold"/>
                                        <p:tgtEl>
                                          <p:spTgt spid="677"/>
                                        </p:tgtEl>
                                      </p:cBhvr>
                                      <p:by x="105000" y="105000"/>
                                    </p:animScale>
                                  </p:childTnLst>
                                </p:cTn>
                              </p:par>
                              <p:par>
                                <p:cTn id="206" presetID="26" presetClass="emph" presetSubtype="0" repeatCount="indefinite" fill="hold" grpId="0" nodeType="withEffect">
                                  <p:stCondLst>
                                    <p:cond delay="250"/>
                                  </p:stCondLst>
                                  <p:childTnLst>
                                    <p:animEffect transition="out" filter="fade">
                                      <p:cBhvr>
                                        <p:cTn id="207" dur="250" tmFilter="0, 0; .2, .5; .8, .5; 1, 0"/>
                                        <p:tgtEl>
                                          <p:spTgt spid="678"/>
                                        </p:tgtEl>
                                      </p:cBhvr>
                                    </p:animEffect>
                                    <p:animScale>
                                      <p:cBhvr>
                                        <p:cTn id="208" dur="125" autoRev="1" fill="hold"/>
                                        <p:tgtEl>
                                          <p:spTgt spid="678"/>
                                        </p:tgtEl>
                                      </p:cBhvr>
                                      <p:by x="105000" y="105000"/>
                                    </p:animScale>
                                  </p:childTnLst>
                                </p:cTn>
                              </p:par>
                              <p:par>
                                <p:cTn id="209" presetID="26" presetClass="emph" presetSubtype="0" repeatCount="indefinite" fill="hold" grpId="0" nodeType="withEffect">
                                  <p:stCondLst>
                                    <p:cond delay="0"/>
                                  </p:stCondLst>
                                  <p:childTnLst>
                                    <p:animEffect transition="out" filter="fade">
                                      <p:cBhvr>
                                        <p:cTn id="210" dur="500" tmFilter="0, 0; .2, .5; .8, .5; 1, 0"/>
                                        <p:tgtEl>
                                          <p:spTgt spid="679"/>
                                        </p:tgtEl>
                                      </p:cBhvr>
                                    </p:animEffect>
                                    <p:animScale>
                                      <p:cBhvr>
                                        <p:cTn id="211" dur="250" autoRev="1" fill="hold"/>
                                        <p:tgtEl>
                                          <p:spTgt spid="679"/>
                                        </p:tgtEl>
                                      </p:cBhvr>
                                      <p:by x="105000" y="105000"/>
                                    </p:animScale>
                                  </p:childTnLst>
                                </p:cTn>
                              </p:par>
                              <p:par>
                                <p:cTn id="212" presetID="26" presetClass="emph" presetSubtype="0" repeatCount="indefinite" fill="hold" grpId="0" nodeType="withEffect">
                                  <p:stCondLst>
                                    <p:cond delay="500"/>
                                  </p:stCondLst>
                                  <p:childTnLst>
                                    <p:animEffect transition="out" filter="fade">
                                      <p:cBhvr>
                                        <p:cTn id="213" dur="500" tmFilter="0, 0; .2, .5; .8, .5; 1, 0"/>
                                        <p:tgtEl>
                                          <p:spTgt spid="680"/>
                                        </p:tgtEl>
                                      </p:cBhvr>
                                    </p:animEffect>
                                    <p:animScale>
                                      <p:cBhvr>
                                        <p:cTn id="214" dur="250" autoRev="1" fill="hold"/>
                                        <p:tgtEl>
                                          <p:spTgt spid="680"/>
                                        </p:tgtEl>
                                      </p:cBhvr>
                                      <p:by x="105000" y="105000"/>
                                    </p:animScale>
                                  </p:childTnLst>
                                </p:cTn>
                              </p:par>
                              <p:par>
                                <p:cTn id="215" presetID="26" presetClass="emph" presetSubtype="0" repeatCount="indefinite" fill="hold" grpId="0" nodeType="withEffect">
                                  <p:stCondLst>
                                    <p:cond delay="500"/>
                                  </p:stCondLst>
                                  <p:childTnLst>
                                    <p:animEffect transition="out" filter="fade">
                                      <p:cBhvr>
                                        <p:cTn id="216" dur="1000" tmFilter="0, 0; .2, .5; .8, .5; 1, 0"/>
                                        <p:tgtEl>
                                          <p:spTgt spid="681"/>
                                        </p:tgtEl>
                                      </p:cBhvr>
                                    </p:animEffect>
                                    <p:animScale>
                                      <p:cBhvr>
                                        <p:cTn id="217" dur="500" autoRev="1" fill="hold"/>
                                        <p:tgtEl>
                                          <p:spTgt spid="681"/>
                                        </p:tgtEl>
                                      </p:cBhvr>
                                      <p:by x="105000" y="105000"/>
                                    </p:animScale>
                                  </p:childTnLst>
                                </p:cTn>
                              </p:par>
                              <p:par>
                                <p:cTn id="218" presetID="26" presetClass="emph" presetSubtype="0" repeatCount="indefinite" fill="hold" grpId="0" nodeType="withEffect">
                                  <p:stCondLst>
                                    <p:cond delay="0"/>
                                  </p:stCondLst>
                                  <p:childTnLst>
                                    <p:animEffect transition="out" filter="fade">
                                      <p:cBhvr>
                                        <p:cTn id="219" dur="500" tmFilter="0, 0; .2, .5; .8, .5; 1, 0"/>
                                        <p:tgtEl>
                                          <p:spTgt spid="682"/>
                                        </p:tgtEl>
                                      </p:cBhvr>
                                    </p:animEffect>
                                    <p:animScale>
                                      <p:cBhvr>
                                        <p:cTn id="220" dur="250" autoRev="1" fill="hold"/>
                                        <p:tgtEl>
                                          <p:spTgt spid="682"/>
                                        </p:tgtEl>
                                      </p:cBhvr>
                                      <p:by x="105000" y="105000"/>
                                    </p:animScale>
                                  </p:childTnLst>
                                </p:cTn>
                              </p:par>
                              <p:par>
                                <p:cTn id="221" presetID="26" presetClass="emph" presetSubtype="0" repeatCount="indefinite" fill="hold" grpId="0" nodeType="withEffect">
                                  <p:stCondLst>
                                    <p:cond delay="0"/>
                                  </p:stCondLst>
                                  <p:childTnLst>
                                    <p:animEffect transition="out" filter="fade">
                                      <p:cBhvr>
                                        <p:cTn id="222" dur="500" tmFilter="0, 0; .2, .5; .8, .5; 1, 0"/>
                                        <p:tgtEl>
                                          <p:spTgt spid="683"/>
                                        </p:tgtEl>
                                      </p:cBhvr>
                                    </p:animEffect>
                                    <p:animScale>
                                      <p:cBhvr>
                                        <p:cTn id="223" dur="250" autoRev="1" fill="hold"/>
                                        <p:tgtEl>
                                          <p:spTgt spid="683"/>
                                        </p:tgtEl>
                                      </p:cBhvr>
                                      <p:by x="105000" y="105000"/>
                                    </p:animScale>
                                  </p:childTnLst>
                                </p:cTn>
                              </p:par>
                              <p:par>
                                <p:cTn id="224" presetID="26" presetClass="emph" presetSubtype="0" repeatCount="indefinite" fill="hold" grpId="0" nodeType="withEffect">
                                  <p:stCondLst>
                                    <p:cond delay="250"/>
                                  </p:stCondLst>
                                  <p:childTnLst>
                                    <p:animEffect transition="out" filter="fade">
                                      <p:cBhvr>
                                        <p:cTn id="225" dur="250" tmFilter="0, 0; .2, .5; .8, .5; 1, 0"/>
                                        <p:tgtEl>
                                          <p:spTgt spid="684"/>
                                        </p:tgtEl>
                                      </p:cBhvr>
                                    </p:animEffect>
                                    <p:animScale>
                                      <p:cBhvr>
                                        <p:cTn id="226" dur="125" autoRev="1" fill="hold"/>
                                        <p:tgtEl>
                                          <p:spTgt spid="684"/>
                                        </p:tgtEl>
                                      </p:cBhvr>
                                      <p:by x="105000" y="105000"/>
                                    </p:animScale>
                                  </p:childTnLst>
                                </p:cTn>
                              </p:par>
                              <p:par>
                                <p:cTn id="227" presetID="26" presetClass="emph" presetSubtype="0" repeatCount="indefinite" fill="hold" grpId="0" nodeType="withEffect">
                                  <p:stCondLst>
                                    <p:cond delay="500"/>
                                  </p:stCondLst>
                                  <p:childTnLst>
                                    <p:animEffect transition="out" filter="fade">
                                      <p:cBhvr>
                                        <p:cTn id="228" dur="10" tmFilter="0, 0; .2, .5; .8, .5; 1, 0"/>
                                        <p:tgtEl>
                                          <p:spTgt spid="685"/>
                                        </p:tgtEl>
                                      </p:cBhvr>
                                    </p:animEffect>
                                    <p:animScale>
                                      <p:cBhvr>
                                        <p:cTn id="229" dur="5" autoRev="1" fill="hold"/>
                                        <p:tgtEl>
                                          <p:spTgt spid="685"/>
                                        </p:tgtEl>
                                      </p:cBhvr>
                                      <p:by x="105000" y="105000"/>
                                    </p:animScale>
                                  </p:childTnLst>
                                </p:cTn>
                              </p:par>
                              <p:par>
                                <p:cTn id="230" presetID="26" presetClass="emph" presetSubtype="0" repeatCount="indefinite" fill="hold" grpId="0" nodeType="withEffect">
                                  <p:stCondLst>
                                    <p:cond delay="0"/>
                                  </p:stCondLst>
                                  <p:childTnLst>
                                    <p:animEffect transition="out" filter="fade">
                                      <p:cBhvr>
                                        <p:cTn id="231" dur="500" tmFilter="0, 0; .2, .5; .8, .5; 1, 0"/>
                                        <p:tgtEl>
                                          <p:spTgt spid="686"/>
                                        </p:tgtEl>
                                      </p:cBhvr>
                                    </p:animEffect>
                                    <p:animScale>
                                      <p:cBhvr>
                                        <p:cTn id="232" dur="250" autoRev="1" fill="hold"/>
                                        <p:tgtEl>
                                          <p:spTgt spid="686"/>
                                        </p:tgtEl>
                                      </p:cBhvr>
                                      <p:by x="105000" y="105000"/>
                                    </p:animScale>
                                  </p:childTnLst>
                                </p:cTn>
                              </p:par>
                              <p:par>
                                <p:cTn id="233" presetID="26" presetClass="emph" presetSubtype="0" repeatCount="indefinite" fill="hold" grpId="0" nodeType="withEffect">
                                  <p:stCondLst>
                                    <p:cond delay="500"/>
                                  </p:stCondLst>
                                  <p:childTnLst>
                                    <p:animEffect transition="out" filter="fade">
                                      <p:cBhvr>
                                        <p:cTn id="234" dur="500" tmFilter="0, 0; .2, .5; .8, .5; 1, 0"/>
                                        <p:tgtEl>
                                          <p:spTgt spid="687"/>
                                        </p:tgtEl>
                                      </p:cBhvr>
                                    </p:animEffect>
                                    <p:animScale>
                                      <p:cBhvr>
                                        <p:cTn id="235" dur="250" autoRev="1" fill="hold"/>
                                        <p:tgtEl>
                                          <p:spTgt spid="687"/>
                                        </p:tgtEl>
                                      </p:cBhvr>
                                      <p:by x="105000" y="105000"/>
                                    </p:animScale>
                                  </p:childTnLst>
                                </p:cTn>
                              </p:par>
                              <p:par>
                                <p:cTn id="236" presetID="26" presetClass="emph" presetSubtype="0" repeatCount="indefinite" fill="hold" grpId="0" nodeType="withEffect">
                                  <p:stCondLst>
                                    <p:cond delay="0"/>
                                  </p:stCondLst>
                                  <p:childTnLst>
                                    <p:animEffect transition="out" filter="fade">
                                      <p:cBhvr>
                                        <p:cTn id="237" dur="500" tmFilter="0, 0; .2, .5; .8, .5; 1, 0"/>
                                        <p:tgtEl>
                                          <p:spTgt spid="688"/>
                                        </p:tgtEl>
                                      </p:cBhvr>
                                    </p:animEffect>
                                    <p:animScale>
                                      <p:cBhvr>
                                        <p:cTn id="238" dur="250" autoRev="1" fill="hold"/>
                                        <p:tgtEl>
                                          <p:spTgt spid="688"/>
                                        </p:tgtEl>
                                      </p:cBhvr>
                                      <p:by x="105000" y="105000"/>
                                    </p:animScale>
                                  </p:childTnLst>
                                </p:cTn>
                              </p:par>
                              <p:par>
                                <p:cTn id="239" presetID="26" presetClass="emph" presetSubtype="0" repeatCount="indefinite" fill="hold" grpId="0" nodeType="withEffect">
                                  <p:stCondLst>
                                    <p:cond delay="250"/>
                                  </p:stCondLst>
                                  <p:childTnLst>
                                    <p:animEffect transition="out" filter="fade">
                                      <p:cBhvr>
                                        <p:cTn id="240" dur="250" tmFilter="0, 0; .2, .5; .8, .5; 1, 0"/>
                                        <p:tgtEl>
                                          <p:spTgt spid="689"/>
                                        </p:tgtEl>
                                      </p:cBhvr>
                                    </p:animEffect>
                                    <p:animScale>
                                      <p:cBhvr>
                                        <p:cTn id="241" dur="125" autoRev="1" fill="hold"/>
                                        <p:tgtEl>
                                          <p:spTgt spid="689"/>
                                        </p:tgtEl>
                                      </p:cBhvr>
                                      <p:by x="105000" y="105000"/>
                                    </p:animScale>
                                  </p:childTnLst>
                                </p:cTn>
                              </p:par>
                              <p:par>
                                <p:cTn id="242" presetID="26" presetClass="emph" presetSubtype="0" repeatCount="indefinite" fill="hold" grpId="0" nodeType="withEffect">
                                  <p:stCondLst>
                                    <p:cond delay="0"/>
                                  </p:stCondLst>
                                  <p:childTnLst>
                                    <p:animEffect transition="out" filter="fade">
                                      <p:cBhvr>
                                        <p:cTn id="243" dur="500" tmFilter="0, 0; .2, .5; .8, .5; 1, 0"/>
                                        <p:tgtEl>
                                          <p:spTgt spid="690"/>
                                        </p:tgtEl>
                                      </p:cBhvr>
                                    </p:animEffect>
                                    <p:animScale>
                                      <p:cBhvr>
                                        <p:cTn id="244" dur="250" autoRev="1" fill="hold"/>
                                        <p:tgtEl>
                                          <p:spTgt spid="690"/>
                                        </p:tgtEl>
                                      </p:cBhvr>
                                      <p:by x="105000" y="105000"/>
                                    </p:animScale>
                                  </p:childTnLst>
                                </p:cTn>
                              </p:par>
                              <p:par>
                                <p:cTn id="245" presetID="26" presetClass="emph" presetSubtype="0" repeatCount="indefinite" fill="hold" grpId="0" nodeType="withEffect">
                                  <p:stCondLst>
                                    <p:cond delay="500"/>
                                  </p:stCondLst>
                                  <p:childTnLst>
                                    <p:animEffect transition="out" filter="fade">
                                      <p:cBhvr>
                                        <p:cTn id="246" dur="500" tmFilter="0, 0; .2, .5; .8, .5; 1, 0"/>
                                        <p:tgtEl>
                                          <p:spTgt spid="691"/>
                                        </p:tgtEl>
                                      </p:cBhvr>
                                    </p:animEffect>
                                    <p:animScale>
                                      <p:cBhvr>
                                        <p:cTn id="247" dur="250" autoRev="1" fill="hold"/>
                                        <p:tgtEl>
                                          <p:spTgt spid="691"/>
                                        </p:tgtEl>
                                      </p:cBhvr>
                                      <p:by x="105000" y="105000"/>
                                    </p:animScale>
                                  </p:childTnLst>
                                </p:cTn>
                              </p:par>
                              <p:par>
                                <p:cTn id="248" presetID="26" presetClass="emph" presetSubtype="0" repeatCount="indefinite" fill="hold" grpId="0" nodeType="withEffect">
                                  <p:stCondLst>
                                    <p:cond delay="500"/>
                                  </p:stCondLst>
                                  <p:childTnLst>
                                    <p:animEffect transition="out" filter="fade">
                                      <p:cBhvr>
                                        <p:cTn id="249" dur="1000" tmFilter="0, 0; .2, .5; .8, .5; 1, 0"/>
                                        <p:tgtEl>
                                          <p:spTgt spid="692"/>
                                        </p:tgtEl>
                                      </p:cBhvr>
                                    </p:animEffect>
                                    <p:animScale>
                                      <p:cBhvr>
                                        <p:cTn id="250" dur="500" autoRev="1" fill="hold"/>
                                        <p:tgtEl>
                                          <p:spTgt spid="692"/>
                                        </p:tgtEl>
                                      </p:cBhvr>
                                      <p:by x="105000" y="105000"/>
                                    </p:animScale>
                                  </p:childTnLst>
                                </p:cTn>
                              </p:par>
                              <p:par>
                                <p:cTn id="251" presetID="26" presetClass="emph" presetSubtype="0" repeatCount="indefinite" fill="hold" grpId="0" nodeType="withEffect">
                                  <p:stCondLst>
                                    <p:cond delay="0"/>
                                  </p:stCondLst>
                                  <p:childTnLst>
                                    <p:animEffect transition="out" filter="fade">
                                      <p:cBhvr>
                                        <p:cTn id="252" dur="500" tmFilter="0, 0; .2, .5; .8, .5; 1, 0"/>
                                        <p:tgtEl>
                                          <p:spTgt spid="693"/>
                                        </p:tgtEl>
                                      </p:cBhvr>
                                    </p:animEffect>
                                    <p:animScale>
                                      <p:cBhvr>
                                        <p:cTn id="253" dur="250" autoRev="1" fill="hold"/>
                                        <p:tgtEl>
                                          <p:spTgt spid="693"/>
                                        </p:tgtEl>
                                      </p:cBhvr>
                                      <p:by x="105000" y="105000"/>
                                    </p:animScale>
                                  </p:childTnLst>
                                </p:cTn>
                              </p:par>
                              <p:par>
                                <p:cTn id="254" presetID="26" presetClass="emph" presetSubtype="0" repeatCount="indefinite" fill="hold" grpId="0" nodeType="withEffect">
                                  <p:stCondLst>
                                    <p:cond delay="0"/>
                                  </p:stCondLst>
                                  <p:childTnLst>
                                    <p:animEffect transition="out" filter="fade">
                                      <p:cBhvr>
                                        <p:cTn id="255" dur="500" tmFilter="0, 0; .2, .5; .8, .5; 1, 0"/>
                                        <p:tgtEl>
                                          <p:spTgt spid="694"/>
                                        </p:tgtEl>
                                      </p:cBhvr>
                                    </p:animEffect>
                                    <p:animScale>
                                      <p:cBhvr>
                                        <p:cTn id="256" dur="250" autoRev="1" fill="hold"/>
                                        <p:tgtEl>
                                          <p:spTgt spid="694"/>
                                        </p:tgtEl>
                                      </p:cBhvr>
                                      <p:by x="105000" y="105000"/>
                                    </p:animScale>
                                  </p:childTnLst>
                                </p:cTn>
                              </p:par>
                              <p:par>
                                <p:cTn id="257" presetID="26" presetClass="emph" presetSubtype="0" repeatCount="indefinite" fill="hold" grpId="0" nodeType="withEffect">
                                  <p:stCondLst>
                                    <p:cond delay="250"/>
                                  </p:stCondLst>
                                  <p:childTnLst>
                                    <p:animEffect transition="out" filter="fade">
                                      <p:cBhvr>
                                        <p:cTn id="258" dur="250" tmFilter="0, 0; .2, .5; .8, .5; 1, 0"/>
                                        <p:tgtEl>
                                          <p:spTgt spid="695"/>
                                        </p:tgtEl>
                                      </p:cBhvr>
                                    </p:animEffect>
                                    <p:animScale>
                                      <p:cBhvr>
                                        <p:cTn id="259" dur="125" autoRev="1" fill="hold"/>
                                        <p:tgtEl>
                                          <p:spTgt spid="695"/>
                                        </p:tgtEl>
                                      </p:cBhvr>
                                      <p:by x="105000" y="105000"/>
                                    </p:animScale>
                                  </p:childTnLst>
                                </p:cTn>
                              </p:par>
                              <p:par>
                                <p:cTn id="260" presetID="26" presetClass="emph" presetSubtype="0" repeatCount="indefinite" fill="hold" grpId="0" nodeType="withEffect">
                                  <p:stCondLst>
                                    <p:cond delay="500"/>
                                  </p:stCondLst>
                                  <p:childTnLst>
                                    <p:animEffect transition="out" filter="fade">
                                      <p:cBhvr>
                                        <p:cTn id="261" dur="10" tmFilter="0, 0; .2, .5; .8, .5; 1, 0"/>
                                        <p:tgtEl>
                                          <p:spTgt spid="696"/>
                                        </p:tgtEl>
                                      </p:cBhvr>
                                    </p:animEffect>
                                    <p:animScale>
                                      <p:cBhvr>
                                        <p:cTn id="262" dur="5" autoRev="1" fill="hold"/>
                                        <p:tgtEl>
                                          <p:spTgt spid="696"/>
                                        </p:tgtEl>
                                      </p:cBhvr>
                                      <p:by x="105000" y="105000"/>
                                    </p:animScale>
                                  </p:childTnLst>
                                </p:cTn>
                              </p:par>
                              <p:par>
                                <p:cTn id="263" presetID="26" presetClass="emph" presetSubtype="0" repeatCount="indefinite" fill="hold" grpId="0" nodeType="withEffect">
                                  <p:stCondLst>
                                    <p:cond delay="0"/>
                                  </p:stCondLst>
                                  <p:childTnLst>
                                    <p:animEffect transition="out" filter="fade">
                                      <p:cBhvr>
                                        <p:cTn id="264" dur="500" tmFilter="0, 0; .2, .5; .8, .5; 1, 0"/>
                                        <p:tgtEl>
                                          <p:spTgt spid="697"/>
                                        </p:tgtEl>
                                      </p:cBhvr>
                                    </p:animEffect>
                                    <p:animScale>
                                      <p:cBhvr>
                                        <p:cTn id="265" dur="250" autoRev="1" fill="hold"/>
                                        <p:tgtEl>
                                          <p:spTgt spid="697"/>
                                        </p:tgtEl>
                                      </p:cBhvr>
                                      <p:by x="105000" y="105000"/>
                                    </p:animScale>
                                  </p:childTnLst>
                                </p:cTn>
                              </p:par>
                              <p:par>
                                <p:cTn id="266" presetID="26" presetClass="emph" presetSubtype="0" repeatCount="indefinite" fill="hold" grpId="0" nodeType="withEffect">
                                  <p:stCondLst>
                                    <p:cond delay="500"/>
                                  </p:stCondLst>
                                  <p:childTnLst>
                                    <p:animEffect transition="out" filter="fade">
                                      <p:cBhvr>
                                        <p:cTn id="267" dur="500" tmFilter="0, 0; .2, .5; .8, .5; 1, 0"/>
                                        <p:tgtEl>
                                          <p:spTgt spid="698"/>
                                        </p:tgtEl>
                                      </p:cBhvr>
                                    </p:animEffect>
                                    <p:animScale>
                                      <p:cBhvr>
                                        <p:cTn id="268" dur="250" autoRev="1" fill="hold"/>
                                        <p:tgtEl>
                                          <p:spTgt spid="698"/>
                                        </p:tgtEl>
                                      </p:cBhvr>
                                      <p:by x="105000" y="105000"/>
                                    </p:animScale>
                                  </p:childTnLst>
                                </p:cTn>
                              </p:par>
                              <p:par>
                                <p:cTn id="269" presetID="26" presetClass="emph" presetSubtype="0" repeatCount="indefinite" fill="hold" grpId="0" nodeType="withEffect">
                                  <p:stCondLst>
                                    <p:cond delay="250"/>
                                  </p:stCondLst>
                                  <p:childTnLst>
                                    <p:animEffect transition="out" filter="fade">
                                      <p:cBhvr>
                                        <p:cTn id="270" dur="1000" tmFilter="0, 0; .2, .5; .8, .5; 1, 0"/>
                                        <p:tgtEl>
                                          <p:spTgt spid="699"/>
                                        </p:tgtEl>
                                      </p:cBhvr>
                                    </p:animEffect>
                                    <p:animScale>
                                      <p:cBhvr>
                                        <p:cTn id="271" dur="500" autoRev="1" fill="hold"/>
                                        <p:tgtEl>
                                          <p:spTgt spid="699"/>
                                        </p:tgtEl>
                                      </p:cBhvr>
                                      <p:by x="105000" y="105000"/>
                                    </p:animScale>
                                  </p:childTnLst>
                                </p:cTn>
                              </p:par>
                              <p:par>
                                <p:cTn id="272" presetID="26" presetClass="emph" presetSubtype="0" repeatCount="indefinite" fill="hold" grpId="0" nodeType="withEffect">
                                  <p:stCondLst>
                                    <p:cond delay="0"/>
                                  </p:stCondLst>
                                  <p:childTnLst>
                                    <p:animEffect transition="out" filter="fade">
                                      <p:cBhvr>
                                        <p:cTn id="273" dur="500" tmFilter="0, 0; .2, .5; .8, .5; 1, 0"/>
                                        <p:tgtEl>
                                          <p:spTgt spid="700"/>
                                        </p:tgtEl>
                                      </p:cBhvr>
                                    </p:animEffect>
                                    <p:animScale>
                                      <p:cBhvr>
                                        <p:cTn id="274" dur="250" autoRev="1" fill="hold"/>
                                        <p:tgtEl>
                                          <p:spTgt spid="700"/>
                                        </p:tgtEl>
                                      </p:cBhvr>
                                      <p:by x="105000" y="105000"/>
                                    </p:animScale>
                                  </p:childTnLst>
                                </p:cTn>
                              </p:par>
                              <p:par>
                                <p:cTn id="275" presetID="26" presetClass="emph" presetSubtype="0" repeatCount="indefinite" fill="hold" grpId="0" nodeType="withEffect">
                                  <p:stCondLst>
                                    <p:cond delay="250"/>
                                  </p:stCondLst>
                                  <p:childTnLst>
                                    <p:animEffect transition="out" filter="fade">
                                      <p:cBhvr>
                                        <p:cTn id="276" dur="250" tmFilter="0, 0; .2, .5; .8, .5; 1, 0"/>
                                        <p:tgtEl>
                                          <p:spTgt spid="701"/>
                                        </p:tgtEl>
                                      </p:cBhvr>
                                    </p:animEffect>
                                    <p:animScale>
                                      <p:cBhvr>
                                        <p:cTn id="277" dur="125" autoRev="1" fill="hold"/>
                                        <p:tgtEl>
                                          <p:spTgt spid="701"/>
                                        </p:tgtEl>
                                      </p:cBhvr>
                                      <p:by x="105000" y="105000"/>
                                    </p:animScale>
                                  </p:childTnLst>
                                </p:cTn>
                              </p:par>
                              <p:par>
                                <p:cTn id="278" presetID="26" presetClass="emph" presetSubtype="0" repeatCount="indefinite" fill="hold" grpId="0" nodeType="withEffect">
                                  <p:stCondLst>
                                    <p:cond delay="0"/>
                                  </p:stCondLst>
                                  <p:childTnLst>
                                    <p:animEffect transition="out" filter="fade">
                                      <p:cBhvr>
                                        <p:cTn id="279" dur="500" tmFilter="0, 0; .2, .5; .8, .5; 1, 0"/>
                                        <p:tgtEl>
                                          <p:spTgt spid="702"/>
                                        </p:tgtEl>
                                      </p:cBhvr>
                                    </p:animEffect>
                                    <p:animScale>
                                      <p:cBhvr>
                                        <p:cTn id="280" dur="250" autoRev="1" fill="hold"/>
                                        <p:tgtEl>
                                          <p:spTgt spid="702"/>
                                        </p:tgtEl>
                                      </p:cBhvr>
                                      <p:by x="105000" y="105000"/>
                                    </p:animScale>
                                  </p:childTnLst>
                                </p:cTn>
                              </p:par>
                              <p:par>
                                <p:cTn id="281" presetID="26" presetClass="emph" presetSubtype="0" repeatCount="indefinite" fill="hold" grpId="0" nodeType="withEffect">
                                  <p:stCondLst>
                                    <p:cond delay="500"/>
                                  </p:stCondLst>
                                  <p:childTnLst>
                                    <p:animEffect transition="out" filter="fade">
                                      <p:cBhvr>
                                        <p:cTn id="282" dur="500" tmFilter="0, 0; .2, .5; .8, .5; 1, 0"/>
                                        <p:tgtEl>
                                          <p:spTgt spid="703"/>
                                        </p:tgtEl>
                                      </p:cBhvr>
                                    </p:animEffect>
                                    <p:animScale>
                                      <p:cBhvr>
                                        <p:cTn id="283" dur="250" autoRev="1" fill="hold"/>
                                        <p:tgtEl>
                                          <p:spTgt spid="703"/>
                                        </p:tgtEl>
                                      </p:cBhvr>
                                      <p:by x="105000" y="105000"/>
                                    </p:animScale>
                                  </p:childTnLst>
                                </p:cTn>
                              </p:par>
                              <p:par>
                                <p:cTn id="284" presetID="26" presetClass="emph" presetSubtype="0" repeatCount="indefinite" fill="hold" grpId="0" nodeType="withEffect">
                                  <p:stCondLst>
                                    <p:cond delay="500"/>
                                  </p:stCondLst>
                                  <p:childTnLst>
                                    <p:animEffect transition="out" filter="fade">
                                      <p:cBhvr>
                                        <p:cTn id="285" dur="1000" tmFilter="0, 0; .2, .5; .8, .5; 1, 0"/>
                                        <p:tgtEl>
                                          <p:spTgt spid="704"/>
                                        </p:tgtEl>
                                      </p:cBhvr>
                                    </p:animEffect>
                                    <p:animScale>
                                      <p:cBhvr>
                                        <p:cTn id="286" dur="500" autoRev="1" fill="hold"/>
                                        <p:tgtEl>
                                          <p:spTgt spid="704"/>
                                        </p:tgtEl>
                                      </p:cBhvr>
                                      <p:by x="105000" y="105000"/>
                                    </p:animScale>
                                  </p:childTnLst>
                                </p:cTn>
                              </p:par>
                              <p:par>
                                <p:cTn id="287" presetID="26" presetClass="emph" presetSubtype="0" repeatCount="indefinite" fill="hold" grpId="0" nodeType="withEffect">
                                  <p:stCondLst>
                                    <p:cond delay="0"/>
                                  </p:stCondLst>
                                  <p:childTnLst>
                                    <p:animEffect transition="out" filter="fade">
                                      <p:cBhvr>
                                        <p:cTn id="288" dur="500" tmFilter="0, 0; .2, .5; .8, .5; 1, 0"/>
                                        <p:tgtEl>
                                          <p:spTgt spid="705"/>
                                        </p:tgtEl>
                                      </p:cBhvr>
                                    </p:animEffect>
                                    <p:animScale>
                                      <p:cBhvr>
                                        <p:cTn id="289" dur="250" autoRev="1" fill="hold"/>
                                        <p:tgtEl>
                                          <p:spTgt spid="705"/>
                                        </p:tgtEl>
                                      </p:cBhvr>
                                      <p:by x="105000" y="105000"/>
                                    </p:animScale>
                                  </p:childTnLst>
                                </p:cTn>
                              </p:par>
                              <p:par>
                                <p:cTn id="290" presetID="26" presetClass="emph" presetSubtype="0" repeatCount="indefinite" fill="hold" grpId="0" nodeType="withEffect">
                                  <p:stCondLst>
                                    <p:cond delay="0"/>
                                  </p:stCondLst>
                                  <p:childTnLst>
                                    <p:animEffect transition="out" filter="fade">
                                      <p:cBhvr>
                                        <p:cTn id="291" dur="500" tmFilter="0, 0; .2, .5; .8, .5; 1, 0"/>
                                        <p:tgtEl>
                                          <p:spTgt spid="706"/>
                                        </p:tgtEl>
                                      </p:cBhvr>
                                    </p:animEffect>
                                    <p:animScale>
                                      <p:cBhvr>
                                        <p:cTn id="292" dur="250" autoRev="1" fill="hold"/>
                                        <p:tgtEl>
                                          <p:spTgt spid="706"/>
                                        </p:tgtEl>
                                      </p:cBhvr>
                                      <p:by x="105000" y="105000"/>
                                    </p:animScale>
                                  </p:childTnLst>
                                </p:cTn>
                              </p:par>
                              <p:par>
                                <p:cTn id="293" presetID="26" presetClass="emph" presetSubtype="0" repeatCount="indefinite" fill="hold" grpId="0" nodeType="withEffect">
                                  <p:stCondLst>
                                    <p:cond delay="250"/>
                                  </p:stCondLst>
                                  <p:childTnLst>
                                    <p:animEffect transition="out" filter="fade">
                                      <p:cBhvr>
                                        <p:cTn id="294" dur="250" tmFilter="0, 0; .2, .5; .8, .5; 1, 0"/>
                                        <p:tgtEl>
                                          <p:spTgt spid="707"/>
                                        </p:tgtEl>
                                      </p:cBhvr>
                                    </p:animEffect>
                                    <p:animScale>
                                      <p:cBhvr>
                                        <p:cTn id="295" dur="125" autoRev="1" fill="hold"/>
                                        <p:tgtEl>
                                          <p:spTgt spid="707"/>
                                        </p:tgtEl>
                                      </p:cBhvr>
                                      <p:by x="105000" y="105000"/>
                                    </p:animScale>
                                  </p:childTnLst>
                                </p:cTn>
                              </p:par>
                              <p:par>
                                <p:cTn id="296" presetID="26" presetClass="emph" presetSubtype="0" repeatCount="indefinite" fill="hold" grpId="0" nodeType="withEffect">
                                  <p:stCondLst>
                                    <p:cond delay="500"/>
                                  </p:stCondLst>
                                  <p:childTnLst>
                                    <p:animEffect transition="out" filter="fade">
                                      <p:cBhvr>
                                        <p:cTn id="297" dur="10" tmFilter="0, 0; .2, .5; .8, .5; 1, 0"/>
                                        <p:tgtEl>
                                          <p:spTgt spid="708"/>
                                        </p:tgtEl>
                                      </p:cBhvr>
                                    </p:animEffect>
                                    <p:animScale>
                                      <p:cBhvr>
                                        <p:cTn id="298" dur="5" autoRev="1" fill="hold"/>
                                        <p:tgtEl>
                                          <p:spTgt spid="708"/>
                                        </p:tgtEl>
                                      </p:cBhvr>
                                      <p:by x="105000" y="105000"/>
                                    </p:animScale>
                                  </p:childTnLst>
                                </p:cTn>
                              </p:par>
                              <p:par>
                                <p:cTn id="299" presetID="26" presetClass="emph" presetSubtype="0" repeatCount="indefinite" fill="hold" grpId="0" nodeType="withEffect">
                                  <p:stCondLst>
                                    <p:cond delay="0"/>
                                  </p:stCondLst>
                                  <p:childTnLst>
                                    <p:animEffect transition="out" filter="fade">
                                      <p:cBhvr>
                                        <p:cTn id="300" dur="500" tmFilter="0, 0; .2, .5; .8, .5; 1, 0"/>
                                        <p:tgtEl>
                                          <p:spTgt spid="709"/>
                                        </p:tgtEl>
                                      </p:cBhvr>
                                    </p:animEffect>
                                    <p:animScale>
                                      <p:cBhvr>
                                        <p:cTn id="301" dur="250" autoRev="1" fill="hold"/>
                                        <p:tgtEl>
                                          <p:spTgt spid="709"/>
                                        </p:tgtEl>
                                      </p:cBhvr>
                                      <p:by x="105000" y="105000"/>
                                    </p:animScale>
                                  </p:childTnLst>
                                </p:cTn>
                              </p:par>
                              <p:par>
                                <p:cTn id="302" presetID="26" presetClass="emph" presetSubtype="0" repeatCount="indefinite" fill="hold" grpId="0" nodeType="withEffect">
                                  <p:stCondLst>
                                    <p:cond delay="500"/>
                                  </p:stCondLst>
                                  <p:childTnLst>
                                    <p:animEffect transition="out" filter="fade">
                                      <p:cBhvr>
                                        <p:cTn id="303" dur="500" tmFilter="0, 0; .2, .5; .8, .5; 1, 0"/>
                                        <p:tgtEl>
                                          <p:spTgt spid="710"/>
                                        </p:tgtEl>
                                      </p:cBhvr>
                                    </p:animEffect>
                                    <p:animScale>
                                      <p:cBhvr>
                                        <p:cTn id="304" dur="250" autoRev="1" fill="hold"/>
                                        <p:tgtEl>
                                          <p:spTgt spid="710"/>
                                        </p:tgtEl>
                                      </p:cBhvr>
                                      <p:by x="105000" y="105000"/>
                                    </p:animScale>
                                  </p:childTnLst>
                                </p:cTn>
                              </p:par>
                              <p:par>
                                <p:cTn id="305" presetID="26" presetClass="emph" presetSubtype="0" repeatCount="indefinite" fill="hold" grpId="0" nodeType="withEffect">
                                  <p:stCondLst>
                                    <p:cond delay="250"/>
                                  </p:stCondLst>
                                  <p:childTnLst>
                                    <p:animEffect transition="out" filter="fade">
                                      <p:cBhvr>
                                        <p:cTn id="306" dur="1000" tmFilter="0, 0; .2, .5; .8, .5; 1, 0"/>
                                        <p:tgtEl>
                                          <p:spTgt spid="711"/>
                                        </p:tgtEl>
                                      </p:cBhvr>
                                    </p:animEffect>
                                    <p:animScale>
                                      <p:cBhvr>
                                        <p:cTn id="307" dur="500" autoRev="1" fill="hold"/>
                                        <p:tgtEl>
                                          <p:spTgt spid="711"/>
                                        </p:tgtEl>
                                      </p:cBhvr>
                                      <p:by x="105000" y="105000"/>
                                    </p:animScale>
                                  </p:childTnLst>
                                </p:cTn>
                              </p:par>
                              <p:par>
                                <p:cTn id="308" presetID="26" presetClass="emph" presetSubtype="0" repeatCount="indefinite" fill="hold" grpId="0" nodeType="withEffect">
                                  <p:stCondLst>
                                    <p:cond delay="0"/>
                                  </p:stCondLst>
                                  <p:childTnLst>
                                    <p:animEffect transition="out" filter="fade">
                                      <p:cBhvr>
                                        <p:cTn id="309" dur="500" tmFilter="0, 0; .2, .5; .8, .5; 1, 0"/>
                                        <p:tgtEl>
                                          <p:spTgt spid="712"/>
                                        </p:tgtEl>
                                      </p:cBhvr>
                                    </p:animEffect>
                                    <p:animScale>
                                      <p:cBhvr>
                                        <p:cTn id="310" dur="250" autoRev="1" fill="hold"/>
                                        <p:tgtEl>
                                          <p:spTgt spid="712"/>
                                        </p:tgtEl>
                                      </p:cBhvr>
                                      <p:by x="105000" y="105000"/>
                                    </p:animScale>
                                  </p:childTnLst>
                                </p:cTn>
                              </p:par>
                              <p:par>
                                <p:cTn id="311" presetID="26" presetClass="emph" presetSubtype="0" repeatCount="indefinite" fill="hold" grpId="0" nodeType="withEffect">
                                  <p:stCondLst>
                                    <p:cond delay="250"/>
                                  </p:stCondLst>
                                  <p:childTnLst>
                                    <p:animEffect transition="out" filter="fade">
                                      <p:cBhvr>
                                        <p:cTn id="312" dur="250" tmFilter="0, 0; .2, .5; .8, .5; 1, 0"/>
                                        <p:tgtEl>
                                          <p:spTgt spid="713"/>
                                        </p:tgtEl>
                                      </p:cBhvr>
                                    </p:animEffect>
                                    <p:animScale>
                                      <p:cBhvr>
                                        <p:cTn id="313" dur="125" autoRev="1" fill="hold"/>
                                        <p:tgtEl>
                                          <p:spTgt spid="713"/>
                                        </p:tgtEl>
                                      </p:cBhvr>
                                      <p:by x="105000" y="105000"/>
                                    </p:animScale>
                                  </p:childTnLst>
                                </p:cTn>
                              </p:par>
                              <p:par>
                                <p:cTn id="314" presetID="26" presetClass="emph" presetSubtype="0" repeatCount="indefinite" fill="hold" grpId="0" nodeType="withEffect">
                                  <p:stCondLst>
                                    <p:cond delay="0"/>
                                  </p:stCondLst>
                                  <p:childTnLst>
                                    <p:animEffect transition="out" filter="fade">
                                      <p:cBhvr>
                                        <p:cTn id="315" dur="500" tmFilter="0, 0; .2, .5; .8, .5; 1, 0"/>
                                        <p:tgtEl>
                                          <p:spTgt spid="714"/>
                                        </p:tgtEl>
                                      </p:cBhvr>
                                    </p:animEffect>
                                    <p:animScale>
                                      <p:cBhvr>
                                        <p:cTn id="316" dur="250" autoRev="1" fill="hold"/>
                                        <p:tgtEl>
                                          <p:spTgt spid="714"/>
                                        </p:tgtEl>
                                      </p:cBhvr>
                                      <p:by x="105000" y="105000"/>
                                    </p:animScale>
                                  </p:childTnLst>
                                </p:cTn>
                              </p:par>
                              <p:par>
                                <p:cTn id="317" presetID="26" presetClass="emph" presetSubtype="0" repeatCount="indefinite" fill="hold" grpId="0" nodeType="withEffect">
                                  <p:stCondLst>
                                    <p:cond delay="500"/>
                                  </p:stCondLst>
                                  <p:childTnLst>
                                    <p:animEffect transition="out" filter="fade">
                                      <p:cBhvr>
                                        <p:cTn id="318" dur="500" tmFilter="0, 0; .2, .5; .8, .5; 1, 0"/>
                                        <p:tgtEl>
                                          <p:spTgt spid="715"/>
                                        </p:tgtEl>
                                      </p:cBhvr>
                                    </p:animEffect>
                                    <p:animScale>
                                      <p:cBhvr>
                                        <p:cTn id="319" dur="250" autoRev="1" fill="hold"/>
                                        <p:tgtEl>
                                          <p:spTgt spid="715"/>
                                        </p:tgtEl>
                                      </p:cBhvr>
                                      <p:by x="105000" y="105000"/>
                                    </p:animScale>
                                  </p:childTnLst>
                                </p:cTn>
                              </p:par>
                              <p:par>
                                <p:cTn id="320" presetID="26" presetClass="emph" presetSubtype="0" repeatCount="indefinite" fill="hold" grpId="0" nodeType="withEffect">
                                  <p:stCondLst>
                                    <p:cond delay="500"/>
                                  </p:stCondLst>
                                  <p:childTnLst>
                                    <p:animEffect transition="out" filter="fade">
                                      <p:cBhvr>
                                        <p:cTn id="321" dur="1000" tmFilter="0, 0; .2, .5; .8, .5; 1, 0"/>
                                        <p:tgtEl>
                                          <p:spTgt spid="716"/>
                                        </p:tgtEl>
                                      </p:cBhvr>
                                    </p:animEffect>
                                    <p:animScale>
                                      <p:cBhvr>
                                        <p:cTn id="322" dur="500" autoRev="1" fill="hold"/>
                                        <p:tgtEl>
                                          <p:spTgt spid="716"/>
                                        </p:tgtEl>
                                      </p:cBhvr>
                                      <p:by x="105000" y="105000"/>
                                    </p:animScale>
                                  </p:childTnLst>
                                </p:cTn>
                              </p:par>
                              <p:par>
                                <p:cTn id="323" presetID="26" presetClass="emph" presetSubtype="0" repeatCount="indefinite" fill="hold" grpId="0" nodeType="withEffect">
                                  <p:stCondLst>
                                    <p:cond delay="0"/>
                                  </p:stCondLst>
                                  <p:childTnLst>
                                    <p:animEffect transition="out" filter="fade">
                                      <p:cBhvr>
                                        <p:cTn id="324" dur="500" tmFilter="0, 0; .2, .5; .8, .5; 1, 0"/>
                                        <p:tgtEl>
                                          <p:spTgt spid="717"/>
                                        </p:tgtEl>
                                      </p:cBhvr>
                                    </p:animEffect>
                                    <p:animScale>
                                      <p:cBhvr>
                                        <p:cTn id="325" dur="250" autoRev="1" fill="hold"/>
                                        <p:tgtEl>
                                          <p:spTgt spid="717"/>
                                        </p:tgtEl>
                                      </p:cBhvr>
                                      <p:by x="105000" y="105000"/>
                                    </p:animScale>
                                  </p:childTnLst>
                                </p:cTn>
                              </p:par>
                              <p:par>
                                <p:cTn id="326" presetID="26" presetClass="emph" presetSubtype="0" repeatCount="indefinite" fill="hold" grpId="0" nodeType="withEffect">
                                  <p:stCondLst>
                                    <p:cond delay="0"/>
                                  </p:stCondLst>
                                  <p:childTnLst>
                                    <p:animEffect transition="out" filter="fade">
                                      <p:cBhvr>
                                        <p:cTn id="327" dur="500" tmFilter="0, 0; .2, .5; .8, .5; 1, 0"/>
                                        <p:tgtEl>
                                          <p:spTgt spid="718"/>
                                        </p:tgtEl>
                                      </p:cBhvr>
                                    </p:animEffect>
                                    <p:animScale>
                                      <p:cBhvr>
                                        <p:cTn id="328" dur="250" autoRev="1" fill="hold"/>
                                        <p:tgtEl>
                                          <p:spTgt spid="718"/>
                                        </p:tgtEl>
                                      </p:cBhvr>
                                      <p:by x="105000" y="105000"/>
                                    </p:animScale>
                                  </p:childTnLst>
                                </p:cTn>
                              </p:par>
                              <p:par>
                                <p:cTn id="329" presetID="26" presetClass="emph" presetSubtype="0" repeatCount="indefinite" fill="hold" grpId="0" nodeType="withEffect">
                                  <p:stCondLst>
                                    <p:cond delay="250"/>
                                  </p:stCondLst>
                                  <p:childTnLst>
                                    <p:animEffect transition="out" filter="fade">
                                      <p:cBhvr>
                                        <p:cTn id="330" dur="250" tmFilter="0, 0; .2, .5; .8, .5; 1, 0"/>
                                        <p:tgtEl>
                                          <p:spTgt spid="719"/>
                                        </p:tgtEl>
                                      </p:cBhvr>
                                    </p:animEffect>
                                    <p:animScale>
                                      <p:cBhvr>
                                        <p:cTn id="331" dur="125" autoRev="1" fill="hold"/>
                                        <p:tgtEl>
                                          <p:spTgt spid="719"/>
                                        </p:tgtEl>
                                      </p:cBhvr>
                                      <p:by x="105000" y="105000"/>
                                    </p:animScale>
                                  </p:childTnLst>
                                </p:cTn>
                              </p:par>
                              <p:par>
                                <p:cTn id="332" presetID="26" presetClass="emph" presetSubtype="0" repeatCount="indefinite" fill="hold" grpId="0" nodeType="withEffect">
                                  <p:stCondLst>
                                    <p:cond delay="500"/>
                                  </p:stCondLst>
                                  <p:childTnLst>
                                    <p:animEffect transition="out" filter="fade">
                                      <p:cBhvr>
                                        <p:cTn id="333" dur="10" tmFilter="0, 0; .2, .5; .8, .5; 1, 0"/>
                                        <p:tgtEl>
                                          <p:spTgt spid="720"/>
                                        </p:tgtEl>
                                      </p:cBhvr>
                                    </p:animEffect>
                                    <p:animScale>
                                      <p:cBhvr>
                                        <p:cTn id="334" dur="5" autoRev="1" fill="hold"/>
                                        <p:tgtEl>
                                          <p:spTgt spid="720"/>
                                        </p:tgtEl>
                                      </p:cBhvr>
                                      <p:by x="105000" y="105000"/>
                                    </p:animScale>
                                  </p:childTnLst>
                                </p:cTn>
                              </p:par>
                              <p:par>
                                <p:cTn id="335" presetID="26" presetClass="emph" presetSubtype="0" repeatCount="indefinite" fill="hold" grpId="0" nodeType="withEffect">
                                  <p:stCondLst>
                                    <p:cond delay="0"/>
                                  </p:stCondLst>
                                  <p:childTnLst>
                                    <p:animEffect transition="out" filter="fade">
                                      <p:cBhvr>
                                        <p:cTn id="336" dur="500" tmFilter="0, 0; .2, .5; .8, .5; 1, 0"/>
                                        <p:tgtEl>
                                          <p:spTgt spid="721"/>
                                        </p:tgtEl>
                                      </p:cBhvr>
                                    </p:animEffect>
                                    <p:animScale>
                                      <p:cBhvr>
                                        <p:cTn id="337" dur="250" autoRev="1" fill="hold"/>
                                        <p:tgtEl>
                                          <p:spTgt spid="721"/>
                                        </p:tgtEl>
                                      </p:cBhvr>
                                      <p:by x="105000" y="105000"/>
                                    </p:animScale>
                                  </p:childTnLst>
                                </p:cTn>
                              </p:par>
                              <p:par>
                                <p:cTn id="338" presetID="26" presetClass="emph" presetSubtype="0" repeatCount="indefinite" fill="hold" grpId="0" nodeType="withEffect">
                                  <p:stCondLst>
                                    <p:cond delay="500"/>
                                  </p:stCondLst>
                                  <p:childTnLst>
                                    <p:animEffect transition="out" filter="fade">
                                      <p:cBhvr>
                                        <p:cTn id="339" dur="500" tmFilter="0, 0; .2, .5; .8, .5; 1, 0"/>
                                        <p:tgtEl>
                                          <p:spTgt spid="722"/>
                                        </p:tgtEl>
                                      </p:cBhvr>
                                    </p:animEffect>
                                    <p:animScale>
                                      <p:cBhvr>
                                        <p:cTn id="340" dur="250" autoRev="1" fill="hold"/>
                                        <p:tgtEl>
                                          <p:spTgt spid="722"/>
                                        </p:tgtEl>
                                      </p:cBhvr>
                                      <p:by x="105000" y="105000"/>
                                    </p:animScale>
                                  </p:childTnLst>
                                </p:cTn>
                              </p:par>
                              <p:par>
                                <p:cTn id="341" presetID="26" presetClass="emph" presetSubtype="0" repeatCount="indefinite" fill="hold" grpId="0" nodeType="withEffect">
                                  <p:stCondLst>
                                    <p:cond delay="250"/>
                                  </p:stCondLst>
                                  <p:childTnLst>
                                    <p:animEffect transition="out" filter="fade">
                                      <p:cBhvr>
                                        <p:cTn id="342" dur="1000" tmFilter="0, 0; .2, .5; .8, .5; 1, 0"/>
                                        <p:tgtEl>
                                          <p:spTgt spid="723"/>
                                        </p:tgtEl>
                                      </p:cBhvr>
                                    </p:animEffect>
                                    <p:animScale>
                                      <p:cBhvr>
                                        <p:cTn id="343" dur="500" autoRev="1" fill="hold"/>
                                        <p:tgtEl>
                                          <p:spTgt spid="723"/>
                                        </p:tgtEl>
                                      </p:cBhvr>
                                      <p:by x="105000" y="105000"/>
                                    </p:animScale>
                                  </p:childTnLst>
                                </p:cTn>
                              </p:par>
                              <p:par>
                                <p:cTn id="344" presetID="26" presetClass="emph" presetSubtype="0" repeatCount="indefinite" fill="hold" grpId="0" nodeType="withEffect">
                                  <p:stCondLst>
                                    <p:cond delay="0"/>
                                  </p:stCondLst>
                                  <p:childTnLst>
                                    <p:animEffect transition="out" filter="fade">
                                      <p:cBhvr>
                                        <p:cTn id="345" dur="500" tmFilter="0, 0; .2, .5; .8, .5; 1, 0"/>
                                        <p:tgtEl>
                                          <p:spTgt spid="724"/>
                                        </p:tgtEl>
                                      </p:cBhvr>
                                    </p:animEffect>
                                    <p:animScale>
                                      <p:cBhvr>
                                        <p:cTn id="346" dur="250" autoRev="1" fill="hold"/>
                                        <p:tgtEl>
                                          <p:spTgt spid="724"/>
                                        </p:tgtEl>
                                      </p:cBhvr>
                                      <p:by x="105000" y="105000"/>
                                    </p:animScale>
                                  </p:childTnLst>
                                </p:cTn>
                              </p:par>
                              <p:par>
                                <p:cTn id="347" presetID="26" presetClass="emph" presetSubtype="0" repeatCount="indefinite" fill="hold" grpId="0" nodeType="withEffect">
                                  <p:stCondLst>
                                    <p:cond delay="250"/>
                                  </p:stCondLst>
                                  <p:childTnLst>
                                    <p:animEffect transition="out" filter="fade">
                                      <p:cBhvr>
                                        <p:cTn id="348" dur="250" tmFilter="0, 0; .2, .5; .8, .5; 1, 0"/>
                                        <p:tgtEl>
                                          <p:spTgt spid="725"/>
                                        </p:tgtEl>
                                      </p:cBhvr>
                                    </p:animEffect>
                                    <p:animScale>
                                      <p:cBhvr>
                                        <p:cTn id="349" dur="125" autoRev="1" fill="hold"/>
                                        <p:tgtEl>
                                          <p:spTgt spid="725"/>
                                        </p:tgtEl>
                                      </p:cBhvr>
                                      <p:by x="105000" y="105000"/>
                                    </p:animScale>
                                  </p:childTnLst>
                                </p:cTn>
                              </p:par>
                              <p:par>
                                <p:cTn id="350" presetID="26" presetClass="emph" presetSubtype="0" repeatCount="indefinite" fill="hold" grpId="0" nodeType="withEffect">
                                  <p:stCondLst>
                                    <p:cond delay="0"/>
                                  </p:stCondLst>
                                  <p:childTnLst>
                                    <p:animEffect transition="out" filter="fade">
                                      <p:cBhvr>
                                        <p:cTn id="351" dur="500" tmFilter="0, 0; .2, .5; .8, .5; 1, 0"/>
                                        <p:tgtEl>
                                          <p:spTgt spid="726"/>
                                        </p:tgtEl>
                                      </p:cBhvr>
                                    </p:animEffect>
                                    <p:animScale>
                                      <p:cBhvr>
                                        <p:cTn id="352" dur="250" autoRev="1" fill="hold"/>
                                        <p:tgtEl>
                                          <p:spTgt spid="726"/>
                                        </p:tgtEl>
                                      </p:cBhvr>
                                      <p:by x="105000" y="105000"/>
                                    </p:animScale>
                                  </p:childTnLst>
                                </p:cTn>
                              </p:par>
                              <p:par>
                                <p:cTn id="353" presetID="26" presetClass="emph" presetSubtype="0" repeatCount="indefinite" fill="hold" grpId="0" nodeType="withEffect">
                                  <p:stCondLst>
                                    <p:cond delay="500"/>
                                  </p:stCondLst>
                                  <p:childTnLst>
                                    <p:animEffect transition="out" filter="fade">
                                      <p:cBhvr>
                                        <p:cTn id="354" dur="500" tmFilter="0, 0; .2, .5; .8, .5; 1, 0"/>
                                        <p:tgtEl>
                                          <p:spTgt spid="727"/>
                                        </p:tgtEl>
                                      </p:cBhvr>
                                    </p:animEffect>
                                    <p:animScale>
                                      <p:cBhvr>
                                        <p:cTn id="355" dur="250" autoRev="1" fill="hold"/>
                                        <p:tgtEl>
                                          <p:spTgt spid="727"/>
                                        </p:tgtEl>
                                      </p:cBhvr>
                                      <p:by x="105000" y="105000"/>
                                    </p:animScale>
                                  </p:childTnLst>
                                </p:cTn>
                              </p:par>
                              <p:par>
                                <p:cTn id="356" presetID="26" presetClass="emph" presetSubtype="0" repeatCount="indefinite" fill="hold" grpId="0" nodeType="withEffect">
                                  <p:stCondLst>
                                    <p:cond delay="500"/>
                                  </p:stCondLst>
                                  <p:childTnLst>
                                    <p:animEffect transition="out" filter="fade">
                                      <p:cBhvr>
                                        <p:cTn id="357" dur="1000" tmFilter="0, 0; .2, .5; .8, .5; 1, 0"/>
                                        <p:tgtEl>
                                          <p:spTgt spid="728"/>
                                        </p:tgtEl>
                                      </p:cBhvr>
                                    </p:animEffect>
                                    <p:animScale>
                                      <p:cBhvr>
                                        <p:cTn id="358" dur="500" autoRev="1" fill="hold"/>
                                        <p:tgtEl>
                                          <p:spTgt spid="728"/>
                                        </p:tgtEl>
                                      </p:cBhvr>
                                      <p:by x="105000" y="105000"/>
                                    </p:animScale>
                                  </p:childTnLst>
                                </p:cTn>
                              </p:par>
                              <p:par>
                                <p:cTn id="359" presetID="26" presetClass="emph" presetSubtype="0" repeatCount="indefinite" fill="hold" grpId="0" nodeType="withEffect">
                                  <p:stCondLst>
                                    <p:cond delay="0"/>
                                  </p:stCondLst>
                                  <p:childTnLst>
                                    <p:animEffect transition="out" filter="fade">
                                      <p:cBhvr>
                                        <p:cTn id="360" dur="500" tmFilter="0, 0; .2, .5; .8, .5; 1, 0"/>
                                        <p:tgtEl>
                                          <p:spTgt spid="729"/>
                                        </p:tgtEl>
                                      </p:cBhvr>
                                    </p:animEffect>
                                    <p:animScale>
                                      <p:cBhvr>
                                        <p:cTn id="361" dur="250" autoRev="1" fill="hold"/>
                                        <p:tgtEl>
                                          <p:spTgt spid="729"/>
                                        </p:tgtEl>
                                      </p:cBhvr>
                                      <p:by x="105000" y="105000"/>
                                    </p:animScale>
                                  </p:childTnLst>
                                </p:cTn>
                              </p:par>
                              <p:par>
                                <p:cTn id="362" presetID="26" presetClass="emph" presetSubtype="0" repeatCount="indefinite" fill="hold" grpId="0" nodeType="withEffect">
                                  <p:stCondLst>
                                    <p:cond delay="0"/>
                                  </p:stCondLst>
                                  <p:childTnLst>
                                    <p:animEffect transition="out" filter="fade">
                                      <p:cBhvr>
                                        <p:cTn id="363" dur="500" tmFilter="0, 0; .2, .5; .8, .5; 1, 0"/>
                                        <p:tgtEl>
                                          <p:spTgt spid="730"/>
                                        </p:tgtEl>
                                      </p:cBhvr>
                                    </p:animEffect>
                                    <p:animScale>
                                      <p:cBhvr>
                                        <p:cTn id="364" dur="250" autoRev="1" fill="hold"/>
                                        <p:tgtEl>
                                          <p:spTgt spid="730"/>
                                        </p:tgtEl>
                                      </p:cBhvr>
                                      <p:by x="105000" y="105000"/>
                                    </p:animScale>
                                  </p:childTnLst>
                                </p:cTn>
                              </p:par>
                              <p:par>
                                <p:cTn id="365" presetID="26" presetClass="emph" presetSubtype="0" repeatCount="indefinite" fill="hold" grpId="0" nodeType="withEffect">
                                  <p:stCondLst>
                                    <p:cond delay="250"/>
                                  </p:stCondLst>
                                  <p:childTnLst>
                                    <p:animEffect transition="out" filter="fade">
                                      <p:cBhvr>
                                        <p:cTn id="366" dur="250" tmFilter="0, 0; .2, .5; .8, .5; 1, 0"/>
                                        <p:tgtEl>
                                          <p:spTgt spid="731"/>
                                        </p:tgtEl>
                                      </p:cBhvr>
                                    </p:animEffect>
                                    <p:animScale>
                                      <p:cBhvr>
                                        <p:cTn id="367" dur="125" autoRev="1" fill="hold"/>
                                        <p:tgtEl>
                                          <p:spTgt spid="731"/>
                                        </p:tgtEl>
                                      </p:cBhvr>
                                      <p:by x="105000" y="105000"/>
                                    </p:animScale>
                                  </p:childTnLst>
                                </p:cTn>
                              </p:par>
                              <p:par>
                                <p:cTn id="368" presetID="26" presetClass="emph" presetSubtype="0" repeatCount="indefinite" fill="hold" grpId="0" nodeType="withEffect">
                                  <p:stCondLst>
                                    <p:cond delay="500"/>
                                  </p:stCondLst>
                                  <p:childTnLst>
                                    <p:animEffect transition="out" filter="fade">
                                      <p:cBhvr>
                                        <p:cTn id="369" dur="10" tmFilter="0, 0; .2, .5; .8, .5; 1, 0"/>
                                        <p:tgtEl>
                                          <p:spTgt spid="732"/>
                                        </p:tgtEl>
                                      </p:cBhvr>
                                    </p:animEffect>
                                    <p:animScale>
                                      <p:cBhvr>
                                        <p:cTn id="370" dur="5" autoRev="1" fill="hold"/>
                                        <p:tgtEl>
                                          <p:spTgt spid="732"/>
                                        </p:tgtEl>
                                      </p:cBhvr>
                                      <p:by x="105000" y="105000"/>
                                    </p:animScale>
                                  </p:childTnLst>
                                </p:cTn>
                              </p:par>
                              <p:par>
                                <p:cTn id="371" presetID="26" presetClass="emph" presetSubtype="0" repeatCount="indefinite" fill="hold" grpId="0" nodeType="withEffect">
                                  <p:stCondLst>
                                    <p:cond delay="0"/>
                                  </p:stCondLst>
                                  <p:childTnLst>
                                    <p:animEffect transition="out" filter="fade">
                                      <p:cBhvr>
                                        <p:cTn id="372" dur="500" tmFilter="0, 0; .2, .5; .8, .5; 1, 0"/>
                                        <p:tgtEl>
                                          <p:spTgt spid="733"/>
                                        </p:tgtEl>
                                      </p:cBhvr>
                                    </p:animEffect>
                                    <p:animScale>
                                      <p:cBhvr>
                                        <p:cTn id="373" dur="250" autoRev="1" fill="hold"/>
                                        <p:tgtEl>
                                          <p:spTgt spid="733"/>
                                        </p:tgtEl>
                                      </p:cBhvr>
                                      <p:by x="105000" y="105000"/>
                                    </p:animScale>
                                  </p:childTnLst>
                                </p:cTn>
                              </p:par>
                              <p:par>
                                <p:cTn id="374" presetID="26" presetClass="emph" presetSubtype="0" repeatCount="indefinite" fill="hold" grpId="0" nodeType="withEffect">
                                  <p:stCondLst>
                                    <p:cond delay="500"/>
                                  </p:stCondLst>
                                  <p:childTnLst>
                                    <p:animEffect transition="out" filter="fade">
                                      <p:cBhvr>
                                        <p:cTn id="375" dur="500" tmFilter="0, 0; .2, .5; .8, .5; 1, 0"/>
                                        <p:tgtEl>
                                          <p:spTgt spid="734"/>
                                        </p:tgtEl>
                                      </p:cBhvr>
                                    </p:animEffect>
                                    <p:animScale>
                                      <p:cBhvr>
                                        <p:cTn id="376" dur="250" autoRev="1" fill="hold"/>
                                        <p:tgtEl>
                                          <p:spTgt spid="734"/>
                                        </p:tgtEl>
                                      </p:cBhvr>
                                      <p:by x="105000" y="105000"/>
                                    </p:animScale>
                                  </p:childTnLst>
                                </p:cTn>
                              </p:par>
                              <p:par>
                                <p:cTn id="377" presetID="26" presetClass="emph" presetSubtype="0" repeatCount="indefinite" fill="hold" grpId="0" nodeType="withEffect">
                                  <p:stCondLst>
                                    <p:cond delay="250"/>
                                  </p:stCondLst>
                                  <p:childTnLst>
                                    <p:animEffect transition="out" filter="fade">
                                      <p:cBhvr>
                                        <p:cTn id="378" dur="1000" tmFilter="0, 0; .2, .5; .8, .5; 1, 0"/>
                                        <p:tgtEl>
                                          <p:spTgt spid="735"/>
                                        </p:tgtEl>
                                      </p:cBhvr>
                                    </p:animEffect>
                                    <p:animScale>
                                      <p:cBhvr>
                                        <p:cTn id="379" dur="500" autoRev="1" fill="hold"/>
                                        <p:tgtEl>
                                          <p:spTgt spid="735"/>
                                        </p:tgtEl>
                                      </p:cBhvr>
                                      <p:by x="105000" y="105000"/>
                                    </p:animScale>
                                  </p:childTnLst>
                                </p:cTn>
                              </p:par>
                              <p:par>
                                <p:cTn id="380" presetID="26" presetClass="emph" presetSubtype="0" repeatCount="indefinite" fill="hold" grpId="0" nodeType="withEffect">
                                  <p:stCondLst>
                                    <p:cond delay="0"/>
                                  </p:stCondLst>
                                  <p:childTnLst>
                                    <p:animEffect transition="out" filter="fade">
                                      <p:cBhvr>
                                        <p:cTn id="381" dur="500" tmFilter="0, 0; .2, .5; .8, .5; 1, 0"/>
                                        <p:tgtEl>
                                          <p:spTgt spid="736"/>
                                        </p:tgtEl>
                                      </p:cBhvr>
                                    </p:animEffect>
                                    <p:animScale>
                                      <p:cBhvr>
                                        <p:cTn id="382" dur="250" autoRev="1" fill="hold"/>
                                        <p:tgtEl>
                                          <p:spTgt spid="736"/>
                                        </p:tgtEl>
                                      </p:cBhvr>
                                      <p:by x="105000" y="105000"/>
                                    </p:animScale>
                                  </p:childTnLst>
                                </p:cTn>
                              </p:par>
                              <p:par>
                                <p:cTn id="383" presetID="26" presetClass="emph" presetSubtype="0" repeatCount="indefinite" fill="hold" grpId="0" nodeType="withEffect">
                                  <p:stCondLst>
                                    <p:cond delay="250"/>
                                  </p:stCondLst>
                                  <p:childTnLst>
                                    <p:animEffect transition="out" filter="fade">
                                      <p:cBhvr>
                                        <p:cTn id="384" dur="250" tmFilter="0, 0; .2, .5; .8, .5; 1, 0"/>
                                        <p:tgtEl>
                                          <p:spTgt spid="737"/>
                                        </p:tgtEl>
                                      </p:cBhvr>
                                    </p:animEffect>
                                    <p:animScale>
                                      <p:cBhvr>
                                        <p:cTn id="385" dur="125" autoRev="1" fill="hold"/>
                                        <p:tgtEl>
                                          <p:spTgt spid="737"/>
                                        </p:tgtEl>
                                      </p:cBhvr>
                                      <p:by x="105000" y="105000"/>
                                    </p:animScale>
                                  </p:childTnLst>
                                </p:cTn>
                              </p:par>
                              <p:par>
                                <p:cTn id="386" presetID="26" presetClass="emph" presetSubtype="0" repeatCount="indefinite" fill="hold" grpId="0" nodeType="withEffect">
                                  <p:stCondLst>
                                    <p:cond delay="0"/>
                                  </p:stCondLst>
                                  <p:childTnLst>
                                    <p:animEffect transition="out" filter="fade">
                                      <p:cBhvr>
                                        <p:cTn id="387" dur="500" tmFilter="0, 0; .2, .5; .8, .5; 1, 0"/>
                                        <p:tgtEl>
                                          <p:spTgt spid="738"/>
                                        </p:tgtEl>
                                      </p:cBhvr>
                                    </p:animEffect>
                                    <p:animScale>
                                      <p:cBhvr>
                                        <p:cTn id="388" dur="250" autoRev="1" fill="hold"/>
                                        <p:tgtEl>
                                          <p:spTgt spid="738"/>
                                        </p:tgtEl>
                                      </p:cBhvr>
                                      <p:by x="105000" y="105000"/>
                                    </p:animScale>
                                  </p:childTnLst>
                                </p:cTn>
                              </p:par>
                              <p:par>
                                <p:cTn id="389" presetID="26" presetClass="emph" presetSubtype="0" repeatCount="indefinite" fill="hold" grpId="0" nodeType="withEffect">
                                  <p:stCondLst>
                                    <p:cond delay="500"/>
                                  </p:stCondLst>
                                  <p:childTnLst>
                                    <p:animEffect transition="out" filter="fade">
                                      <p:cBhvr>
                                        <p:cTn id="390" dur="500" tmFilter="0, 0; .2, .5; .8, .5; 1, 0"/>
                                        <p:tgtEl>
                                          <p:spTgt spid="739"/>
                                        </p:tgtEl>
                                      </p:cBhvr>
                                    </p:animEffect>
                                    <p:animScale>
                                      <p:cBhvr>
                                        <p:cTn id="391" dur="250" autoRev="1" fill="hold"/>
                                        <p:tgtEl>
                                          <p:spTgt spid="739"/>
                                        </p:tgtEl>
                                      </p:cBhvr>
                                      <p:by x="105000" y="105000"/>
                                    </p:animScale>
                                  </p:childTnLst>
                                </p:cTn>
                              </p:par>
                              <p:par>
                                <p:cTn id="392" presetID="26" presetClass="emph" presetSubtype="0" repeatCount="indefinite" fill="hold" grpId="0" nodeType="withEffect">
                                  <p:stCondLst>
                                    <p:cond delay="500"/>
                                  </p:stCondLst>
                                  <p:childTnLst>
                                    <p:animEffect transition="out" filter="fade">
                                      <p:cBhvr>
                                        <p:cTn id="393" dur="1000" tmFilter="0, 0; .2, .5; .8, .5; 1, 0"/>
                                        <p:tgtEl>
                                          <p:spTgt spid="740"/>
                                        </p:tgtEl>
                                      </p:cBhvr>
                                    </p:animEffect>
                                    <p:animScale>
                                      <p:cBhvr>
                                        <p:cTn id="394" dur="500" autoRev="1" fill="hold"/>
                                        <p:tgtEl>
                                          <p:spTgt spid="740"/>
                                        </p:tgtEl>
                                      </p:cBhvr>
                                      <p:by x="105000" y="105000"/>
                                    </p:animScale>
                                  </p:childTnLst>
                                </p:cTn>
                              </p:par>
                              <p:par>
                                <p:cTn id="395" presetID="26" presetClass="emph" presetSubtype="0" repeatCount="indefinite" fill="hold" grpId="0" nodeType="withEffect">
                                  <p:stCondLst>
                                    <p:cond delay="0"/>
                                  </p:stCondLst>
                                  <p:childTnLst>
                                    <p:animEffect transition="out" filter="fade">
                                      <p:cBhvr>
                                        <p:cTn id="396" dur="500" tmFilter="0, 0; .2, .5; .8, .5; 1, 0"/>
                                        <p:tgtEl>
                                          <p:spTgt spid="741"/>
                                        </p:tgtEl>
                                      </p:cBhvr>
                                    </p:animEffect>
                                    <p:animScale>
                                      <p:cBhvr>
                                        <p:cTn id="397" dur="250" autoRev="1" fill="hold"/>
                                        <p:tgtEl>
                                          <p:spTgt spid="741"/>
                                        </p:tgtEl>
                                      </p:cBhvr>
                                      <p:by x="105000" y="105000"/>
                                    </p:animScale>
                                  </p:childTnLst>
                                </p:cTn>
                              </p:par>
                              <p:par>
                                <p:cTn id="398" presetID="26" presetClass="emph" presetSubtype="0" repeatCount="indefinite" fill="hold" grpId="0" nodeType="withEffect">
                                  <p:stCondLst>
                                    <p:cond delay="250"/>
                                  </p:stCondLst>
                                  <p:childTnLst>
                                    <p:animEffect transition="out" filter="fade">
                                      <p:cBhvr>
                                        <p:cTn id="399" dur="250" tmFilter="0, 0; .2, .5; .8, .5; 1, 0"/>
                                        <p:tgtEl>
                                          <p:spTgt spid="749"/>
                                        </p:tgtEl>
                                      </p:cBhvr>
                                    </p:animEffect>
                                    <p:animScale>
                                      <p:cBhvr>
                                        <p:cTn id="400" dur="125" autoRev="1" fill="hold"/>
                                        <p:tgtEl>
                                          <p:spTgt spid="749"/>
                                        </p:tgtEl>
                                      </p:cBhvr>
                                      <p:by x="105000" y="105000"/>
                                    </p:animScale>
                                  </p:childTnLst>
                                </p:cTn>
                              </p:par>
                              <p:par>
                                <p:cTn id="401" presetID="26" presetClass="emph" presetSubtype="0" repeatCount="indefinite" fill="hold" grpId="0" nodeType="withEffect">
                                  <p:stCondLst>
                                    <p:cond delay="0"/>
                                  </p:stCondLst>
                                  <p:childTnLst>
                                    <p:animEffect transition="out" filter="fade">
                                      <p:cBhvr>
                                        <p:cTn id="402" dur="500" tmFilter="0, 0; .2, .5; .8, .5; 1, 0"/>
                                        <p:tgtEl>
                                          <p:spTgt spid="750"/>
                                        </p:tgtEl>
                                      </p:cBhvr>
                                    </p:animEffect>
                                    <p:animScale>
                                      <p:cBhvr>
                                        <p:cTn id="403" dur="250" autoRev="1" fill="hold"/>
                                        <p:tgtEl>
                                          <p:spTgt spid="750"/>
                                        </p:tgtEl>
                                      </p:cBhvr>
                                      <p:by x="105000" y="105000"/>
                                    </p:animScale>
                                  </p:childTnLst>
                                </p:cTn>
                              </p:par>
                              <p:par>
                                <p:cTn id="404" presetID="26" presetClass="emph" presetSubtype="0" repeatCount="indefinite" fill="hold" grpId="0" nodeType="withEffect">
                                  <p:stCondLst>
                                    <p:cond delay="250"/>
                                  </p:stCondLst>
                                  <p:childTnLst>
                                    <p:animEffect transition="out" filter="fade">
                                      <p:cBhvr>
                                        <p:cTn id="405" dur="1000" tmFilter="0, 0; .2, .5; .8, .5; 1, 0"/>
                                        <p:tgtEl>
                                          <p:spTgt spid="751"/>
                                        </p:tgtEl>
                                      </p:cBhvr>
                                    </p:animEffect>
                                    <p:animScale>
                                      <p:cBhvr>
                                        <p:cTn id="406" dur="500" autoRev="1" fill="hold"/>
                                        <p:tgtEl>
                                          <p:spTgt spid="751"/>
                                        </p:tgtEl>
                                      </p:cBhvr>
                                      <p:by x="105000" y="105000"/>
                                    </p:animScale>
                                  </p:childTnLst>
                                </p:cTn>
                              </p:par>
                              <p:par>
                                <p:cTn id="407" presetID="53" presetClass="entr" presetSubtype="16" fill="hold" grpId="0" nodeType="withEffect">
                                  <p:stCondLst>
                                    <p:cond delay="0"/>
                                  </p:stCondLst>
                                  <p:childTnLst>
                                    <p:set>
                                      <p:cBhvr>
                                        <p:cTn id="408" dur="1" fill="hold">
                                          <p:stCondLst>
                                            <p:cond delay="0"/>
                                          </p:stCondLst>
                                        </p:cTn>
                                        <p:tgtEl>
                                          <p:spTgt spid="753"/>
                                        </p:tgtEl>
                                        <p:attrNameLst>
                                          <p:attrName>style.visibility</p:attrName>
                                        </p:attrNameLst>
                                      </p:cBhvr>
                                      <p:to>
                                        <p:strVal val="visible"/>
                                      </p:to>
                                    </p:set>
                                    <p:anim calcmode="lin" valueType="num">
                                      <p:cBhvr>
                                        <p:cTn id="409" dur="2000" fill="hold"/>
                                        <p:tgtEl>
                                          <p:spTgt spid="753"/>
                                        </p:tgtEl>
                                        <p:attrNameLst>
                                          <p:attrName>ppt_w</p:attrName>
                                        </p:attrNameLst>
                                      </p:cBhvr>
                                      <p:tavLst>
                                        <p:tav tm="0">
                                          <p:val>
                                            <p:fltVal val="0"/>
                                          </p:val>
                                        </p:tav>
                                        <p:tav tm="100000">
                                          <p:val>
                                            <p:strVal val="#ppt_w"/>
                                          </p:val>
                                        </p:tav>
                                      </p:tavLst>
                                    </p:anim>
                                    <p:anim calcmode="lin" valueType="num">
                                      <p:cBhvr>
                                        <p:cTn id="410" dur="2000" fill="hold"/>
                                        <p:tgtEl>
                                          <p:spTgt spid="753"/>
                                        </p:tgtEl>
                                        <p:attrNameLst>
                                          <p:attrName>ppt_h</p:attrName>
                                        </p:attrNameLst>
                                      </p:cBhvr>
                                      <p:tavLst>
                                        <p:tav tm="0">
                                          <p:val>
                                            <p:fltVal val="0"/>
                                          </p:val>
                                        </p:tav>
                                        <p:tav tm="100000">
                                          <p:val>
                                            <p:strVal val="#ppt_h"/>
                                          </p:val>
                                        </p:tav>
                                      </p:tavLst>
                                    </p:anim>
                                    <p:animEffect transition="in" filter="fade">
                                      <p:cBhvr>
                                        <p:cTn id="411" dur="2000"/>
                                        <p:tgtEl>
                                          <p:spTgt spid="753"/>
                                        </p:tgtEl>
                                      </p:cBhvr>
                                    </p:animEffect>
                                  </p:childTnLst>
                                </p:cTn>
                              </p:par>
                              <p:par>
                                <p:cTn id="412" presetID="26" presetClass="emph" presetSubtype="0" repeatCount="indefinite" fill="hold" grpId="1" nodeType="withEffect">
                                  <p:stCondLst>
                                    <p:cond delay="0"/>
                                  </p:stCondLst>
                                  <p:childTnLst>
                                    <p:animEffect transition="out" filter="fade">
                                      <p:cBhvr>
                                        <p:cTn id="413" dur="3000" tmFilter="0, 0; .2, .5; .8, .5; 1, 0"/>
                                        <p:tgtEl>
                                          <p:spTgt spid="753"/>
                                        </p:tgtEl>
                                      </p:cBhvr>
                                    </p:animEffect>
                                    <p:animScale>
                                      <p:cBhvr>
                                        <p:cTn id="414" dur="1500" autoRev="1" fill="hold"/>
                                        <p:tgtEl>
                                          <p:spTgt spid="75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P spid="612" grpId="0"/>
      <p:bldP spid="613" grpId="0"/>
      <p:bldP spid="614" grpId="0"/>
      <p:bldP spid="615" grpId="0"/>
      <p:bldP spid="616" grpId="0"/>
      <p:bldP spid="617" grpId="0"/>
      <p:bldP spid="618" grpId="0"/>
      <p:bldP spid="619" grpId="0"/>
      <p:bldP spid="620" grpId="0"/>
      <p:bldP spid="621" grpId="0"/>
      <p:bldP spid="622" grpId="0"/>
      <p:bldP spid="623" grpId="0"/>
      <p:bldP spid="624" grpId="0"/>
      <p:bldP spid="625" grpId="0"/>
      <p:bldP spid="626" grpId="0"/>
      <p:bldP spid="627" grpId="0"/>
      <p:bldP spid="628" grpId="0"/>
      <p:bldP spid="629" grpId="0"/>
      <p:bldP spid="630" grpId="0"/>
      <p:bldP spid="631" grpId="0"/>
      <p:bldP spid="632" grpId="0"/>
      <p:bldP spid="633" grpId="0"/>
      <p:bldP spid="634" grpId="0"/>
      <p:bldP spid="635" grpId="0"/>
      <p:bldP spid="636" grpId="0"/>
      <p:bldP spid="637" grpId="0"/>
      <p:bldP spid="638" grpId="0"/>
      <p:bldP spid="639" grpId="0"/>
      <p:bldP spid="640" grpId="0"/>
      <p:bldP spid="641" grpId="0"/>
      <p:bldP spid="642" grpId="0"/>
      <p:bldP spid="643" grpId="0"/>
      <p:bldP spid="644" grpId="0"/>
      <p:bldP spid="645" grpId="0"/>
      <p:bldP spid="646" grpId="0"/>
      <p:bldP spid="647" grpId="0"/>
      <p:bldP spid="648" grpId="0"/>
      <p:bldP spid="649" grpId="0"/>
      <p:bldP spid="650" grpId="0"/>
      <p:bldP spid="651" grpId="0"/>
      <p:bldP spid="652" grpId="0"/>
      <p:bldP spid="653" grpId="0"/>
      <p:bldP spid="654" grpId="0"/>
      <p:bldP spid="655" grpId="0"/>
      <p:bldP spid="656" grpId="0"/>
      <p:bldP spid="657" grpId="0"/>
      <p:bldP spid="658" grpId="0"/>
      <p:bldP spid="659" grpId="0"/>
      <p:bldP spid="660" grpId="0"/>
      <p:bldP spid="661" grpId="0"/>
      <p:bldP spid="662" grpId="0"/>
      <p:bldP spid="663" grpId="0"/>
      <p:bldP spid="664" grpId="0"/>
      <p:bldP spid="665" grpId="0"/>
      <p:bldP spid="666" grpId="0"/>
      <p:bldP spid="667" grpId="0"/>
      <p:bldP spid="668" grpId="0"/>
      <p:bldP spid="669" grpId="0"/>
      <p:bldP spid="670" grpId="0"/>
      <p:bldP spid="671" grpId="0"/>
      <p:bldP spid="672" grpId="0"/>
      <p:bldP spid="673" grpId="0"/>
      <p:bldP spid="674" grpId="0"/>
      <p:bldP spid="675" grpId="0"/>
      <p:bldP spid="676" grpId="0"/>
      <p:bldP spid="677" grpId="0"/>
      <p:bldP spid="678" grpId="0"/>
      <p:bldP spid="679" grpId="0"/>
      <p:bldP spid="680" grpId="0"/>
      <p:bldP spid="681" grpId="0"/>
      <p:bldP spid="682" grpId="0"/>
      <p:bldP spid="683" grpId="0"/>
      <p:bldP spid="684" grpId="0"/>
      <p:bldP spid="685" grpId="0"/>
      <p:bldP spid="686" grpId="0"/>
      <p:bldP spid="687" grpId="0"/>
      <p:bldP spid="688" grpId="0"/>
      <p:bldP spid="689" grpId="0"/>
      <p:bldP spid="690" grpId="0"/>
      <p:bldP spid="691" grpId="0"/>
      <p:bldP spid="692" grpId="0"/>
      <p:bldP spid="693" grpId="0"/>
      <p:bldP spid="694" grpId="0"/>
      <p:bldP spid="695" grpId="0"/>
      <p:bldP spid="696" grpId="0"/>
      <p:bldP spid="697" grpId="0"/>
      <p:bldP spid="698" grpId="0"/>
      <p:bldP spid="699" grpId="0"/>
      <p:bldP spid="700" grpId="0"/>
      <p:bldP spid="701" grpId="0"/>
      <p:bldP spid="702" grpId="0"/>
      <p:bldP spid="703" grpId="0"/>
      <p:bldP spid="704" grpId="0"/>
      <p:bldP spid="705" grpId="0"/>
      <p:bldP spid="706" grpId="0"/>
      <p:bldP spid="707" grpId="0"/>
      <p:bldP spid="708" grpId="0"/>
      <p:bldP spid="709" grpId="0"/>
      <p:bldP spid="710" grpId="0"/>
      <p:bldP spid="711" grpId="0"/>
      <p:bldP spid="712" grpId="0"/>
      <p:bldP spid="713" grpId="0"/>
      <p:bldP spid="714" grpId="0"/>
      <p:bldP spid="715" grpId="0"/>
      <p:bldP spid="716" grpId="0"/>
      <p:bldP spid="717" grpId="0"/>
      <p:bldP spid="718" grpId="0"/>
      <p:bldP spid="719" grpId="0"/>
      <p:bldP spid="720" grpId="0"/>
      <p:bldP spid="721" grpId="0"/>
      <p:bldP spid="722" grpId="0"/>
      <p:bldP spid="723" grpId="0"/>
      <p:bldP spid="724" grpId="0"/>
      <p:bldP spid="725" grpId="0"/>
      <p:bldP spid="726" grpId="0"/>
      <p:bldP spid="727" grpId="0"/>
      <p:bldP spid="728" grpId="0"/>
      <p:bldP spid="729" grpId="0"/>
      <p:bldP spid="730" grpId="0"/>
      <p:bldP spid="731" grpId="0"/>
      <p:bldP spid="732" grpId="0"/>
      <p:bldP spid="733" grpId="0"/>
      <p:bldP spid="734" grpId="0"/>
      <p:bldP spid="735" grpId="0"/>
      <p:bldP spid="736" grpId="0"/>
      <p:bldP spid="737" grpId="0"/>
      <p:bldP spid="738" grpId="0"/>
      <p:bldP spid="739" grpId="0"/>
      <p:bldP spid="740" grpId="0"/>
      <p:bldP spid="741" grpId="0"/>
      <p:bldP spid="749" grpId="0"/>
      <p:bldP spid="750" grpId="0"/>
      <p:bldP spid="751" grpId="0"/>
      <p:bldP spid="753" grpId="0" animBg="1"/>
      <p:bldP spid="75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Étoile à 5 branches 33"/>
          <p:cNvSpPr/>
          <p:nvPr/>
        </p:nvSpPr>
        <p:spPr>
          <a:xfrm>
            <a:off x="6936358" y="2173119"/>
            <a:ext cx="1675462" cy="1724026"/>
          </a:xfrm>
          <a:prstGeom prst="star5">
            <a:avLst/>
          </a:prstGeom>
          <a:solidFill>
            <a:schemeClr val="accent5">
              <a:lumMod val="40000"/>
              <a:lumOff val="60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en arc 995">
            <a:hlinkClick r:id="rId2" action="ppaction://hlinksldjump"/>
            <a:extLst>
              <a:ext uri="{FF2B5EF4-FFF2-40B4-BE49-F238E27FC236}">
                <a16:creationId xmlns:a16="http://schemas.microsoft.com/office/drawing/2014/main" id="{1FD7741A-2487-7EB9-6792-1BEB8239A3D9}"/>
              </a:ext>
            </a:extLst>
          </p:cNvPr>
          <p:cNvSpPr/>
          <p:nvPr/>
        </p:nvSpPr>
        <p:spPr>
          <a:xfrm rot="5552770" flipH="1">
            <a:off x="11825614" y="-37308"/>
            <a:ext cx="186744" cy="364583"/>
          </a:xfrm>
          <a:prstGeom prst="circularArrow">
            <a:avLst>
              <a:gd name="adj1" fmla="val 12500"/>
              <a:gd name="adj2" fmla="val 2921430"/>
              <a:gd name="adj3" fmla="val 20457681"/>
              <a:gd name="adj4" fmla="val 10800000"/>
              <a:gd name="adj5" fmla="val 20514"/>
            </a:avLst>
          </a:prstGeom>
          <a:solidFill>
            <a:schemeClr val="bg1"/>
          </a:solidFill>
          <a:ln w="3175">
            <a:solidFill>
              <a:schemeClr val="bg1">
                <a:lumMod val="50000"/>
              </a:schemeClr>
            </a:solidFill>
          </a:ln>
          <a:effectLst>
            <a:innerShdw blurRad="63500" dist="50800" dir="13500000">
              <a:prstClr val="black">
                <a:alpha val="50000"/>
              </a:prstClr>
            </a:innerShdw>
          </a:effectLst>
          <a:scene3d>
            <a:camera prst="orthographicFront">
              <a:rot lat="0" lon="0" rev="0"/>
            </a:camera>
            <a:lightRig rig="contrasting" dir="t">
              <a:rot lat="0" lon="0" rev="7800000"/>
            </a:lightRig>
          </a:scene3d>
          <a:sp3d>
            <a:bevelT w="139700" h="139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 name="Image 1"/>
          <p:cNvPicPr>
            <a:picLocks noChangeAspect="1"/>
          </p:cNvPicPr>
          <p:nvPr/>
        </p:nvPicPr>
        <p:blipFill>
          <a:blip r:embed="rId3"/>
          <a:stretch>
            <a:fillRect/>
          </a:stretch>
        </p:blipFill>
        <p:spPr>
          <a:xfrm>
            <a:off x="2839713" y="1732657"/>
            <a:ext cx="6017274" cy="3011685"/>
          </a:xfrm>
          <a:prstGeom prst="rect">
            <a:avLst/>
          </a:prstGeom>
        </p:spPr>
      </p:pic>
    </p:spTree>
    <p:extLst>
      <p:ext uri="{BB962C8B-B14F-4D97-AF65-F5344CB8AC3E}">
        <p14:creationId xmlns:p14="http://schemas.microsoft.com/office/powerpoint/2010/main" val="3236791320"/>
      </p:ext>
    </p:extLst>
  </p:cSld>
  <p:clrMapOvr>
    <a:masterClrMapping/>
  </p:clrMapOvr>
  <mc:AlternateContent xmlns:mc="http://schemas.openxmlformats.org/markup-compatibility/2006" xmlns:p14="http://schemas.microsoft.com/office/powerpoint/2010/main">
    <mc:Choice Requires="p14">
      <p:transition spd="slow" p14:dur="7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3"/>
          <a:stretch>
            <a:fillRect/>
          </a:stretch>
        </p:blipFill>
        <p:spPr>
          <a:xfrm>
            <a:off x="9545313" y="5504558"/>
            <a:ext cx="2532870" cy="1267718"/>
          </a:xfrm>
          <a:prstGeom prst="rect">
            <a:avLst/>
          </a:prstGeom>
        </p:spPr>
      </p:pic>
      <p:sp>
        <p:nvSpPr>
          <p:cNvPr id="4" name="Rectangle 3"/>
          <p:cNvSpPr/>
          <p:nvPr/>
        </p:nvSpPr>
        <p:spPr>
          <a:xfrm>
            <a:off x="1219682" y="1238250"/>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bg1"/>
                </a:solidFill>
                <a:effectLst>
                  <a:outerShdw blurRad="38100" dist="38100" dir="2700000" algn="tl">
                    <a:srgbClr val="000000">
                      <a:alpha val="43137"/>
                    </a:srgbClr>
                  </a:outerShdw>
                </a:effectLst>
              </a:rPr>
              <a:t>Recherche et identification de la norme </a:t>
            </a:r>
            <a:endParaRPr lang="fr-FR" sz="1600" dirty="0">
              <a:solidFill>
                <a:schemeClr val="bg1"/>
              </a:solidFill>
              <a:effectLst>
                <a:outerShdw blurRad="38100" dist="38100" dir="2700000" algn="tl">
                  <a:srgbClr val="000000">
                    <a:alpha val="43137"/>
                  </a:srgbClr>
                </a:outerShdw>
              </a:effectLst>
            </a:endParaRPr>
          </a:p>
        </p:txBody>
      </p:sp>
      <p:sp>
        <p:nvSpPr>
          <p:cNvPr id="2" name="Ellipse 1"/>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1</a:t>
            </a:r>
            <a:endParaRPr lang="fr-FR" b="1" dirty="0">
              <a:solidFill>
                <a:schemeClr val="tx1"/>
              </a:solidFill>
              <a:latin typeface="Baskerville Old Face" panose="02020602080505020303" pitchFamily="18" charset="0"/>
            </a:endParaRPr>
          </a:p>
        </p:txBody>
      </p:sp>
      <p:sp>
        <p:nvSpPr>
          <p:cNvPr id="7" name="Rectangle 6"/>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8" name="Ellipse 7"/>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9" name="Rectangle 8"/>
          <p:cNvSpPr/>
          <p:nvPr/>
        </p:nvSpPr>
        <p:spPr>
          <a:xfrm>
            <a:off x="1219682" y="2971798"/>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Évaluation de simple conformité</a:t>
            </a:r>
            <a:endParaRPr lang="fr-FR" sz="1600" dirty="0"/>
          </a:p>
        </p:txBody>
      </p:sp>
      <p:sp>
        <p:nvSpPr>
          <p:cNvPr id="10" name="Ellipse 9"/>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3</a:t>
            </a:r>
            <a:endParaRPr lang="fr-FR" b="1" dirty="0">
              <a:solidFill>
                <a:schemeClr val="tx1"/>
              </a:solidFill>
              <a:latin typeface="Baskerville Old Face" panose="02020602080505020303" pitchFamily="18" charset="0"/>
            </a:endParaRPr>
          </a:p>
        </p:txBody>
      </p:sp>
      <p:sp>
        <p:nvSpPr>
          <p:cNvPr id="11" name="Rectangle 10"/>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12" name="Ellipse 11"/>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13" name="Rectangle 12"/>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14" name="Ellipse 13"/>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sp>
        <p:nvSpPr>
          <p:cNvPr id="15" name="Rectangle à coins arrondis 14"/>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accent5">
                    <a:lumMod val="50000"/>
                  </a:schemeClr>
                </a:solidFill>
                <a:latin typeface="Arial Rounded MT Bold" panose="020F0704030504030204" pitchFamily="34" charset="0"/>
              </a:rPr>
              <a:t>Principales étapes d’une activité de </a:t>
            </a:r>
            <a:r>
              <a:rPr lang="fr-FR" sz="2000" b="1" dirty="0" smtClean="0">
                <a:solidFill>
                  <a:schemeClr val="accent5">
                    <a:lumMod val="50000"/>
                  </a:schemeClr>
                </a:solidFill>
                <a:latin typeface="Arial Rounded MT Bold" panose="020F0704030504030204" pitchFamily="34" charset="0"/>
              </a:rPr>
              <a:t>contrôle : </a:t>
            </a:r>
            <a:endParaRPr lang="fr-FR" sz="2000"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222758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3"/>
          <a:stretch>
            <a:fillRect/>
          </a:stretch>
        </p:blipFill>
        <p:spPr>
          <a:xfrm>
            <a:off x="9545313" y="5504558"/>
            <a:ext cx="2532870" cy="1267718"/>
          </a:xfrm>
          <a:prstGeom prst="rect">
            <a:avLst/>
          </a:prstGeom>
        </p:spPr>
      </p:pic>
      <p:sp>
        <p:nvSpPr>
          <p:cNvPr id="4" name="Rectangle 3"/>
          <p:cNvSpPr/>
          <p:nvPr/>
        </p:nvSpPr>
        <p:spPr>
          <a:xfrm>
            <a:off x="1219682" y="1238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2" name="Ellipse 1"/>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1</a:t>
            </a:r>
            <a:endParaRPr lang="fr-FR" b="1" dirty="0">
              <a:solidFill>
                <a:srgbClr val="C00000"/>
              </a:solidFill>
              <a:latin typeface="Baskerville Old Face" panose="02020602080505020303" pitchFamily="18" charset="0"/>
            </a:endParaRPr>
          </a:p>
        </p:txBody>
      </p:sp>
      <p:sp>
        <p:nvSpPr>
          <p:cNvPr id="7" name="Rectangle 6"/>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8" name="Ellipse 7"/>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9" name="Rectangle 8"/>
          <p:cNvSpPr/>
          <p:nvPr/>
        </p:nvSpPr>
        <p:spPr>
          <a:xfrm>
            <a:off x="1219682" y="2971798"/>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10" name="Ellipse 9"/>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3</a:t>
            </a:r>
            <a:endParaRPr lang="fr-FR" b="1" dirty="0">
              <a:solidFill>
                <a:srgbClr val="C00000"/>
              </a:solidFill>
              <a:latin typeface="Baskerville Old Face" panose="02020602080505020303" pitchFamily="18" charset="0"/>
            </a:endParaRPr>
          </a:p>
        </p:txBody>
      </p:sp>
      <p:sp>
        <p:nvSpPr>
          <p:cNvPr id="11" name="Rectangle 10"/>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12" name="Ellipse 11"/>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13" name="Rectangle 12"/>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14" name="Ellipse 13"/>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sp>
        <p:nvSpPr>
          <p:cNvPr id="15" name="Rectangle à coins arrondis 14"/>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accent5">
                    <a:lumMod val="50000"/>
                  </a:schemeClr>
                </a:solidFill>
                <a:latin typeface="Arial Rounded MT Bold" panose="020F0704030504030204" pitchFamily="34" charset="0"/>
              </a:rPr>
              <a:t>Principales étapes d’une activité de </a:t>
            </a:r>
            <a:r>
              <a:rPr lang="fr-FR" sz="2000" b="1" dirty="0" smtClean="0">
                <a:solidFill>
                  <a:schemeClr val="accent5">
                    <a:lumMod val="50000"/>
                  </a:schemeClr>
                </a:solidFill>
                <a:latin typeface="Arial Rounded MT Bold" panose="020F0704030504030204" pitchFamily="34" charset="0"/>
              </a:rPr>
              <a:t>contrôle : </a:t>
            </a:r>
            <a:endParaRPr lang="fr-FR" sz="2000"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86029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a:picLocks noChangeAspect="1"/>
          </p:cNvPicPr>
          <p:nvPr/>
        </p:nvPicPr>
        <p:blipFill>
          <a:blip r:embed="rId2"/>
          <a:stretch>
            <a:fillRect/>
          </a:stretch>
        </p:blipFill>
        <p:spPr>
          <a:xfrm>
            <a:off x="9545313" y="5504558"/>
            <a:ext cx="2532870" cy="1267718"/>
          </a:xfrm>
          <a:prstGeom prst="rect">
            <a:avLst/>
          </a:prstGeom>
        </p:spPr>
      </p:pic>
      <p:sp>
        <p:nvSpPr>
          <p:cNvPr id="19" name="Rectangle 18"/>
          <p:cNvSpPr/>
          <p:nvPr/>
        </p:nvSpPr>
        <p:spPr>
          <a:xfrm>
            <a:off x="1219682" y="1238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20" name="Ellipse 19"/>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1</a:t>
            </a:r>
            <a:endParaRPr lang="fr-FR" b="1" dirty="0">
              <a:solidFill>
                <a:srgbClr val="C00000"/>
              </a:solidFill>
              <a:latin typeface="Baskerville Old Face" panose="02020602080505020303" pitchFamily="18" charset="0"/>
            </a:endParaRPr>
          </a:p>
        </p:txBody>
      </p:sp>
      <p:sp>
        <p:nvSpPr>
          <p:cNvPr id="21" name="Rectangle 20"/>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22" name="Ellipse 21"/>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23" name="Rectangle 22"/>
          <p:cNvSpPr/>
          <p:nvPr/>
        </p:nvSpPr>
        <p:spPr>
          <a:xfrm>
            <a:off x="1219682" y="2971798"/>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25" name="Ellipse 24"/>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3</a:t>
            </a:r>
            <a:endParaRPr lang="fr-FR" b="1" dirty="0">
              <a:solidFill>
                <a:srgbClr val="C00000"/>
              </a:solidFill>
              <a:latin typeface="Baskerville Old Face" panose="02020602080505020303" pitchFamily="18" charset="0"/>
            </a:endParaRPr>
          </a:p>
        </p:txBody>
      </p:sp>
      <p:sp>
        <p:nvSpPr>
          <p:cNvPr id="27" name="Rectangle 26"/>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28" name="Ellipse 27"/>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29" name="Rectangle 28"/>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30" name="Ellipse 29"/>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sp>
        <p:nvSpPr>
          <p:cNvPr id="31" name="Rectangle à coins arrondis 30"/>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solidFill>
                  <a:schemeClr val="accent5">
                    <a:lumMod val="50000"/>
                  </a:schemeClr>
                </a:solidFill>
                <a:latin typeface="Arial Rounded MT Bold" panose="020F0704030504030204" pitchFamily="34" charset="0"/>
              </a:rPr>
              <a:t>Principales étapes d’une activité de </a:t>
            </a:r>
            <a:r>
              <a:rPr lang="fr-FR" sz="2000" b="1" dirty="0" smtClean="0">
                <a:solidFill>
                  <a:schemeClr val="accent5">
                    <a:lumMod val="50000"/>
                  </a:schemeClr>
                </a:solidFill>
                <a:latin typeface="Arial Rounded MT Bold" panose="020F0704030504030204" pitchFamily="34" charset="0"/>
              </a:rPr>
              <a:t>contrôle : </a:t>
            </a:r>
            <a:endParaRPr lang="fr-FR" sz="2000" b="1" dirty="0">
              <a:solidFill>
                <a:schemeClr val="accent5">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963901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ZoneTexte 36"/>
          <p:cNvSpPr txBox="1"/>
          <p:nvPr/>
        </p:nvSpPr>
        <p:spPr>
          <a:xfrm>
            <a:off x="4632632" y="3810934"/>
            <a:ext cx="1829282" cy="369332"/>
          </a:xfrm>
          <a:prstGeom prst="rect">
            <a:avLst/>
          </a:prstGeom>
          <a:noFill/>
        </p:spPr>
        <p:txBody>
          <a:bodyPr wrap="square" rtlCol="0">
            <a:spAutoFit/>
          </a:bodyPr>
          <a:lstStyle/>
          <a:p>
            <a:pPr algn="ctr"/>
            <a:r>
              <a:rPr lang="fr-FR" b="1" dirty="0" err="1" smtClean="0"/>
              <a:t>VéGanalyst</a:t>
            </a:r>
            <a:r>
              <a:rPr lang="fr-FR" b="1" dirty="0" smtClean="0"/>
              <a:t> </a:t>
            </a:r>
            <a:endParaRPr lang="fr-FR" b="1" dirty="0"/>
          </a:p>
        </p:txBody>
      </p:sp>
      <p:sp>
        <p:nvSpPr>
          <p:cNvPr id="22" name="Rectangle 21"/>
          <p:cNvSpPr/>
          <p:nvPr/>
        </p:nvSpPr>
        <p:spPr>
          <a:xfrm>
            <a:off x="635482" y="476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23" name="Rectangle 22"/>
          <p:cNvSpPr/>
          <p:nvPr/>
        </p:nvSpPr>
        <p:spPr>
          <a:xfrm>
            <a:off x="7153757" y="476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24" name="Rectangle à coins arrondis 23"/>
          <p:cNvSpPr/>
          <p:nvPr/>
        </p:nvSpPr>
        <p:spPr>
          <a:xfrm>
            <a:off x="1183704" y="2391096"/>
            <a:ext cx="2689795" cy="836866"/>
          </a:xfrm>
          <a:prstGeom prst="round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effectLst>
                  <a:outerShdw blurRad="38100" dist="38100" dir="2700000" algn="tl">
                    <a:srgbClr val="000000">
                      <a:alpha val="43137"/>
                    </a:srgbClr>
                  </a:outerShdw>
                </a:effectLst>
              </a:rPr>
              <a:t>Quel sont les points de contrôle associé à ce sujet ? </a:t>
            </a:r>
            <a:endParaRPr lang="fr-FR" sz="1400" dirty="0">
              <a:effectLst>
                <a:outerShdw blurRad="38100" dist="38100" dir="2700000" algn="tl">
                  <a:srgbClr val="000000">
                    <a:alpha val="43137"/>
                  </a:srgbClr>
                </a:outerShdw>
              </a:effectLst>
            </a:endParaRPr>
          </a:p>
        </p:txBody>
      </p:sp>
      <p:sp>
        <p:nvSpPr>
          <p:cNvPr id="34" name="Rectangle à coins arrondis 33"/>
          <p:cNvSpPr/>
          <p:nvPr/>
        </p:nvSpPr>
        <p:spPr>
          <a:xfrm>
            <a:off x="1183704" y="4533956"/>
            <a:ext cx="2689795" cy="836866"/>
          </a:xfrm>
          <a:prstGeom prst="round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effectLst>
                  <a:outerShdw blurRad="38100" dist="38100" dir="2700000" algn="tl">
                    <a:srgbClr val="000000">
                      <a:alpha val="43137"/>
                    </a:srgbClr>
                  </a:outerShdw>
                </a:effectLst>
              </a:rPr>
              <a:t>Quelle est la base juridique ?</a:t>
            </a:r>
          </a:p>
        </p:txBody>
      </p:sp>
      <p:sp>
        <p:nvSpPr>
          <p:cNvPr id="35" name="Rectangle à coins arrondis 34"/>
          <p:cNvSpPr/>
          <p:nvPr/>
        </p:nvSpPr>
        <p:spPr>
          <a:xfrm>
            <a:off x="8052281" y="2187492"/>
            <a:ext cx="2689795" cy="697570"/>
          </a:xfrm>
          <a:prstGeom prst="round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effectLst>
                  <a:outerShdw blurRad="38100" dist="38100" dir="2700000" algn="tl">
                    <a:srgbClr val="000000">
                      <a:alpha val="43137"/>
                    </a:srgbClr>
                  </a:outerShdw>
                </a:effectLst>
              </a:rPr>
              <a:t>Cette pratique est-elle conforme à la norme ? </a:t>
            </a:r>
            <a:endParaRPr lang="fr-FR" sz="1400" dirty="0">
              <a:effectLst>
                <a:outerShdw blurRad="38100" dist="38100" dir="2700000" algn="tl">
                  <a:srgbClr val="000000">
                    <a:alpha val="43137"/>
                  </a:srgbClr>
                </a:outerShdw>
              </a:effectLst>
            </a:endParaRPr>
          </a:p>
        </p:txBody>
      </p:sp>
      <p:sp>
        <p:nvSpPr>
          <p:cNvPr id="36" name="Rectangle à coins arrondis 35"/>
          <p:cNvSpPr/>
          <p:nvPr/>
        </p:nvSpPr>
        <p:spPr>
          <a:xfrm>
            <a:off x="8052281" y="3080043"/>
            <a:ext cx="2689795" cy="617847"/>
          </a:xfrm>
          <a:prstGeom prst="round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effectLst>
                  <a:outerShdw blurRad="38100" dist="38100" dir="2700000" algn="tl">
                    <a:srgbClr val="000000">
                      <a:alpha val="43137"/>
                    </a:srgbClr>
                  </a:outerShdw>
                </a:effectLst>
              </a:rPr>
              <a:t>Ce </a:t>
            </a:r>
            <a:r>
              <a:rPr lang="fr-FR" sz="1400" u="sng" dirty="0" smtClean="0">
                <a:effectLst>
                  <a:outerShdw blurRad="38100" dist="38100" dir="2700000" algn="tl">
                    <a:srgbClr val="000000">
                      <a:alpha val="43137"/>
                    </a:srgbClr>
                  </a:outerShdw>
                </a:effectLst>
              </a:rPr>
              <a:t>document</a:t>
            </a:r>
            <a:r>
              <a:rPr lang="fr-FR" sz="1400" dirty="0" smtClean="0">
                <a:effectLst>
                  <a:outerShdw blurRad="38100" dist="38100" dir="2700000" algn="tl">
                    <a:srgbClr val="000000">
                      <a:alpha val="43137"/>
                    </a:srgbClr>
                  </a:outerShdw>
                </a:effectLst>
              </a:rPr>
              <a:t> est-il conforme à la norme?</a:t>
            </a:r>
            <a:endParaRPr lang="fr-FR" sz="1400" dirty="0">
              <a:effectLst>
                <a:outerShdw blurRad="38100" dist="38100" dir="2700000" algn="tl">
                  <a:srgbClr val="000000">
                    <a:alpha val="43137"/>
                  </a:srgbClr>
                </a:outerShdw>
              </a:effectLst>
            </a:endParaRPr>
          </a:p>
        </p:txBody>
      </p:sp>
      <p:sp>
        <p:nvSpPr>
          <p:cNvPr id="25" name="ZoneTexte 24"/>
          <p:cNvSpPr txBox="1"/>
          <p:nvPr/>
        </p:nvSpPr>
        <p:spPr>
          <a:xfrm>
            <a:off x="4632632" y="3810934"/>
            <a:ext cx="1829282" cy="369332"/>
          </a:xfrm>
          <a:prstGeom prst="rect">
            <a:avLst/>
          </a:prstGeom>
          <a:noFill/>
        </p:spPr>
        <p:txBody>
          <a:bodyPr wrap="square" rtlCol="0">
            <a:spAutoFit/>
          </a:bodyPr>
          <a:lstStyle/>
          <a:p>
            <a:pPr algn="ctr"/>
            <a:r>
              <a:rPr lang="fr-FR" b="1" dirty="0" smtClean="0"/>
              <a:t>VéGassist</a:t>
            </a:r>
            <a:endParaRPr lang="fr-FR" b="1" dirty="0"/>
          </a:p>
        </p:txBody>
      </p:sp>
      <p:sp>
        <p:nvSpPr>
          <p:cNvPr id="14" name="ZoneTexte 13"/>
          <p:cNvSpPr txBox="1"/>
          <p:nvPr/>
        </p:nvSpPr>
        <p:spPr>
          <a:xfrm>
            <a:off x="4579137" y="3828827"/>
            <a:ext cx="1829282" cy="369332"/>
          </a:xfrm>
          <a:prstGeom prst="rect">
            <a:avLst/>
          </a:prstGeom>
          <a:noFill/>
        </p:spPr>
        <p:txBody>
          <a:bodyPr wrap="square" rtlCol="0">
            <a:spAutoFit/>
          </a:bodyPr>
          <a:lstStyle/>
          <a:p>
            <a:pPr algn="ctr"/>
            <a:r>
              <a:rPr lang="fr-FR" b="1" dirty="0" err="1" smtClean="0"/>
              <a:t>VéGanalyst</a:t>
            </a:r>
            <a:r>
              <a:rPr lang="fr-FR" b="1" dirty="0" smtClean="0"/>
              <a:t> </a:t>
            </a:r>
            <a:endParaRPr lang="fr-FR" b="1" dirty="0"/>
          </a:p>
        </p:txBody>
      </p:sp>
      <p:sp>
        <p:nvSpPr>
          <p:cNvPr id="15" name="ZoneTexte 14"/>
          <p:cNvSpPr txBox="1"/>
          <p:nvPr/>
        </p:nvSpPr>
        <p:spPr>
          <a:xfrm>
            <a:off x="4632632" y="3810580"/>
            <a:ext cx="1829282" cy="369332"/>
          </a:xfrm>
          <a:prstGeom prst="rect">
            <a:avLst/>
          </a:prstGeom>
          <a:noFill/>
        </p:spPr>
        <p:txBody>
          <a:bodyPr wrap="square" rtlCol="0">
            <a:spAutoFit/>
          </a:bodyPr>
          <a:lstStyle/>
          <a:p>
            <a:pPr algn="ctr"/>
            <a:r>
              <a:rPr lang="fr-FR" b="1" dirty="0" smtClean="0"/>
              <a:t>VéGassist</a:t>
            </a:r>
            <a:endParaRPr lang="fr-FR" b="1" dirty="0"/>
          </a:p>
        </p:txBody>
      </p:sp>
      <p:pic>
        <p:nvPicPr>
          <p:cNvPr id="10" name="Image 9"/>
          <p:cNvPicPr>
            <a:picLocks noChangeAspect="1"/>
          </p:cNvPicPr>
          <p:nvPr/>
        </p:nvPicPr>
        <p:blipFill rotWithShape="1">
          <a:blip r:embed="rId2"/>
          <a:srcRect l="14603" t="17820" r="13043" b="17578"/>
          <a:stretch/>
        </p:blipFill>
        <p:spPr>
          <a:xfrm>
            <a:off x="4839182" y="3292586"/>
            <a:ext cx="1422400" cy="1270001"/>
          </a:xfrm>
          <a:prstGeom prst="rect">
            <a:avLst/>
          </a:prstGeom>
        </p:spPr>
      </p:pic>
      <p:pic>
        <p:nvPicPr>
          <p:cNvPr id="3" name="Image 2"/>
          <p:cNvPicPr>
            <a:picLocks noChangeAspect="1"/>
          </p:cNvPicPr>
          <p:nvPr/>
        </p:nvPicPr>
        <p:blipFill>
          <a:blip r:embed="rId3"/>
          <a:stretch>
            <a:fillRect/>
          </a:stretch>
        </p:blipFill>
        <p:spPr>
          <a:xfrm>
            <a:off x="6209306" y="3448033"/>
            <a:ext cx="918316" cy="911359"/>
          </a:xfrm>
          <a:prstGeom prst="rect">
            <a:avLst/>
          </a:prstGeom>
        </p:spPr>
      </p:pic>
      <p:sp>
        <p:nvSpPr>
          <p:cNvPr id="16" name="Rectangle à coins arrondis 15"/>
          <p:cNvSpPr/>
          <p:nvPr/>
        </p:nvSpPr>
        <p:spPr>
          <a:xfrm>
            <a:off x="3873499" y="6096000"/>
            <a:ext cx="3933825" cy="502570"/>
          </a:xfrm>
          <a:prstGeom prst="round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effectLst>
                  <a:outerShdw blurRad="38100" dist="38100" dir="2700000" algn="tl">
                    <a:srgbClr val="000000">
                      <a:alpha val="43137"/>
                    </a:srgbClr>
                  </a:outerShdw>
                </a:effectLst>
              </a:rPr>
              <a:t>Ce n’est pas conforme, que dois-je faire ?</a:t>
            </a:r>
            <a:endParaRPr lang="fr-FR" sz="1400" dirty="0">
              <a:effectLst>
                <a:outerShdw blurRad="38100" dist="38100" dir="2700000" algn="tl">
                  <a:srgbClr val="000000">
                    <a:alpha val="43137"/>
                  </a:srgbClr>
                </a:outerShdw>
              </a:effectLst>
            </a:endParaRPr>
          </a:p>
        </p:txBody>
      </p:sp>
      <p:sp>
        <p:nvSpPr>
          <p:cNvPr id="17" name="Rectangle à coins arrondis 16"/>
          <p:cNvSpPr/>
          <p:nvPr/>
        </p:nvSpPr>
        <p:spPr>
          <a:xfrm>
            <a:off x="8052281" y="4643465"/>
            <a:ext cx="2689795" cy="617847"/>
          </a:xfrm>
          <a:prstGeom prst="roundRect">
            <a:avLst/>
          </a:prstGeom>
          <a:solidFill>
            <a:schemeClr val="accent5">
              <a:lumMod val="7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effectLst>
                  <a:outerShdw blurRad="38100" dist="38100" dir="2700000" algn="tl">
                    <a:srgbClr val="000000">
                      <a:alpha val="43137"/>
                    </a:srgbClr>
                  </a:outerShdw>
                </a:effectLst>
              </a:rPr>
              <a:t>Quel est le score global</a:t>
            </a:r>
          </a:p>
          <a:p>
            <a:pPr algn="ctr"/>
            <a:r>
              <a:rPr lang="fr-FR" sz="1400" dirty="0" smtClean="0">
                <a:effectLst>
                  <a:outerShdw blurRad="38100" dist="38100" dir="2700000" algn="tl">
                    <a:srgbClr val="000000">
                      <a:alpha val="43137"/>
                    </a:srgbClr>
                  </a:outerShdw>
                </a:effectLst>
              </a:rPr>
              <a:t>de conformité ?</a:t>
            </a:r>
            <a:endParaRPr lang="fr-FR" sz="1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7692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00547 0.18449 " pathEditMode="relative" rAng="0" ptsTypes="AA">
                                      <p:cBhvr>
                                        <p:cTn id="6" dur="2000" fill="hold"/>
                                        <p:tgtEl>
                                          <p:spTgt spid="37"/>
                                        </p:tgtEl>
                                        <p:attrNameLst>
                                          <p:attrName>ppt_x</p:attrName>
                                          <p:attrName>ppt_y</p:attrName>
                                        </p:attrNameLst>
                                      </p:cBhvr>
                                      <p:rCtr x="273" y="9213"/>
                                    </p:animMotion>
                                  </p:childTnLst>
                                </p:cTn>
                              </p:par>
                              <p:par>
                                <p:cTn id="7" presetID="42" presetClass="path" presetSubtype="0" accel="50000" decel="50000" fill="hold" grpId="0" nodeType="withEffect">
                                  <p:stCondLst>
                                    <p:cond delay="0"/>
                                  </p:stCondLst>
                                  <p:childTnLst>
                                    <p:animMotion origin="layout" path="M 2.08333E-6 1.11111E-6 L 0.00234 -0.17292 " pathEditMode="relative" rAng="0" ptsTypes="AA">
                                      <p:cBhvr>
                                        <p:cTn id="8" dur="2000" fill="hold"/>
                                        <p:tgtEl>
                                          <p:spTgt spid="25"/>
                                        </p:tgtEl>
                                        <p:attrNameLst>
                                          <p:attrName>ppt_x</p:attrName>
                                          <p:attrName>ppt_y</p:attrName>
                                        </p:attrNameLst>
                                      </p:cBhvr>
                                      <p:rCtr x="117" y="-8657"/>
                                    </p:animMotion>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4" grpId="0" animBg="1"/>
      <p:bldP spid="34" grpId="0" animBg="1"/>
      <p:bldP spid="35" grpId="0" animBg="1"/>
      <p:bldP spid="36" grpId="0" animBg="1"/>
      <p:bldP spid="25" grpId="0"/>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682" y="1238250"/>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Recherche et identification de la norme </a:t>
            </a:r>
          </a:p>
        </p:txBody>
      </p:sp>
      <p:sp>
        <p:nvSpPr>
          <p:cNvPr id="5" name="Ellipse 4"/>
          <p:cNvSpPr/>
          <p:nvPr/>
        </p:nvSpPr>
        <p:spPr>
          <a:xfrm>
            <a:off x="914883" y="1238250"/>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1</a:t>
            </a:r>
            <a:endParaRPr lang="fr-FR" b="1" dirty="0">
              <a:solidFill>
                <a:srgbClr val="C00000"/>
              </a:solidFill>
              <a:latin typeface="Baskerville Old Face" panose="02020602080505020303" pitchFamily="18" charset="0"/>
            </a:endParaRPr>
          </a:p>
        </p:txBody>
      </p:sp>
      <p:sp>
        <p:nvSpPr>
          <p:cNvPr id="6" name="Rectangle 5"/>
          <p:cNvSpPr/>
          <p:nvPr/>
        </p:nvSpPr>
        <p:spPr>
          <a:xfrm>
            <a:off x="1219682" y="2105024"/>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Compréhension des pratiques du secteur </a:t>
            </a:r>
            <a:endParaRPr lang="fr-FR" sz="1600" dirty="0"/>
          </a:p>
        </p:txBody>
      </p:sp>
      <p:sp>
        <p:nvSpPr>
          <p:cNvPr id="7" name="Ellipse 6"/>
          <p:cNvSpPr/>
          <p:nvPr/>
        </p:nvSpPr>
        <p:spPr>
          <a:xfrm>
            <a:off x="914883" y="2105024"/>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2</a:t>
            </a:r>
            <a:endParaRPr lang="fr-FR" b="1" dirty="0">
              <a:solidFill>
                <a:schemeClr val="tx1"/>
              </a:solidFill>
              <a:latin typeface="Baskerville Old Face" panose="02020602080505020303" pitchFamily="18" charset="0"/>
            </a:endParaRPr>
          </a:p>
        </p:txBody>
      </p:sp>
      <p:sp>
        <p:nvSpPr>
          <p:cNvPr id="8" name="Rectangle 7"/>
          <p:cNvSpPr/>
          <p:nvPr/>
        </p:nvSpPr>
        <p:spPr>
          <a:xfrm>
            <a:off x="1219682" y="2971798"/>
            <a:ext cx="4342917" cy="609600"/>
          </a:xfrm>
          <a:prstGeom prst="rect">
            <a:avLst/>
          </a:prstGeom>
          <a:solidFill>
            <a:schemeClr val="bg1"/>
          </a:solidFill>
          <a:ln>
            <a:solidFill>
              <a:srgbClr val="C00000"/>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C00000"/>
                </a:solidFill>
              </a:rPr>
              <a:t>Évaluation de simple conformité</a:t>
            </a:r>
          </a:p>
        </p:txBody>
      </p:sp>
      <p:sp>
        <p:nvSpPr>
          <p:cNvPr id="9" name="Ellipse 8"/>
          <p:cNvSpPr/>
          <p:nvPr/>
        </p:nvSpPr>
        <p:spPr>
          <a:xfrm>
            <a:off x="914883" y="2971798"/>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C00000"/>
                </a:solidFill>
                <a:latin typeface="Baskerville Old Face" panose="02020602080505020303" pitchFamily="18" charset="0"/>
              </a:rPr>
              <a:t>3</a:t>
            </a:r>
            <a:endParaRPr lang="fr-FR" b="1" dirty="0">
              <a:solidFill>
                <a:srgbClr val="C00000"/>
              </a:solidFill>
              <a:latin typeface="Baskerville Old Face" panose="02020602080505020303" pitchFamily="18" charset="0"/>
            </a:endParaRPr>
          </a:p>
        </p:txBody>
      </p:sp>
      <p:sp>
        <p:nvSpPr>
          <p:cNvPr id="10" name="Rectangle 9"/>
          <p:cNvSpPr/>
          <p:nvPr/>
        </p:nvSpPr>
        <p:spPr>
          <a:xfrm>
            <a:off x="1219682" y="3838572"/>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Analyse approfondie</a:t>
            </a:r>
            <a:endParaRPr lang="fr-FR" sz="1600" dirty="0"/>
          </a:p>
        </p:txBody>
      </p:sp>
      <p:sp>
        <p:nvSpPr>
          <p:cNvPr id="11" name="Ellipse 10"/>
          <p:cNvSpPr/>
          <p:nvPr/>
        </p:nvSpPr>
        <p:spPr>
          <a:xfrm>
            <a:off x="914883" y="3838572"/>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Baskerville Old Face" panose="02020602080505020303" pitchFamily="18" charset="0"/>
              </a:rPr>
              <a:t>4</a:t>
            </a:r>
            <a:endParaRPr lang="fr-FR" b="1" dirty="0">
              <a:solidFill>
                <a:schemeClr val="tx1"/>
              </a:solidFill>
              <a:latin typeface="Baskerville Old Face" panose="02020602080505020303" pitchFamily="18" charset="0"/>
            </a:endParaRPr>
          </a:p>
        </p:txBody>
      </p:sp>
      <p:sp>
        <p:nvSpPr>
          <p:cNvPr id="12" name="Rectangle 11"/>
          <p:cNvSpPr/>
          <p:nvPr/>
        </p:nvSpPr>
        <p:spPr>
          <a:xfrm>
            <a:off x="1219682" y="4705346"/>
            <a:ext cx="4342917" cy="609600"/>
          </a:xfrm>
          <a:prstGeom prst="rect">
            <a:avLst/>
          </a:prstGeom>
          <a:solidFill>
            <a:schemeClr val="accent5">
              <a:lumMod val="50000"/>
            </a:scheme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Rédaction du livrable final</a:t>
            </a:r>
            <a:endParaRPr lang="fr-FR" sz="1600" dirty="0"/>
          </a:p>
        </p:txBody>
      </p:sp>
      <p:sp>
        <p:nvSpPr>
          <p:cNvPr id="13" name="Ellipse 12"/>
          <p:cNvSpPr/>
          <p:nvPr/>
        </p:nvSpPr>
        <p:spPr>
          <a:xfrm>
            <a:off x="914883" y="4705346"/>
            <a:ext cx="609600" cy="609600"/>
          </a:xfrm>
          <a:prstGeom prst="ellipse">
            <a:avLst/>
          </a:prstGeom>
          <a:solidFill>
            <a:schemeClr val="bg1"/>
          </a:solidFill>
          <a:ln w="3175">
            <a:solidFill>
              <a:schemeClr val="tx1"/>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Baskerville Old Face" panose="02020602080505020303" pitchFamily="18" charset="0"/>
              </a:rPr>
              <a:t>5</a:t>
            </a:r>
          </a:p>
        </p:txBody>
      </p:sp>
      <p:sp>
        <p:nvSpPr>
          <p:cNvPr id="14" name="Rectangle à coins arrondis 13"/>
          <p:cNvSpPr/>
          <p:nvPr/>
        </p:nvSpPr>
        <p:spPr>
          <a:xfrm>
            <a:off x="114300" y="409575"/>
            <a:ext cx="6010275" cy="51435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smtClean="0">
                <a:solidFill>
                  <a:schemeClr val="accent5">
                    <a:lumMod val="50000"/>
                  </a:schemeClr>
                </a:solidFill>
                <a:latin typeface="Arial Rounded MT Bold" panose="020F0704030504030204" pitchFamily="34" charset="0"/>
              </a:rPr>
              <a:t>Gains potentiels grâce à V</a:t>
            </a:r>
            <a:r>
              <a:rPr lang="el-GR" sz="2000" b="1" dirty="0" smtClean="0">
                <a:solidFill>
                  <a:srgbClr val="00153E"/>
                </a:solidFill>
              </a:rPr>
              <a:t>έ</a:t>
            </a:r>
            <a:r>
              <a:rPr lang="fr-FR" sz="2000" b="1" dirty="0">
                <a:solidFill>
                  <a:srgbClr val="00153E"/>
                </a:solidFill>
              </a:rPr>
              <a:t>G</a:t>
            </a:r>
            <a:r>
              <a:rPr lang="el-GR" sz="2000" b="1" dirty="0" smtClean="0">
                <a:solidFill>
                  <a:srgbClr val="00153E"/>
                </a:solidFill>
              </a:rPr>
              <a:t>α</a:t>
            </a:r>
            <a:r>
              <a:rPr lang="fr-FR" sz="2000" b="1" dirty="0" smtClean="0">
                <a:solidFill>
                  <a:srgbClr val="00153E"/>
                </a:solidFill>
              </a:rPr>
              <a:t> :</a:t>
            </a:r>
            <a:r>
              <a:rPr lang="fr-FR" sz="2000" b="1" dirty="0" smtClean="0">
                <a:solidFill>
                  <a:schemeClr val="accent5">
                    <a:lumMod val="50000"/>
                  </a:schemeClr>
                </a:solidFill>
                <a:latin typeface="Arial Rounded MT Bold" panose="020F0704030504030204" pitchFamily="34" charset="0"/>
              </a:rPr>
              <a:t> </a:t>
            </a:r>
            <a:endParaRPr lang="fr-FR" sz="2000" b="1" dirty="0">
              <a:solidFill>
                <a:schemeClr val="accent5">
                  <a:lumMod val="50000"/>
                </a:schemeClr>
              </a:solidFill>
              <a:latin typeface="Arial Rounded MT Bold" panose="020F0704030504030204" pitchFamily="34" charset="0"/>
            </a:endParaRPr>
          </a:p>
        </p:txBody>
      </p:sp>
      <p:graphicFrame>
        <p:nvGraphicFramePr>
          <p:cNvPr id="15" name="Graphique 14"/>
          <p:cNvGraphicFramePr/>
          <p:nvPr>
            <p:extLst>
              <p:ext uri="{D42A27DB-BD31-4B8C-83A1-F6EECF244321}">
                <p14:modId xmlns:p14="http://schemas.microsoft.com/office/powerpoint/2010/main" val="2889463335"/>
              </p:ext>
            </p:extLst>
          </p:nvPr>
        </p:nvGraphicFramePr>
        <p:xfrm>
          <a:off x="5480345" y="603250"/>
          <a:ext cx="6078881"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6" name="Rectangle 15"/>
          <p:cNvSpPr/>
          <p:nvPr/>
        </p:nvSpPr>
        <p:spPr>
          <a:xfrm>
            <a:off x="8446744" y="633410"/>
            <a:ext cx="3043876" cy="589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974330" y="5608321"/>
            <a:ext cx="1638299" cy="652991"/>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7543800" y="6035675"/>
            <a:ext cx="1638299" cy="652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5562599" y="5587678"/>
            <a:ext cx="2334261" cy="1080345"/>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Temps passé </a:t>
            </a:r>
          </a:p>
          <a:p>
            <a:pPr algn="ctr"/>
            <a:r>
              <a:rPr lang="fr-FR" sz="1600" dirty="0" smtClean="0">
                <a:solidFill>
                  <a:schemeClr val="tx1"/>
                </a:solidFill>
              </a:rPr>
              <a:t>Ventilé par étape</a:t>
            </a:r>
          </a:p>
          <a:p>
            <a:pPr algn="ctr"/>
            <a:endParaRPr lang="fr-FR" sz="800" dirty="0" smtClean="0">
              <a:solidFill>
                <a:schemeClr val="tx1"/>
              </a:solidFill>
            </a:endParaRPr>
          </a:p>
          <a:p>
            <a:pPr algn="ctr"/>
            <a:endParaRPr lang="fr-FR" sz="300" b="1" dirty="0">
              <a:solidFill>
                <a:schemeClr val="tx1"/>
              </a:solidFill>
            </a:endParaRPr>
          </a:p>
          <a:p>
            <a:pPr algn="ctr"/>
            <a:r>
              <a:rPr lang="fr-FR" sz="1600" b="1" dirty="0" smtClean="0">
                <a:solidFill>
                  <a:schemeClr val="tx1"/>
                </a:solidFill>
              </a:rPr>
              <a:t>AUJOURD’HUI </a:t>
            </a:r>
            <a:endParaRPr lang="fr-FR" sz="1600" b="1" dirty="0">
              <a:solidFill>
                <a:schemeClr val="tx1"/>
              </a:solidFill>
            </a:endParaRPr>
          </a:p>
        </p:txBody>
      </p:sp>
    </p:spTree>
    <p:extLst>
      <p:ext uri="{BB962C8B-B14F-4D97-AF65-F5344CB8AC3E}">
        <p14:creationId xmlns:p14="http://schemas.microsoft.com/office/powerpoint/2010/main" val="2501692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1757</Words>
  <Application>Microsoft Office PowerPoint</Application>
  <PresentationFormat>Grand écran</PresentationFormat>
  <Paragraphs>939</Paragraphs>
  <Slides>13</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Arial Rounded MT Bold</vt:lpstr>
      <vt:lpstr>Baskerville Old Face</vt:lpstr>
      <vt:lpstr>Bell MT</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Banque de France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BARRILLOT Meven (SGACPR DCB1)</dc:creator>
  <cp:lastModifiedBy>BARRILLOT Meven (SGACPR DCB1)</cp:lastModifiedBy>
  <cp:revision>56</cp:revision>
  <dcterms:created xsi:type="dcterms:W3CDTF">2024-02-28T06:14:38Z</dcterms:created>
  <dcterms:modified xsi:type="dcterms:W3CDTF">2024-02-28T22:58:12Z</dcterms:modified>
</cp:coreProperties>
</file>