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8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1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5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2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5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0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92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1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내적</a:t>
            </a:r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E5A0C21D-435D-442C-F029-55261D36844A}"/>
              </a:ext>
            </a:extLst>
          </p:cNvPr>
          <p:cNvSpPr/>
          <p:nvPr/>
        </p:nvSpPr>
        <p:spPr>
          <a:xfrm>
            <a:off x="4826793" y="248602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35897F8D-A130-17E4-7696-F5046A6E6443}"/>
              </a:ext>
            </a:extLst>
          </p:cNvPr>
          <p:cNvSpPr/>
          <p:nvPr/>
        </p:nvSpPr>
        <p:spPr>
          <a:xfrm>
            <a:off x="6096000" y="1285875"/>
            <a:ext cx="519113" cy="533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5343703" y="1768073"/>
            <a:ext cx="752297" cy="7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9108277" y="2454442"/>
                <a:ext cx="1779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:r>
                  <a:rPr lang="ko-KR" altLang="en-US" dirty="0"/>
                  <a:t>크기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방향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277" y="2454442"/>
                <a:ext cx="1779981" cy="646331"/>
              </a:xfrm>
              <a:prstGeom prst="rect">
                <a:avLst/>
              </a:prstGeom>
              <a:blipFill>
                <a:blip r:embed="rId3"/>
                <a:stretch>
                  <a:fillRect t="-11321" r="-2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8D3D2-7F70-05B6-DD70-4BE7C15250D9}"/>
              </a:ext>
            </a:extLst>
          </p:cNvPr>
          <p:cNvSpPr txBox="1"/>
          <p:nvPr/>
        </p:nvSpPr>
        <p:spPr>
          <a:xfrm flipH="1">
            <a:off x="4900015" y="2212035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BF5BB-ECFB-CFB0-8CD1-0F08947669C5}"/>
              </a:ext>
            </a:extLst>
          </p:cNvPr>
          <p:cNvSpPr txBox="1"/>
          <p:nvPr/>
        </p:nvSpPr>
        <p:spPr>
          <a:xfrm flipH="1">
            <a:off x="6172374" y="976020"/>
            <a:ext cx="4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B918-7C3B-6A9E-B35F-B111258AECE7}"/>
              </a:ext>
            </a:extLst>
          </p:cNvPr>
          <p:cNvSpPr txBox="1"/>
          <p:nvPr/>
        </p:nvSpPr>
        <p:spPr>
          <a:xfrm>
            <a:off x="4915581" y="344804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EBFF8-AC97-634F-75A4-8EC9B50EB1D3}"/>
              </a:ext>
            </a:extLst>
          </p:cNvPr>
          <p:cNvSpPr txBox="1"/>
          <p:nvPr/>
        </p:nvSpPr>
        <p:spPr>
          <a:xfrm>
            <a:off x="6184573" y="3424774"/>
            <a:ext cx="384572" cy="37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4A6BE-C5F8-87DF-8F94-8D791D686E15}"/>
              </a:ext>
            </a:extLst>
          </p:cNvPr>
          <p:cNvSpPr txBox="1"/>
          <p:nvPr/>
        </p:nvSpPr>
        <p:spPr>
          <a:xfrm>
            <a:off x="3661168" y="2673905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96D575-D1C9-0447-5F25-B35F139BF556}"/>
              </a:ext>
            </a:extLst>
          </p:cNvPr>
          <p:cNvSpPr txBox="1"/>
          <p:nvPr/>
        </p:nvSpPr>
        <p:spPr>
          <a:xfrm>
            <a:off x="3674443" y="1367909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E2814B-B8CD-FE4B-5669-AE7245C94219}"/>
              </a:ext>
            </a:extLst>
          </p:cNvPr>
          <p:cNvCxnSpPr>
            <a:cxnSpLocks/>
          </p:cNvCxnSpPr>
          <p:nvPr/>
        </p:nvCxnSpPr>
        <p:spPr>
          <a:xfrm>
            <a:off x="3994038" y="1552575"/>
            <a:ext cx="208299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2AFF17-C1C1-FCAA-3B0A-0BD8CCB919B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994038" y="2752725"/>
            <a:ext cx="8327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0906ACB-47EB-E6D6-112F-78AB35EC5760}"/>
              </a:ext>
            </a:extLst>
          </p:cNvPr>
          <p:cNvCxnSpPr>
            <a:cxnSpLocks/>
          </p:cNvCxnSpPr>
          <p:nvPr/>
        </p:nvCxnSpPr>
        <p:spPr>
          <a:xfrm>
            <a:off x="5078249" y="3043237"/>
            <a:ext cx="0" cy="3985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EFA88A-3206-CFA0-8F01-C2E7AF6EB6BC}"/>
              </a:ext>
            </a:extLst>
          </p:cNvPr>
          <p:cNvCxnSpPr>
            <a:cxnSpLocks/>
          </p:cNvCxnSpPr>
          <p:nvPr/>
        </p:nvCxnSpPr>
        <p:spPr>
          <a:xfrm>
            <a:off x="6355556" y="1831459"/>
            <a:ext cx="0" cy="16103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/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67" y="1865351"/>
                <a:ext cx="140970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F866BD3-A853-24C0-1B26-1188DABAB8E3}"/>
              </a:ext>
            </a:extLst>
          </p:cNvPr>
          <p:cNvCxnSpPr>
            <a:cxnSpLocks/>
          </p:cNvCxnSpPr>
          <p:nvPr/>
        </p:nvCxnSpPr>
        <p:spPr>
          <a:xfrm flipV="1">
            <a:off x="9718532" y="3290618"/>
            <a:ext cx="752297" cy="7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D4E107D-170A-C944-B164-2D8742AAEB59}"/>
                  </a:ext>
                </a:extLst>
              </p:cNvPr>
              <p:cNvSpPr txBox="1"/>
              <p:nvPr/>
            </p:nvSpPr>
            <p:spPr>
              <a:xfrm>
                <a:off x="9674296" y="3387896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D4E107D-170A-C944-B164-2D8742AAE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296" y="3387896"/>
                <a:ext cx="140970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B339B-F9A6-F90C-A9B5-D53521F5B8C6}"/>
              </a:ext>
            </a:extLst>
          </p:cNvPr>
          <p:cNvSpPr/>
          <p:nvPr/>
        </p:nvSpPr>
        <p:spPr>
          <a:xfrm>
            <a:off x="8718942" y="3178918"/>
            <a:ext cx="2558652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/>
              <p:nvPr/>
            </p:nvSpPr>
            <p:spPr>
              <a:xfrm>
                <a:off x="8045520" y="4656140"/>
                <a:ext cx="370832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= (3, 4)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DD718B7-EEB8-F47B-F7A4-62DFBE2C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20" y="4656140"/>
                <a:ext cx="3708329" cy="391261"/>
              </a:xfrm>
              <a:prstGeom prst="rect">
                <a:avLst/>
              </a:prstGeom>
              <a:blipFill>
                <a:blip r:embed="rId6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F07689-84DF-9660-53F2-AE4869CF77FF}"/>
              </a:ext>
            </a:extLst>
          </p:cNvPr>
          <p:cNvSpPr/>
          <p:nvPr/>
        </p:nvSpPr>
        <p:spPr>
          <a:xfrm>
            <a:off x="7820493" y="4388593"/>
            <a:ext cx="4019079" cy="92635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0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4983030" y="1631307"/>
            <a:ext cx="486781" cy="137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/>
              <p:nvPr/>
            </p:nvSpPr>
            <p:spPr>
              <a:xfrm>
                <a:off x="8919560" y="2400793"/>
                <a:ext cx="2157416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곱</m:t>
                    </m:r>
                  </m:oMath>
                </a14:m>
                <a:r>
                  <a:rPr lang="ko-KR" altLang="en-US" dirty="0"/>
                  <a:t>셈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나눗셈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421933-1C4D-4B49-1708-0D306BD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560" y="2400793"/>
                <a:ext cx="2157416" cy="374526"/>
              </a:xfrm>
              <a:prstGeom prst="rect">
                <a:avLst/>
              </a:prstGeom>
              <a:blipFill>
                <a:blip r:embed="rId3"/>
                <a:stretch>
                  <a:fillRect l="-2260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/>
              <p:nvPr/>
            </p:nvSpPr>
            <p:spPr>
              <a:xfrm>
                <a:off x="4797964" y="2158110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A70A48-676C-2CF5-844F-9425A3D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64" y="2158110"/>
                <a:ext cx="140970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74FF6-544C-95DA-BE02-10017D128146}"/>
                  </a:ext>
                </a:extLst>
              </p:cNvPr>
              <p:cNvSpPr txBox="1"/>
              <p:nvPr/>
            </p:nvSpPr>
            <p:spPr>
              <a:xfrm>
                <a:off x="5809725" y="1603708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74FF6-544C-95DA-BE02-10017D12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25" y="1603708"/>
                <a:ext cx="1409701" cy="369332"/>
              </a:xfrm>
              <a:prstGeom prst="rect">
                <a:avLst/>
              </a:prstGeom>
              <a:blipFill>
                <a:blip r:embed="rId5"/>
                <a:stretch>
                  <a:fillRect l="-346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7681778" y="4401020"/>
                <a:ext cx="370832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78" y="4401020"/>
                <a:ext cx="3708329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7994707" y="4115888"/>
            <a:ext cx="3395399" cy="1211121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7E15E24-3C6E-4EF5-5897-510810B384D4}"/>
              </a:ext>
            </a:extLst>
          </p:cNvPr>
          <p:cNvCxnSpPr>
            <a:cxnSpLocks/>
          </p:cNvCxnSpPr>
          <p:nvPr/>
        </p:nvCxnSpPr>
        <p:spPr>
          <a:xfrm flipV="1">
            <a:off x="5846420" y="331361"/>
            <a:ext cx="942171" cy="26702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44EB70-63EE-B203-C06C-C9FEC919E8C0}"/>
              </a:ext>
            </a:extLst>
          </p:cNvPr>
          <p:cNvCxnSpPr>
            <a:cxnSpLocks/>
          </p:cNvCxnSpPr>
          <p:nvPr/>
        </p:nvCxnSpPr>
        <p:spPr>
          <a:xfrm flipH="1">
            <a:off x="6598500" y="2356666"/>
            <a:ext cx="239789" cy="6449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EDC2A-FB2E-4BC9-561C-19459DDD5579}"/>
                  </a:ext>
                </a:extLst>
              </p:cNvPr>
              <p:cNvSpPr txBox="1"/>
              <p:nvPr/>
            </p:nvSpPr>
            <p:spPr>
              <a:xfrm>
                <a:off x="6657974" y="2515311"/>
                <a:ext cx="1409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0.5</m:t>
                    </m:r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EDC2A-FB2E-4BC9-561C-19459DDD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74" y="2515311"/>
                <a:ext cx="140970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4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4612026" y="1570758"/>
            <a:ext cx="900723" cy="14008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421933-1C4D-4B49-1708-0D306BD70FAB}"/>
              </a:ext>
            </a:extLst>
          </p:cNvPr>
          <p:cNvSpPr txBox="1"/>
          <p:nvPr/>
        </p:nvSpPr>
        <p:spPr>
          <a:xfrm>
            <a:off x="8986672" y="2316471"/>
            <a:ext cx="21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내적 </a:t>
            </a:r>
            <a:r>
              <a:rPr lang="en-US" altLang="ko-KR" dirty="0"/>
              <a:t>(dot product)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스칼라 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8946522" y="3144356"/>
                <a:ext cx="210349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pPr/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522" y="3144356"/>
                <a:ext cx="2103492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8453430" y="3118086"/>
            <a:ext cx="3223900" cy="744866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05EEB0-41E9-6C65-842F-1D8E36DEA5DF}"/>
              </a:ext>
            </a:extLst>
          </p:cNvPr>
          <p:cNvCxnSpPr>
            <a:cxnSpLocks/>
          </p:cNvCxnSpPr>
          <p:nvPr/>
        </p:nvCxnSpPr>
        <p:spPr>
          <a:xfrm>
            <a:off x="4612026" y="2989073"/>
            <a:ext cx="1961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/>
              <p:nvPr/>
            </p:nvSpPr>
            <p:spPr>
              <a:xfrm>
                <a:off x="5296988" y="2959690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988" y="2959690"/>
                <a:ext cx="61695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/>
              <p:nvPr/>
            </p:nvSpPr>
            <p:spPr>
              <a:xfrm>
                <a:off x="4680038" y="1984426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38" y="1984426"/>
                <a:ext cx="61695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/>
              <p:nvPr/>
            </p:nvSpPr>
            <p:spPr>
              <a:xfrm>
                <a:off x="7080310" y="4305150"/>
                <a:ext cx="4407728" cy="241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ko-KR" sz="2400" b="1" smtClean="0"/>
                        <m:t>·</m:t>
                      </m:r>
                      <m:r>
                        <m:rPr>
                          <m:nor/>
                        </m:rPr>
                        <a:rPr lang="ko-KR" altLang="en-US" sz="2400"/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10" y="4305150"/>
                <a:ext cx="4407728" cy="2418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/>
              <p:nvPr/>
            </p:nvSpPr>
            <p:spPr>
              <a:xfrm>
                <a:off x="4226736" y="2636521"/>
                <a:ext cx="1285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36" y="2636521"/>
                <a:ext cx="1285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6A8AF7-10AE-B57F-9165-82480FFA9B8E}"/>
              </a:ext>
            </a:extLst>
          </p:cNvPr>
          <p:cNvSpPr/>
          <p:nvPr/>
        </p:nvSpPr>
        <p:spPr>
          <a:xfrm>
            <a:off x="7446580" y="4321928"/>
            <a:ext cx="3603434" cy="147070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0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1726213" y="1406618"/>
            <a:ext cx="1899703" cy="27897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421933-1C4D-4B49-1708-0D306BD70FAB}"/>
              </a:ext>
            </a:extLst>
          </p:cNvPr>
          <p:cNvSpPr txBox="1"/>
          <p:nvPr/>
        </p:nvSpPr>
        <p:spPr>
          <a:xfrm>
            <a:off x="8986672" y="2316471"/>
            <a:ext cx="21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내적 </a:t>
            </a:r>
            <a:r>
              <a:rPr lang="en-US" altLang="ko-KR" dirty="0"/>
              <a:t>(dot product)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스칼라 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2D3E9-B186-D028-5DD0-FFC59313973B}"/>
              </a:ext>
            </a:extLst>
          </p:cNvPr>
          <p:cNvSpPr/>
          <p:nvPr/>
        </p:nvSpPr>
        <p:spPr>
          <a:xfrm>
            <a:off x="8718942" y="2244208"/>
            <a:ext cx="2558652" cy="74486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8946522" y="3144356"/>
                <a:ext cx="210349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pPr/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522" y="3144356"/>
                <a:ext cx="2103492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8453430" y="3118086"/>
            <a:ext cx="3223900" cy="744866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05EEB0-41E9-6C65-842F-1D8E36DEA5DF}"/>
              </a:ext>
            </a:extLst>
          </p:cNvPr>
          <p:cNvCxnSpPr>
            <a:cxnSpLocks/>
          </p:cNvCxnSpPr>
          <p:nvPr/>
        </p:nvCxnSpPr>
        <p:spPr>
          <a:xfrm flipV="1">
            <a:off x="1726213" y="4184482"/>
            <a:ext cx="3944745" cy="2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/>
              <p:nvPr/>
            </p:nvSpPr>
            <p:spPr>
              <a:xfrm>
                <a:off x="3698585" y="4196388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585" y="4196388"/>
                <a:ext cx="61695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/>
              <p:nvPr/>
            </p:nvSpPr>
            <p:spPr>
              <a:xfrm>
                <a:off x="2200988" y="2488852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88" y="2488852"/>
                <a:ext cx="61695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/>
              <p:nvPr/>
            </p:nvSpPr>
            <p:spPr>
              <a:xfrm>
                <a:off x="7080310" y="4305150"/>
                <a:ext cx="4407728" cy="241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ko-KR" sz="2400" b="1" smtClean="0"/>
                        <m:t>·</m:t>
                      </m:r>
                      <m:r>
                        <m:rPr>
                          <m:nor/>
                        </m:rPr>
                        <a:rPr lang="ko-KR" altLang="en-US" sz="2400"/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10" y="4305150"/>
                <a:ext cx="4407728" cy="2418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/>
              <p:nvPr/>
            </p:nvSpPr>
            <p:spPr>
              <a:xfrm>
                <a:off x="1340923" y="3861313"/>
                <a:ext cx="1285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923" y="3861313"/>
                <a:ext cx="1285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6A8AF7-10AE-B57F-9165-82480FFA9B8E}"/>
              </a:ext>
            </a:extLst>
          </p:cNvPr>
          <p:cNvSpPr/>
          <p:nvPr/>
        </p:nvSpPr>
        <p:spPr>
          <a:xfrm>
            <a:off x="7446580" y="4321928"/>
            <a:ext cx="3603434" cy="147070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E811DC-504C-146A-487B-C55093CE8BBB}"/>
              </a:ext>
            </a:extLst>
          </p:cNvPr>
          <p:cNvCxnSpPr>
            <a:cxnSpLocks/>
          </p:cNvCxnSpPr>
          <p:nvPr/>
        </p:nvCxnSpPr>
        <p:spPr>
          <a:xfrm>
            <a:off x="3625916" y="1406618"/>
            <a:ext cx="0" cy="27897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247E60-FCA4-7952-29F0-C76E4215E02B}"/>
              </a:ext>
            </a:extLst>
          </p:cNvPr>
          <p:cNvCxnSpPr>
            <a:cxnSpLocks/>
          </p:cNvCxnSpPr>
          <p:nvPr/>
        </p:nvCxnSpPr>
        <p:spPr>
          <a:xfrm flipV="1">
            <a:off x="1726213" y="4321928"/>
            <a:ext cx="1899703" cy="16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BCB766-AAAF-A895-59BD-5DDCECEE4340}"/>
                  </a:ext>
                </a:extLst>
              </p:cNvPr>
              <p:cNvSpPr txBox="1"/>
              <p:nvPr/>
            </p:nvSpPr>
            <p:spPr>
              <a:xfrm>
                <a:off x="-285804" y="4321928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ko-KR" alt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en-US" sz="18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func>
                        <m:funcPr>
                          <m:ctrlPr>
                            <a:rPr lang="ko-KR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1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BCB766-AAAF-A895-59BD-5DDCECEE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5804" y="4321928"/>
                <a:ext cx="6094602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734A88-2307-1E28-749F-45DE761CD1E3}"/>
              </a:ext>
            </a:extLst>
          </p:cNvPr>
          <p:cNvCxnSpPr>
            <a:cxnSpLocks/>
          </p:cNvCxnSpPr>
          <p:nvPr/>
        </p:nvCxnSpPr>
        <p:spPr>
          <a:xfrm flipV="1">
            <a:off x="1726212" y="4782543"/>
            <a:ext cx="3944746" cy="43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0CF095-9864-A2B4-F1F7-8728D384E981}"/>
                  </a:ext>
                </a:extLst>
              </p:cNvPr>
              <p:cNvSpPr txBox="1"/>
              <p:nvPr/>
            </p:nvSpPr>
            <p:spPr>
              <a:xfrm>
                <a:off x="659961" y="4823367"/>
                <a:ext cx="6237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ko-KR" alt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en-US" sz="1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0CF095-9864-A2B4-F1F7-8728D384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1" y="4823367"/>
                <a:ext cx="623721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50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B7384-607B-F165-F61C-5AB1BE6FB2C4}"/>
              </a:ext>
            </a:extLst>
          </p:cNvPr>
          <p:cNvCxnSpPr>
            <a:cxnSpLocks/>
          </p:cNvCxnSpPr>
          <p:nvPr/>
        </p:nvCxnSpPr>
        <p:spPr>
          <a:xfrm flipV="1">
            <a:off x="1726213" y="1406618"/>
            <a:ext cx="1899703" cy="27897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05EEB0-41E9-6C65-842F-1D8E36DEA5DF}"/>
              </a:ext>
            </a:extLst>
          </p:cNvPr>
          <p:cNvCxnSpPr>
            <a:cxnSpLocks/>
          </p:cNvCxnSpPr>
          <p:nvPr/>
        </p:nvCxnSpPr>
        <p:spPr>
          <a:xfrm flipV="1">
            <a:off x="1726213" y="4184482"/>
            <a:ext cx="3944745" cy="2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/>
              <p:nvPr/>
            </p:nvSpPr>
            <p:spPr>
              <a:xfrm>
                <a:off x="3698585" y="4196388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C01052-5F0D-D6A3-E542-02CC44614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585" y="4196388"/>
                <a:ext cx="61695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/>
              <p:nvPr/>
            </p:nvSpPr>
            <p:spPr>
              <a:xfrm>
                <a:off x="2200988" y="2488852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88" y="2488852"/>
                <a:ext cx="61695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/>
              <p:nvPr/>
            </p:nvSpPr>
            <p:spPr>
              <a:xfrm>
                <a:off x="7080310" y="4305150"/>
                <a:ext cx="4407728" cy="241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ko-KR" sz="2400" b="1" smtClean="0"/>
                        <m:t>·</m:t>
                      </m:r>
                      <m:r>
                        <m:rPr>
                          <m:nor/>
                        </m:rPr>
                        <a:rPr lang="ko-KR" altLang="en-US" sz="2400"/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10" y="4305150"/>
                <a:ext cx="4407728" cy="24189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/>
              <p:nvPr/>
            </p:nvSpPr>
            <p:spPr>
              <a:xfrm>
                <a:off x="1340923" y="3861313"/>
                <a:ext cx="1285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CA416-DF89-747A-7186-140983B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923" y="3861313"/>
                <a:ext cx="1285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6A8AF7-10AE-B57F-9165-82480FFA9B8E}"/>
              </a:ext>
            </a:extLst>
          </p:cNvPr>
          <p:cNvSpPr/>
          <p:nvPr/>
        </p:nvSpPr>
        <p:spPr>
          <a:xfrm>
            <a:off x="7446580" y="4321928"/>
            <a:ext cx="3603434" cy="147070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E811DC-504C-146A-487B-C55093CE8BBB}"/>
              </a:ext>
            </a:extLst>
          </p:cNvPr>
          <p:cNvCxnSpPr>
            <a:cxnSpLocks/>
          </p:cNvCxnSpPr>
          <p:nvPr/>
        </p:nvCxnSpPr>
        <p:spPr>
          <a:xfrm>
            <a:off x="3625916" y="1406618"/>
            <a:ext cx="0" cy="27897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247E60-FCA4-7952-29F0-C76E4215E02B}"/>
              </a:ext>
            </a:extLst>
          </p:cNvPr>
          <p:cNvCxnSpPr>
            <a:cxnSpLocks/>
          </p:cNvCxnSpPr>
          <p:nvPr/>
        </p:nvCxnSpPr>
        <p:spPr>
          <a:xfrm flipV="1">
            <a:off x="1726213" y="4321928"/>
            <a:ext cx="1899703" cy="16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BCB766-AAAF-A895-59BD-5DDCECEE4340}"/>
                  </a:ext>
                </a:extLst>
              </p:cNvPr>
              <p:cNvSpPr txBox="1"/>
              <p:nvPr/>
            </p:nvSpPr>
            <p:spPr>
              <a:xfrm>
                <a:off x="-285804" y="4321928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ko-KR" alt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en-US" sz="18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func>
                        <m:funcPr>
                          <m:ctrlPr>
                            <a:rPr lang="ko-KR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1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BCB766-AAAF-A895-59BD-5DDCECEE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5804" y="4321928"/>
                <a:ext cx="609460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734A88-2307-1E28-749F-45DE761CD1E3}"/>
              </a:ext>
            </a:extLst>
          </p:cNvPr>
          <p:cNvCxnSpPr>
            <a:cxnSpLocks/>
          </p:cNvCxnSpPr>
          <p:nvPr/>
        </p:nvCxnSpPr>
        <p:spPr>
          <a:xfrm flipV="1">
            <a:off x="1726212" y="4782543"/>
            <a:ext cx="3944746" cy="43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0CF095-9864-A2B4-F1F7-8728D384E981}"/>
                  </a:ext>
                </a:extLst>
              </p:cNvPr>
              <p:cNvSpPr txBox="1"/>
              <p:nvPr/>
            </p:nvSpPr>
            <p:spPr>
              <a:xfrm>
                <a:off x="659961" y="4823367"/>
                <a:ext cx="6237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ko-KR" alt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en-US" sz="1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0CF095-9864-A2B4-F1F7-8728D384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1" y="4823367"/>
                <a:ext cx="6237214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B75F5-6242-C5C4-B56E-C58343D816BA}"/>
                  </a:ext>
                </a:extLst>
              </p:cNvPr>
              <p:cNvSpPr txBox="1"/>
              <p:nvPr/>
            </p:nvSpPr>
            <p:spPr>
              <a:xfrm>
                <a:off x="4624922" y="1295969"/>
                <a:ext cx="686311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ko-KR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ko-KR" sz="1800" b="1" smtClean="0"/>
                        <m:t>·</m:t>
                      </m:r>
                      <m:r>
                        <m:rPr>
                          <m:nor/>
                        </m:rPr>
                        <a:rPr lang="ko-KR" altLang="en-US" sz="1800"/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1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1800" b="0" dirty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sz="1800" b="0" dirty="0"/>
                  <a:t>Case1)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𝑝𝑟𝑜𝑑𝑢𝑐𝑡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== 0</a:t>
                </a:r>
              </a:p>
              <a:p>
                <a:r>
                  <a:rPr lang="en-US" altLang="ko-KR" sz="1800" b="0" dirty="0"/>
                  <a:t>Case2)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𝑝𝑟𝑜𝑑𝑢𝑐𝑡</m:t>
                    </m:r>
                  </m:oMath>
                </a14:m>
                <a:r>
                  <a:rPr lang="en-US" altLang="ko-KR" dirty="0"/>
                  <a:t> &gt; 0</a:t>
                </a:r>
              </a:p>
              <a:p>
                <a:pPr/>
                <a:r>
                  <a:rPr lang="en-US" altLang="ko-KR" sz="1800" b="0" dirty="0"/>
                  <a:t>Case3)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𝑝𝑟𝑜𝑑𝑢𝑐𝑡</m:t>
                    </m:r>
                  </m:oMath>
                </a14:m>
                <a:r>
                  <a:rPr lang="en-US" altLang="ko-KR" dirty="0"/>
                  <a:t> &lt; 0</a:t>
                </a:r>
              </a:p>
              <a:p>
                <a:pPr/>
                <a:r>
                  <a:rPr lang="en-US" altLang="ko-KR" dirty="0"/>
                  <a:t>Case4)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dirty="0"/>
                  <a:t>두 단위 벡터라면</a:t>
                </a:r>
                <a:r>
                  <a:rPr lang="en-US" altLang="ko-KR" dirty="0"/>
                  <a:t>, dot_product</a:t>
                </a:r>
                <a:r>
                  <a:rPr lang="ko-KR" altLang="en-US" dirty="0"/>
                  <a:t>의 의미는</a:t>
                </a:r>
                <a:r>
                  <a:rPr lang="en-US" altLang="ko-KR" dirty="0"/>
                  <a:t>?</a:t>
                </a:r>
              </a:p>
              <a:p>
                <a:pPr/>
                <a:r>
                  <a:rPr lang="en-US" altLang="ko-KR" dirty="0"/>
                  <a:t>Case5)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성분을 구하려면</a:t>
                </a:r>
                <a:r>
                  <a:rPr lang="en-US" altLang="ko-KR" dirty="0"/>
                  <a:t>? (Projection </a:t>
                </a:r>
                <a:r>
                  <a:rPr lang="ko-KR" altLang="en-US" dirty="0"/>
                  <a:t>투영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B75F5-6242-C5C4-B56E-C58343D8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922" y="1295969"/>
                <a:ext cx="6863111" cy="2031325"/>
              </a:xfrm>
              <a:prstGeom prst="rect">
                <a:avLst/>
              </a:prstGeom>
              <a:blipFill>
                <a:blip r:embed="rId9"/>
                <a:stretch>
                  <a:fillRect l="-799" b="-4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/>
              <p:nvPr/>
            </p:nvSpPr>
            <p:spPr>
              <a:xfrm>
                <a:off x="2252952" y="2598679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61FD-9A18-AC83-56E2-8164DDA0A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52" y="2598679"/>
                <a:ext cx="616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6A8AF7-10AE-B57F-9165-82480FFA9B8E}"/>
              </a:ext>
            </a:extLst>
          </p:cNvPr>
          <p:cNvSpPr/>
          <p:nvPr/>
        </p:nvSpPr>
        <p:spPr>
          <a:xfrm>
            <a:off x="6590350" y="2234467"/>
            <a:ext cx="5345381" cy="147070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E811DC-504C-146A-487B-C55093CE8BBB}"/>
              </a:ext>
            </a:extLst>
          </p:cNvPr>
          <p:cNvCxnSpPr>
            <a:cxnSpLocks/>
          </p:cNvCxnSpPr>
          <p:nvPr/>
        </p:nvCxnSpPr>
        <p:spPr>
          <a:xfrm>
            <a:off x="3625916" y="1406618"/>
            <a:ext cx="0" cy="28985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D480EE-A56B-71F9-D3EC-9391CFE7D67F}"/>
              </a:ext>
            </a:extLst>
          </p:cNvPr>
          <p:cNvCxnSpPr>
            <a:cxnSpLocks/>
          </p:cNvCxnSpPr>
          <p:nvPr/>
        </p:nvCxnSpPr>
        <p:spPr>
          <a:xfrm flipH="1">
            <a:off x="1726212" y="1406618"/>
            <a:ext cx="1899704" cy="28985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07069D5-E448-FD8F-5B8E-F1CF90422340}"/>
              </a:ext>
            </a:extLst>
          </p:cNvPr>
          <p:cNvCxnSpPr>
            <a:cxnSpLocks/>
          </p:cNvCxnSpPr>
          <p:nvPr/>
        </p:nvCxnSpPr>
        <p:spPr>
          <a:xfrm flipH="1">
            <a:off x="1726212" y="4305150"/>
            <a:ext cx="427038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C642DA-75D1-139C-B2B1-24CD14D8EACE}"/>
              </a:ext>
            </a:extLst>
          </p:cNvPr>
          <p:cNvCxnSpPr>
            <a:cxnSpLocks/>
          </p:cNvCxnSpPr>
          <p:nvPr/>
        </p:nvCxnSpPr>
        <p:spPr>
          <a:xfrm flipH="1" flipV="1">
            <a:off x="3625916" y="1406618"/>
            <a:ext cx="2370676" cy="28985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B33237-14E5-681C-965E-35EF235E0619}"/>
              </a:ext>
            </a:extLst>
          </p:cNvPr>
          <p:cNvSpPr txBox="1"/>
          <p:nvPr/>
        </p:nvSpPr>
        <p:spPr>
          <a:xfrm>
            <a:off x="3465092" y="1092712"/>
            <a:ext cx="12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1A73C-38BA-7C4D-5B86-C350F615CE73}"/>
              </a:ext>
            </a:extLst>
          </p:cNvPr>
          <p:cNvSpPr txBox="1"/>
          <p:nvPr/>
        </p:nvSpPr>
        <p:spPr>
          <a:xfrm>
            <a:off x="5897454" y="4161308"/>
            <a:ext cx="564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432352-F31C-ADAF-9D7B-6748D255CDD5}"/>
              </a:ext>
            </a:extLst>
          </p:cNvPr>
          <p:cNvSpPr txBox="1"/>
          <p:nvPr/>
        </p:nvSpPr>
        <p:spPr>
          <a:xfrm>
            <a:off x="1428226" y="421801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A86620-D4DD-ADAC-DFCD-7FA979D8C707}"/>
                  </a:ext>
                </a:extLst>
              </p:cNvPr>
              <p:cNvSpPr txBox="1"/>
              <p:nvPr/>
            </p:nvSpPr>
            <p:spPr>
              <a:xfrm>
                <a:off x="4952068" y="2552850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A86620-D4DD-ADAC-DFCD-7FA979D8C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68" y="2552850"/>
                <a:ext cx="616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0789C0-AB80-152D-0D1F-0CDAAF324D44}"/>
                  </a:ext>
                </a:extLst>
              </p:cNvPr>
              <p:cNvSpPr txBox="1"/>
              <p:nvPr/>
            </p:nvSpPr>
            <p:spPr>
              <a:xfrm>
                <a:off x="3625916" y="4361855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0789C0-AB80-152D-0D1F-0CDAAF324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16" y="4361855"/>
                <a:ext cx="616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558132-CD65-FAC2-7032-3C0F75E3F2D2}"/>
              </a:ext>
            </a:extLst>
          </p:cNvPr>
          <p:cNvCxnSpPr>
            <a:cxnSpLocks/>
          </p:cNvCxnSpPr>
          <p:nvPr/>
        </p:nvCxnSpPr>
        <p:spPr>
          <a:xfrm>
            <a:off x="1676643" y="4413082"/>
            <a:ext cx="4270380" cy="7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899D42-666F-8B67-7AD2-FBBB539371A6}"/>
              </a:ext>
            </a:extLst>
          </p:cNvPr>
          <p:cNvCxnSpPr>
            <a:cxnSpLocks/>
          </p:cNvCxnSpPr>
          <p:nvPr/>
        </p:nvCxnSpPr>
        <p:spPr>
          <a:xfrm flipV="1">
            <a:off x="1592706" y="1348676"/>
            <a:ext cx="1937442" cy="2927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5B87ADE-E393-6139-DE3C-511721735F9F}"/>
              </a:ext>
            </a:extLst>
          </p:cNvPr>
          <p:cNvCxnSpPr>
            <a:cxnSpLocks/>
          </p:cNvCxnSpPr>
          <p:nvPr/>
        </p:nvCxnSpPr>
        <p:spPr>
          <a:xfrm flipH="1" flipV="1">
            <a:off x="3735124" y="1333610"/>
            <a:ext cx="2404274" cy="2898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8245986-42D2-DEE7-48D9-BE2134D506D0}"/>
                  </a:ext>
                </a:extLst>
              </p:cNvPr>
              <p:cNvSpPr txBox="1"/>
              <p:nvPr/>
            </p:nvSpPr>
            <p:spPr>
              <a:xfrm>
                <a:off x="5480514" y="3950803"/>
                <a:ext cx="256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8245986-42D2-DEE7-48D9-BE2134D50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14" y="3950803"/>
                <a:ext cx="256014" cy="369332"/>
              </a:xfrm>
              <a:prstGeom prst="rect">
                <a:avLst/>
              </a:prstGeom>
              <a:blipFill>
                <a:blip r:embed="rId6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32E690F-322F-3339-457B-8062FCE1346E}"/>
              </a:ext>
            </a:extLst>
          </p:cNvPr>
          <p:cNvCxnSpPr>
            <a:cxnSpLocks/>
          </p:cNvCxnSpPr>
          <p:nvPr/>
        </p:nvCxnSpPr>
        <p:spPr>
          <a:xfrm>
            <a:off x="3689996" y="4231694"/>
            <a:ext cx="215391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962434-7046-5EF8-C752-A736DC5BBFB0}"/>
                  </a:ext>
                </a:extLst>
              </p:cNvPr>
              <p:cNvSpPr txBox="1"/>
              <p:nvPr/>
            </p:nvSpPr>
            <p:spPr>
              <a:xfrm>
                <a:off x="4219675" y="3906624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</m:fun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962434-7046-5EF8-C752-A736DC5BB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75" y="3906624"/>
                <a:ext cx="616950" cy="369332"/>
              </a:xfrm>
              <a:prstGeom prst="rect">
                <a:avLst/>
              </a:prstGeom>
              <a:blipFill>
                <a:blip r:embed="rId7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EE46E8-9F74-7097-4CA6-F44A4DEDEA79}"/>
                  </a:ext>
                </a:extLst>
              </p:cNvPr>
              <p:cNvSpPr txBox="1"/>
              <p:nvPr/>
            </p:nvSpPr>
            <p:spPr>
              <a:xfrm>
                <a:off x="3662983" y="2910873"/>
                <a:ext cx="616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</m:fun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EE46E8-9F74-7097-4CA6-F44A4DEDE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83" y="2910873"/>
                <a:ext cx="616950" cy="369332"/>
              </a:xfrm>
              <a:prstGeom prst="rect">
                <a:avLst/>
              </a:prstGeom>
              <a:blipFill>
                <a:blip r:embed="rId8"/>
                <a:stretch>
                  <a:fillRect r="-28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202FD58-B9BC-526F-481B-3D2D38358408}"/>
              </a:ext>
            </a:extLst>
          </p:cNvPr>
          <p:cNvCxnSpPr>
            <a:cxnSpLocks/>
          </p:cNvCxnSpPr>
          <p:nvPr/>
        </p:nvCxnSpPr>
        <p:spPr>
          <a:xfrm flipH="1" flipV="1">
            <a:off x="3689996" y="1535052"/>
            <a:ext cx="12871" cy="269664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F4270A-E1FA-ACDD-C7A9-BBE8343DFF7C}"/>
              </a:ext>
            </a:extLst>
          </p:cNvPr>
          <p:cNvCxnSpPr>
            <a:cxnSpLocks/>
          </p:cNvCxnSpPr>
          <p:nvPr/>
        </p:nvCxnSpPr>
        <p:spPr>
          <a:xfrm>
            <a:off x="1834758" y="4231694"/>
            <a:ext cx="172892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971131-0FCF-F49F-1239-7581DB93DAEB}"/>
                  </a:ext>
                </a:extLst>
              </p:cNvPr>
              <p:cNvSpPr txBox="1"/>
              <p:nvPr/>
            </p:nvSpPr>
            <p:spPr>
              <a:xfrm>
                <a:off x="2130718" y="3896814"/>
                <a:ext cx="2288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</m:func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971131-0FCF-F49F-1239-7581DB93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18" y="3896814"/>
                <a:ext cx="22889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5CAFDB-D3AF-A239-1CF4-DDE28FB35309}"/>
                  </a:ext>
                </a:extLst>
              </p:cNvPr>
              <p:cNvSpPr txBox="1"/>
              <p:nvPr/>
            </p:nvSpPr>
            <p:spPr>
              <a:xfrm>
                <a:off x="6832555" y="2367608"/>
                <a:ext cx="4856702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ko-KR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ko-KR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ko-KR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ko-KR" alt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ko-KR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ko-KR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ko-KR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ko-KR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ko-KR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ko-KR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ko-KR" altLang="en-US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func>
                          <m:func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ko-KR" altLang="en-US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ko-KR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ko-KR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ko-KR" altLang="en-US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ko-KR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>
                        <a:latin typeface="Cambria Math" panose="02040503050406030204" pitchFamily="18" charset="0"/>
                      </a:rPr>
                      <m:t>−2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>
                        <a:latin typeface="Cambria Math" panose="02040503050406030204" pitchFamily="18" charset="0"/>
                      </a:rPr>
                      <m:t>−2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  <a:p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5CAFDB-D3AF-A239-1CF4-DDE28FB35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55" y="2367608"/>
                <a:ext cx="4856702" cy="1538883"/>
              </a:xfrm>
              <a:prstGeom prst="rect">
                <a:avLst/>
              </a:prstGeom>
              <a:blipFill>
                <a:blip r:embed="rId10"/>
                <a:stretch>
                  <a:fillRect l="-3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C3D161-E9AA-1744-D704-894FB7831E62}"/>
              </a:ext>
            </a:extLst>
          </p:cNvPr>
          <p:cNvSpPr/>
          <p:nvPr/>
        </p:nvSpPr>
        <p:spPr>
          <a:xfrm>
            <a:off x="7573491" y="1450409"/>
            <a:ext cx="3216023" cy="600795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A6315E-C931-A144-ACA2-FB132D219ED5}"/>
                  </a:ext>
                </a:extLst>
              </p:cNvPr>
              <p:cNvSpPr txBox="1"/>
              <p:nvPr/>
            </p:nvSpPr>
            <p:spPr>
              <a:xfrm>
                <a:off x="8343601" y="1560947"/>
                <a:ext cx="359213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코</m:t>
                    </m:r>
                  </m:oMath>
                </a14:m>
                <a:r>
                  <a:rPr lang="ko-KR" altLang="en-US" dirty="0"/>
                  <a:t>사인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법칙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A6315E-C931-A144-ACA2-FB132D219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601" y="1560947"/>
                <a:ext cx="3592130" cy="374526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5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715F9-9C00-9C5A-9EBF-3B021D99F6E9}"/>
              </a:ext>
            </a:extLst>
          </p:cNvPr>
          <p:cNvCxnSpPr/>
          <p:nvPr/>
        </p:nvCxnSpPr>
        <p:spPr>
          <a:xfrm flipV="1">
            <a:off x="3971925" y="1046678"/>
            <a:ext cx="0" cy="5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1EE906-0BCB-0382-FF01-FB6FF6943A42}"/>
              </a:ext>
            </a:extLst>
          </p:cNvPr>
          <p:cNvCxnSpPr>
            <a:cxnSpLocks/>
          </p:cNvCxnSpPr>
          <p:nvPr/>
        </p:nvCxnSpPr>
        <p:spPr>
          <a:xfrm flipV="1">
            <a:off x="581025" y="3448050"/>
            <a:ext cx="67818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1E0DA-782F-D2A7-AFEA-CDF3904F7D23}"/>
              </a:ext>
            </a:extLst>
          </p:cNvPr>
          <p:cNvSpPr txBox="1"/>
          <p:nvPr/>
        </p:nvSpPr>
        <p:spPr>
          <a:xfrm>
            <a:off x="3795712" y="7249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6A764-B8EA-2AB9-5BDA-01CEDFE253EC}"/>
              </a:ext>
            </a:extLst>
          </p:cNvPr>
          <p:cNvSpPr txBox="1"/>
          <p:nvPr/>
        </p:nvSpPr>
        <p:spPr>
          <a:xfrm>
            <a:off x="7239000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C2BD-C1D0-D536-4041-A9678884E765}"/>
              </a:ext>
            </a:extLst>
          </p:cNvPr>
          <p:cNvSpPr txBox="1"/>
          <p:nvPr/>
        </p:nvSpPr>
        <p:spPr>
          <a:xfrm>
            <a:off x="3693317" y="3471862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/>
              <p:nvPr/>
            </p:nvSpPr>
            <p:spPr>
              <a:xfrm>
                <a:off x="8551245" y="1181332"/>
                <a:ext cx="210349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pPr/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0965D-DBE7-E816-AC80-BCFE6834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245" y="1181332"/>
                <a:ext cx="2103492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FB7855-1979-4CA8-4E2B-C829F348FA5B}"/>
              </a:ext>
            </a:extLst>
          </p:cNvPr>
          <p:cNvSpPr/>
          <p:nvPr/>
        </p:nvSpPr>
        <p:spPr>
          <a:xfrm>
            <a:off x="8058153" y="1155062"/>
            <a:ext cx="3223900" cy="744866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/>
              <p:nvPr/>
            </p:nvSpPr>
            <p:spPr>
              <a:xfrm>
                <a:off x="4633286" y="3752045"/>
                <a:ext cx="4407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1EC9E-2F51-00BF-0103-7DF8F79D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286" y="3752045"/>
                <a:ext cx="4407728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F2355DB-9003-F63A-D657-DB1933E37AB0}"/>
              </a:ext>
            </a:extLst>
          </p:cNvPr>
          <p:cNvCxnSpPr>
            <a:cxnSpLocks/>
          </p:cNvCxnSpPr>
          <p:nvPr/>
        </p:nvCxnSpPr>
        <p:spPr>
          <a:xfrm flipH="1">
            <a:off x="3971925" y="1736521"/>
            <a:ext cx="1158145" cy="17353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449DDD-EAF2-D0F6-87B8-395717BBD361}"/>
              </a:ext>
            </a:extLst>
          </p:cNvPr>
          <p:cNvCxnSpPr>
            <a:cxnSpLocks/>
          </p:cNvCxnSpPr>
          <p:nvPr/>
        </p:nvCxnSpPr>
        <p:spPr>
          <a:xfrm flipH="1">
            <a:off x="3988164" y="2765045"/>
            <a:ext cx="2208275" cy="6949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2AB1DA-4FA5-3670-F336-53B0E702042B}"/>
              </a:ext>
            </a:extLst>
          </p:cNvPr>
          <p:cNvCxnSpPr>
            <a:cxnSpLocks/>
          </p:cNvCxnSpPr>
          <p:nvPr/>
        </p:nvCxnSpPr>
        <p:spPr>
          <a:xfrm flipH="1" flipV="1">
            <a:off x="5130070" y="1724615"/>
            <a:ext cx="1066369" cy="10404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802991-EBFD-BCF1-E8B4-919B514A487E}"/>
              </a:ext>
            </a:extLst>
          </p:cNvPr>
          <p:cNvSpPr txBox="1"/>
          <p:nvPr/>
        </p:nvSpPr>
        <p:spPr>
          <a:xfrm>
            <a:off x="6155627" y="2616640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6DDC5E-FA36-484A-0D99-F6A5B3B0D65C}"/>
              </a:ext>
            </a:extLst>
          </p:cNvPr>
          <p:cNvSpPr txBox="1"/>
          <p:nvPr/>
        </p:nvSpPr>
        <p:spPr>
          <a:xfrm>
            <a:off x="4964149" y="1414440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EEAA3E-387D-5F82-3A35-2D6512A44E46}"/>
                  </a:ext>
                </a:extLst>
              </p:cNvPr>
              <p:cNvSpPr txBox="1"/>
              <p:nvPr/>
            </p:nvSpPr>
            <p:spPr>
              <a:xfrm>
                <a:off x="3100891" y="3078717"/>
                <a:ext cx="2303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EEAA3E-387D-5F82-3A35-2D6512A44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891" y="3078717"/>
                <a:ext cx="23037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5A50CB4-F311-6954-486D-71F655DA18BC}"/>
              </a:ext>
            </a:extLst>
          </p:cNvPr>
          <p:cNvSpPr txBox="1"/>
          <p:nvPr/>
        </p:nvSpPr>
        <p:spPr>
          <a:xfrm>
            <a:off x="4282488" y="2289327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085480-04EA-83BD-413A-A6F098DFFB72}"/>
              </a:ext>
            </a:extLst>
          </p:cNvPr>
          <p:cNvSpPr txBox="1"/>
          <p:nvPr/>
        </p:nvSpPr>
        <p:spPr>
          <a:xfrm>
            <a:off x="5059387" y="2985116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8B8402-A94C-C85D-D269-196493D6C32F}"/>
                  </a:ext>
                </a:extLst>
              </p:cNvPr>
              <p:cNvSpPr txBox="1"/>
              <p:nvPr/>
            </p:nvSpPr>
            <p:spPr>
              <a:xfrm>
                <a:off x="3621109" y="4434318"/>
                <a:ext cx="842529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r>
                        <m:rPr>
                          <m:nor/>
                        </m:rPr>
                        <a:rPr lang="en-US" altLang="ko-KR" dirty="0" smtClean="0"/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				   = 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8B8402-A94C-C85D-D269-196493D6C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09" y="4434318"/>
                <a:ext cx="842529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31D9242-F363-359F-62D0-6DDAB13519D7}"/>
              </a:ext>
            </a:extLst>
          </p:cNvPr>
          <p:cNvSpPr txBox="1"/>
          <p:nvPr/>
        </p:nvSpPr>
        <p:spPr>
          <a:xfrm>
            <a:off x="5585649" y="1993258"/>
            <a:ext cx="4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010A7B-2622-A893-8334-AAE4D25CBAAE}"/>
              </a:ext>
            </a:extLst>
          </p:cNvPr>
          <p:cNvSpPr/>
          <p:nvPr/>
        </p:nvSpPr>
        <p:spPr>
          <a:xfrm>
            <a:off x="4609857" y="3573296"/>
            <a:ext cx="3851654" cy="744866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4D4745-93CB-B4F3-3659-50451CF8E6E2}"/>
              </a:ext>
            </a:extLst>
          </p:cNvPr>
          <p:cNvSpPr/>
          <p:nvPr/>
        </p:nvSpPr>
        <p:spPr>
          <a:xfrm>
            <a:off x="4360331" y="4448183"/>
            <a:ext cx="7009291" cy="744866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1B30C9-9906-A87D-9F9E-2992E354487A}"/>
                  </a:ext>
                </a:extLst>
              </p:cNvPr>
              <p:cNvSpPr txBox="1"/>
              <p:nvPr/>
            </p:nvSpPr>
            <p:spPr>
              <a:xfrm>
                <a:off x="5880957" y="5233117"/>
                <a:ext cx="4407728" cy="241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ko-KR" sz="2400" b="1" smtClean="0"/>
                        <m:t>·</m:t>
                      </m:r>
                      <m:r>
                        <m:rPr>
                          <m:nor/>
                        </m:rPr>
                        <a:rPr lang="ko-KR" altLang="en-US" sz="2400"/>
                        <m:t> </m:t>
                      </m:r>
                      <m:acc>
                        <m:accPr>
                          <m:chr m:val="⃗"/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ko-KR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b="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1B30C9-9906-A87D-9F9E-2992E3544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57" y="5233117"/>
                <a:ext cx="4407728" cy="2418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D61479-CAE2-16BF-5F71-8E6B7CF39CFF}"/>
              </a:ext>
            </a:extLst>
          </p:cNvPr>
          <p:cNvSpPr/>
          <p:nvPr/>
        </p:nvSpPr>
        <p:spPr>
          <a:xfrm>
            <a:off x="6247227" y="5249895"/>
            <a:ext cx="3603434" cy="1470702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2566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387</TotalTime>
  <Words>332</Words>
  <Application>Microsoft Office PowerPoint</Application>
  <PresentationFormat>와이드스크린</PresentationFormat>
  <Paragraphs>127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Century Gothic</vt:lpstr>
      <vt:lpstr>비행기 구름</vt:lpstr>
      <vt:lpstr>내적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95</cp:revision>
  <dcterms:created xsi:type="dcterms:W3CDTF">2021-01-24T13:46:17Z</dcterms:created>
  <dcterms:modified xsi:type="dcterms:W3CDTF">2022-12-10T17:36:10Z</dcterms:modified>
</cp:coreProperties>
</file>