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75" r:id="rId4"/>
    <p:sldId id="274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1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2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1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8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5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826793" y="248602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35897F8D-A130-17E4-7696-F5046A6E6443}"/>
              </a:ext>
            </a:extLst>
          </p:cNvPr>
          <p:cNvSpPr/>
          <p:nvPr/>
        </p:nvSpPr>
        <p:spPr>
          <a:xfrm>
            <a:off x="6096000" y="128587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5343703" y="1768073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108277" y="2454442"/>
                <a:ext cx="1779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크기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방향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277" y="2454442"/>
                <a:ext cx="1779981" cy="646331"/>
              </a:xfrm>
              <a:prstGeom prst="rect">
                <a:avLst/>
              </a:prstGeom>
              <a:blipFill>
                <a:blip r:embed="rId3"/>
                <a:stretch>
                  <a:fillRect t="-11321" r="-2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8D3D2-7F70-05B6-DD70-4BE7C15250D9}"/>
              </a:ext>
            </a:extLst>
          </p:cNvPr>
          <p:cNvSpPr txBox="1"/>
          <p:nvPr/>
        </p:nvSpPr>
        <p:spPr>
          <a:xfrm flipH="1">
            <a:off x="4900015" y="2212035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BF5BB-ECFB-CFB0-8CD1-0F08947669C5}"/>
              </a:ext>
            </a:extLst>
          </p:cNvPr>
          <p:cNvSpPr txBox="1"/>
          <p:nvPr/>
        </p:nvSpPr>
        <p:spPr>
          <a:xfrm flipH="1">
            <a:off x="6172374" y="976020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B918-7C3B-6A9E-B35F-B111258AECE7}"/>
              </a:ext>
            </a:extLst>
          </p:cNvPr>
          <p:cNvSpPr txBox="1"/>
          <p:nvPr/>
        </p:nvSpPr>
        <p:spPr>
          <a:xfrm>
            <a:off x="4915581" y="344804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BFF8-AC97-634F-75A4-8EC9B50EB1D3}"/>
              </a:ext>
            </a:extLst>
          </p:cNvPr>
          <p:cNvSpPr txBox="1"/>
          <p:nvPr/>
        </p:nvSpPr>
        <p:spPr>
          <a:xfrm>
            <a:off x="6184573" y="3424774"/>
            <a:ext cx="384572" cy="37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4A6BE-C5F8-87DF-8F94-8D791D686E15}"/>
              </a:ext>
            </a:extLst>
          </p:cNvPr>
          <p:cNvSpPr txBox="1"/>
          <p:nvPr/>
        </p:nvSpPr>
        <p:spPr>
          <a:xfrm>
            <a:off x="3661168" y="2673905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6D575-D1C9-0447-5F25-B35F139BF556}"/>
              </a:ext>
            </a:extLst>
          </p:cNvPr>
          <p:cNvSpPr txBox="1"/>
          <p:nvPr/>
        </p:nvSpPr>
        <p:spPr>
          <a:xfrm>
            <a:off x="3674443" y="136790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E2814B-B8CD-FE4B-5669-AE7245C94219}"/>
              </a:ext>
            </a:extLst>
          </p:cNvPr>
          <p:cNvCxnSpPr>
            <a:cxnSpLocks/>
          </p:cNvCxnSpPr>
          <p:nvPr/>
        </p:nvCxnSpPr>
        <p:spPr>
          <a:xfrm>
            <a:off x="3994038" y="1552575"/>
            <a:ext cx="208299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2AFF17-C1C1-FCAA-3B0A-0BD8CCB919B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994038" y="2752725"/>
            <a:ext cx="8327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06ACB-47EB-E6D6-112F-78AB35EC5760}"/>
              </a:ext>
            </a:extLst>
          </p:cNvPr>
          <p:cNvCxnSpPr>
            <a:cxnSpLocks/>
          </p:cNvCxnSpPr>
          <p:nvPr/>
        </p:nvCxnSpPr>
        <p:spPr>
          <a:xfrm>
            <a:off x="5078249" y="3043237"/>
            <a:ext cx="0" cy="398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EFA88A-3206-CFA0-8F01-C2E7AF6EB6BC}"/>
              </a:ext>
            </a:extLst>
          </p:cNvPr>
          <p:cNvCxnSpPr>
            <a:cxnSpLocks/>
          </p:cNvCxnSpPr>
          <p:nvPr/>
        </p:nvCxnSpPr>
        <p:spPr>
          <a:xfrm>
            <a:off x="6355556" y="1831459"/>
            <a:ext cx="0" cy="1610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866BD3-A853-24C0-1B26-1188DABAB8E3}"/>
              </a:ext>
            </a:extLst>
          </p:cNvPr>
          <p:cNvCxnSpPr>
            <a:cxnSpLocks/>
          </p:cNvCxnSpPr>
          <p:nvPr/>
        </p:nvCxnSpPr>
        <p:spPr>
          <a:xfrm flipV="1">
            <a:off x="9718532" y="3290618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4E107D-170A-C944-B164-2D8742AAEB59}"/>
                  </a:ext>
                </a:extLst>
              </p:cNvPr>
              <p:cNvSpPr txBox="1"/>
              <p:nvPr/>
            </p:nvSpPr>
            <p:spPr>
              <a:xfrm>
                <a:off x="9674296" y="3387896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4E107D-170A-C944-B164-2D8742AA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96" y="3387896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B339B-F9A6-F90C-A9B5-D53521F5B8C6}"/>
              </a:ext>
            </a:extLst>
          </p:cNvPr>
          <p:cNvSpPr/>
          <p:nvPr/>
        </p:nvSpPr>
        <p:spPr>
          <a:xfrm>
            <a:off x="8718942" y="3178918"/>
            <a:ext cx="2558652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/>
              <p:nvPr/>
            </p:nvSpPr>
            <p:spPr>
              <a:xfrm>
                <a:off x="8045520" y="4656140"/>
                <a:ext cx="370832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= (3, 4)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20" y="4656140"/>
                <a:ext cx="3708329" cy="391261"/>
              </a:xfrm>
              <a:prstGeom prst="rect">
                <a:avLst/>
              </a:prstGeom>
              <a:blipFill>
                <a:blip r:embed="rId6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F07689-84DF-9660-53F2-AE4869CF77FF}"/>
              </a:ext>
            </a:extLst>
          </p:cNvPr>
          <p:cNvSpPr/>
          <p:nvPr/>
        </p:nvSpPr>
        <p:spPr>
          <a:xfrm>
            <a:off x="7820493" y="4388593"/>
            <a:ext cx="4019079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612026" y="1570758"/>
            <a:ext cx="900723" cy="14008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421933-1C4D-4B49-1708-0D306BD70FAB}"/>
              </a:ext>
            </a:extLst>
          </p:cNvPr>
          <p:cNvSpPr txBox="1"/>
          <p:nvPr/>
        </p:nvSpPr>
        <p:spPr>
          <a:xfrm>
            <a:off x="8986672" y="2316471"/>
            <a:ext cx="21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내적 </a:t>
            </a:r>
            <a:r>
              <a:rPr lang="en-US" altLang="ko-KR" dirty="0"/>
              <a:t>(dot product)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스칼라 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8946522" y="3144356"/>
                <a:ext cx="210349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22" y="3144356"/>
                <a:ext cx="2103492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8453430" y="3118086"/>
            <a:ext cx="3223900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05EEB0-41E9-6C65-842F-1D8E36DEA5DF}"/>
              </a:ext>
            </a:extLst>
          </p:cNvPr>
          <p:cNvCxnSpPr>
            <a:cxnSpLocks/>
          </p:cNvCxnSpPr>
          <p:nvPr/>
        </p:nvCxnSpPr>
        <p:spPr>
          <a:xfrm>
            <a:off x="4612026" y="2989073"/>
            <a:ext cx="1961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/>
              <p:nvPr/>
            </p:nvSpPr>
            <p:spPr>
              <a:xfrm>
                <a:off x="5296988" y="2959690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88" y="2959690"/>
                <a:ext cx="61695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/>
              <p:nvPr/>
            </p:nvSpPr>
            <p:spPr>
              <a:xfrm>
                <a:off x="4680038" y="1984426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38" y="1984426"/>
                <a:ext cx="61695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7113147" y="4437017"/>
                <a:ext cx="4407728" cy="241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24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24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47" y="4437017"/>
                <a:ext cx="4407728" cy="241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/>
              <p:nvPr/>
            </p:nvSpPr>
            <p:spPr>
              <a:xfrm>
                <a:off x="4226736" y="2636521"/>
                <a:ext cx="1285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36" y="2636521"/>
                <a:ext cx="1285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7446580" y="4321928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612026" y="1570758"/>
            <a:ext cx="900723" cy="14008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421933-1C4D-4B49-1708-0D306BD70FAB}"/>
              </a:ext>
            </a:extLst>
          </p:cNvPr>
          <p:cNvSpPr txBox="1"/>
          <p:nvPr/>
        </p:nvSpPr>
        <p:spPr>
          <a:xfrm>
            <a:off x="8783273" y="1758525"/>
            <a:ext cx="2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외적 </a:t>
            </a:r>
            <a:r>
              <a:rPr lang="en-US" altLang="ko-KR" dirty="0"/>
              <a:t>(cross product)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0553" y="157075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8976242" y="2566735"/>
                <a:ext cx="210349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42" y="2566735"/>
                <a:ext cx="2103492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8483150" y="2540465"/>
            <a:ext cx="3223900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05EEB0-41E9-6C65-842F-1D8E36DEA5DF}"/>
              </a:ext>
            </a:extLst>
          </p:cNvPr>
          <p:cNvCxnSpPr>
            <a:cxnSpLocks/>
          </p:cNvCxnSpPr>
          <p:nvPr/>
        </p:nvCxnSpPr>
        <p:spPr>
          <a:xfrm>
            <a:off x="4612026" y="2989073"/>
            <a:ext cx="1961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/>
              <p:nvPr/>
            </p:nvSpPr>
            <p:spPr>
              <a:xfrm>
                <a:off x="5296988" y="2959690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88" y="2959690"/>
                <a:ext cx="61695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/>
              <p:nvPr/>
            </p:nvSpPr>
            <p:spPr>
              <a:xfrm>
                <a:off x="4680038" y="1984426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38" y="1984426"/>
                <a:ext cx="61695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7080310" y="4305150"/>
                <a:ext cx="4407728" cy="2256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/>
                        <m:t>×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10" y="4305150"/>
                <a:ext cx="4407728" cy="2256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/>
              <p:nvPr/>
            </p:nvSpPr>
            <p:spPr>
              <a:xfrm>
                <a:off x="4226736" y="2636521"/>
                <a:ext cx="1285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36" y="2636521"/>
                <a:ext cx="1285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7446580" y="4321928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0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421933-1C4D-4B49-1708-0D306BD70FAB}"/>
              </a:ext>
            </a:extLst>
          </p:cNvPr>
          <p:cNvSpPr txBox="1"/>
          <p:nvPr/>
        </p:nvSpPr>
        <p:spPr>
          <a:xfrm>
            <a:off x="8783273" y="1758525"/>
            <a:ext cx="2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외적 </a:t>
            </a:r>
            <a:r>
              <a:rPr lang="en-US" altLang="ko-KR" dirty="0"/>
              <a:t>(cross product)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0553" y="157075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8976242" y="2566735"/>
                <a:ext cx="210349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42" y="2566735"/>
                <a:ext cx="2103492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8483150" y="2540465"/>
            <a:ext cx="3223900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7080310" y="4305150"/>
                <a:ext cx="4407728" cy="2256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/>
                        <m:t>×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10" y="4305150"/>
                <a:ext cx="4407728" cy="2256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7446580" y="4321928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0A221-2CC4-CFDE-31D0-EE7C706C1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989" y="1752600"/>
            <a:ext cx="445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9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045042" y="1570758"/>
            <a:ext cx="3224163" cy="694270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74DF4-A5BC-A5AF-4C76-AA41C204027E}"/>
              </a:ext>
            </a:extLst>
          </p:cNvPr>
          <p:cNvSpPr txBox="1"/>
          <p:nvPr/>
        </p:nvSpPr>
        <p:spPr>
          <a:xfrm>
            <a:off x="8816829" y="1733227"/>
            <a:ext cx="2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외적 응용 예시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F997BF6-C1BC-0F1F-7293-CED55D82D47A}"/>
              </a:ext>
            </a:extLst>
          </p:cNvPr>
          <p:cNvSpPr/>
          <p:nvPr/>
        </p:nvSpPr>
        <p:spPr>
          <a:xfrm>
            <a:off x="922795" y="1644242"/>
            <a:ext cx="5027196" cy="4303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A7DBD-7079-9013-7D73-94FF01018F66}"/>
              </a:ext>
            </a:extLst>
          </p:cNvPr>
          <p:cNvSpPr txBox="1"/>
          <p:nvPr/>
        </p:nvSpPr>
        <p:spPr>
          <a:xfrm>
            <a:off x="3254451" y="361135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8C1E0-5AE3-E50A-69A9-755EDFD54527}"/>
              </a:ext>
            </a:extLst>
          </p:cNvPr>
          <p:cNvSpPr txBox="1"/>
          <p:nvPr/>
        </p:nvSpPr>
        <p:spPr>
          <a:xfrm>
            <a:off x="4901402" y="173322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E549-86EC-C981-2B82-1348F4AF0EFE}"/>
              </a:ext>
            </a:extLst>
          </p:cNvPr>
          <p:cNvSpPr txBox="1"/>
          <p:nvPr/>
        </p:nvSpPr>
        <p:spPr>
          <a:xfrm>
            <a:off x="5949991" y="361135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917D6F-6827-A1F5-B23D-FB613C1BFD2E}"/>
              </a:ext>
            </a:extLst>
          </p:cNvPr>
          <p:cNvCxnSpPr>
            <a:cxnSpLocks/>
          </p:cNvCxnSpPr>
          <p:nvPr/>
        </p:nvCxnSpPr>
        <p:spPr>
          <a:xfrm flipV="1">
            <a:off x="3436393" y="2150237"/>
            <a:ext cx="1628321" cy="16457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706155-8D22-CB2B-48D8-C6CFAB64138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36393" y="3796018"/>
            <a:ext cx="251359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9654C9-AD9A-1BC4-5AF1-0B9F8EBF27C5}"/>
              </a:ext>
            </a:extLst>
          </p:cNvPr>
          <p:cNvSpPr/>
          <p:nvPr/>
        </p:nvSpPr>
        <p:spPr>
          <a:xfrm>
            <a:off x="6960279" y="2973127"/>
            <a:ext cx="4057047" cy="694270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70DE-930C-BD8B-28B9-E90B722FF4FB}"/>
              </a:ext>
            </a:extLst>
          </p:cNvPr>
          <p:cNvSpPr txBox="1"/>
          <p:nvPr/>
        </p:nvSpPr>
        <p:spPr>
          <a:xfrm>
            <a:off x="7306810" y="3099878"/>
            <a:ext cx="336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시계 방향 </a:t>
            </a:r>
            <a:r>
              <a:rPr lang="en-US" altLang="ko-KR" dirty="0"/>
              <a:t>/ </a:t>
            </a:r>
            <a:r>
              <a:rPr lang="ko-KR" altLang="en-US" dirty="0"/>
              <a:t>반시계 방향 체크</a:t>
            </a:r>
          </a:p>
        </p:txBody>
      </p:sp>
    </p:spTree>
    <p:extLst>
      <p:ext uri="{BB962C8B-B14F-4D97-AF65-F5344CB8AC3E}">
        <p14:creationId xmlns:p14="http://schemas.microsoft.com/office/powerpoint/2010/main" val="95554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045042" y="1570758"/>
            <a:ext cx="3224163" cy="694270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C07F57C-50F3-8D6A-AA28-8D8FB818BCC2}"/>
              </a:ext>
            </a:extLst>
          </p:cNvPr>
          <p:cNvCxnSpPr>
            <a:cxnSpLocks/>
          </p:cNvCxnSpPr>
          <p:nvPr/>
        </p:nvCxnSpPr>
        <p:spPr>
          <a:xfrm flipV="1">
            <a:off x="1299685" y="2036733"/>
            <a:ext cx="2847274" cy="27845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C3C372-CEDA-7C7A-ED80-87D2D94404DF}"/>
              </a:ext>
            </a:extLst>
          </p:cNvPr>
          <p:cNvCxnSpPr>
            <a:cxnSpLocks/>
          </p:cNvCxnSpPr>
          <p:nvPr/>
        </p:nvCxnSpPr>
        <p:spPr>
          <a:xfrm>
            <a:off x="1299685" y="4821266"/>
            <a:ext cx="413577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F1F850-71ED-77EA-BC89-7DE36B1B7451}"/>
              </a:ext>
            </a:extLst>
          </p:cNvPr>
          <p:cNvCxnSpPr>
            <a:cxnSpLocks/>
          </p:cNvCxnSpPr>
          <p:nvPr/>
        </p:nvCxnSpPr>
        <p:spPr>
          <a:xfrm flipV="1">
            <a:off x="1299685" y="3758268"/>
            <a:ext cx="2617974" cy="10629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5BDF1E-ACF1-4549-CA81-D84DD5D34D5A}"/>
              </a:ext>
            </a:extLst>
          </p:cNvPr>
          <p:cNvSpPr txBox="1"/>
          <p:nvPr/>
        </p:nvSpPr>
        <p:spPr>
          <a:xfrm>
            <a:off x="3875847" y="351011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50451-1DCF-39E8-61A0-B8FD81032E43}"/>
              </a:ext>
            </a:extLst>
          </p:cNvPr>
          <p:cNvSpPr txBox="1"/>
          <p:nvPr/>
        </p:nvSpPr>
        <p:spPr>
          <a:xfrm>
            <a:off x="5324475" y="482126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0D381-98EE-EBDF-A051-F91E82765409}"/>
              </a:ext>
            </a:extLst>
          </p:cNvPr>
          <p:cNvSpPr txBox="1"/>
          <p:nvPr/>
        </p:nvSpPr>
        <p:spPr>
          <a:xfrm>
            <a:off x="913922" y="473574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06079-2035-4F55-3B7F-09100691AB41}"/>
              </a:ext>
            </a:extLst>
          </p:cNvPr>
          <p:cNvSpPr txBox="1"/>
          <p:nvPr/>
        </p:nvSpPr>
        <p:spPr>
          <a:xfrm>
            <a:off x="3600365" y="195962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74DF4-A5BC-A5AF-4C76-AA41C204027E}"/>
              </a:ext>
            </a:extLst>
          </p:cNvPr>
          <p:cNvSpPr txBox="1"/>
          <p:nvPr/>
        </p:nvSpPr>
        <p:spPr>
          <a:xfrm>
            <a:off x="8816829" y="1733227"/>
            <a:ext cx="2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외적 응용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CA4DD6-FF26-8A60-1531-BAD43677CEED}"/>
                  </a:ext>
                </a:extLst>
              </p:cNvPr>
              <p:cNvSpPr txBox="1"/>
              <p:nvPr/>
            </p:nvSpPr>
            <p:spPr>
              <a:xfrm>
                <a:off x="6096000" y="3170765"/>
                <a:ext cx="6094602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ko-KR"/>
                      <m:t>×</m:t>
                    </m:r>
                    <m:acc>
                      <m:accPr>
                        <m:chr m:val="⃗"/>
                        <m:ctrlPr>
                          <a:rPr lang="ko-KR" alt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/>
                  <a:t>와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ko-KR"/>
                      <m:t>×</m:t>
                    </m:r>
                    <m:acc>
                      <m:accPr>
                        <m:chr m:val="⃗"/>
                        <m:ctrlPr>
                          <a:rPr lang="ko-KR" alt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같</m:t>
                    </m:r>
                  </m:oMath>
                </a14:m>
                <a:r>
                  <a:rPr lang="ko-KR" altLang="en-US" dirty="0"/>
                  <a:t>은 방향 가리키는지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CA4DD6-FF26-8A60-1531-BAD43677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70765"/>
                <a:ext cx="6094602" cy="374526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23217A-FA6E-D44D-4EF6-54DC293D30DD}"/>
                  </a:ext>
                </a:extLst>
              </p:cNvPr>
              <p:cNvSpPr txBox="1"/>
              <p:nvPr/>
            </p:nvSpPr>
            <p:spPr>
              <a:xfrm>
                <a:off x="421547" y="4827448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23217A-FA6E-D44D-4EF6-54DC293D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7" y="4827448"/>
                <a:ext cx="609460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EDF6D7-3472-59E5-140A-88DBC783B995}"/>
                  </a:ext>
                </a:extLst>
              </p:cNvPr>
              <p:cNvSpPr txBox="1"/>
              <p:nvPr/>
            </p:nvSpPr>
            <p:spPr>
              <a:xfrm>
                <a:off x="-509631" y="3080195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EDF6D7-3472-59E5-140A-88DBC783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631" y="3080195"/>
                <a:ext cx="60946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CF705-CB7D-5017-0E5B-3878A32F0C0F}"/>
                  </a:ext>
                </a:extLst>
              </p:cNvPr>
              <p:cNvSpPr txBox="1"/>
              <p:nvPr/>
            </p:nvSpPr>
            <p:spPr>
              <a:xfrm>
                <a:off x="0" y="4043140"/>
                <a:ext cx="6350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CF705-CB7D-5017-0E5B-3878A32F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3140"/>
                <a:ext cx="635046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EBC79F-395B-81F6-7507-68B24017AA5F}"/>
              </a:ext>
            </a:extLst>
          </p:cNvPr>
          <p:cNvSpPr/>
          <p:nvPr/>
        </p:nvSpPr>
        <p:spPr>
          <a:xfrm>
            <a:off x="5782205" y="3010893"/>
            <a:ext cx="5110110" cy="694270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C879A6-13CD-304C-AB6F-744424335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375" y="4735740"/>
            <a:ext cx="4294560" cy="1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832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411</TotalTime>
  <Words>176</Words>
  <Application>Microsoft Office PowerPoint</Application>
  <PresentationFormat>와이드스크린</PresentationFormat>
  <Paragraphs>86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Century Gothic</vt:lpstr>
      <vt:lpstr>비행기 구름</vt:lpstr>
      <vt:lpstr>외적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103</cp:revision>
  <dcterms:created xsi:type="dcterms:W3CDTF">2021-01-24T13:46:17Z</dcterms:created>
  <dcterms:modified xsi:type="dcterms:W3CDTF">2022-12-10T18:02:10Z</dcterms:modified>
</cp:coreProperties>
</file>