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5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5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1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5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7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1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9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5.png"/><Relationship Id="rId5" Type="http://schemas.openxmlformats.org/officeDocument/2006/relationships/image" Target="../media/image13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E5A0C21D-435D-442C-F029-55261D36844A}"/>
              </a:ext>
            </a:extLst>
          </p:cNvPr>
          <p:cNvSpPr/>
          <p:nvPr/>
        </p:nvSpPr>
        <p:spPr>
          <a:xfrm>
            <a:off x="4826793" y="248602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35897F8D-A130-17E4-7696-F5046A6E6443}"/>
              </a:ext>
            </a:extLst>
          </p:cNvPr>
          <p:cNvSpPr/>
          <p:nvPr/>
        </p:nvSpPr>
        <p:spPr>
          <a:xfrm>
            <a:off x="6096000" y="128587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5343703" y="1768073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8D3D2-7F70-05B6-DD70-4BE7C15250D9}"/>
              </a:ext>
            </a:extLst>
          </p:cNvPr>
          <p:cNvSpPr txBox="1"/>
          <p:nvPr/>
        </p:nvSpPr>
        <p:spPr>
          <a:xfrm flipH="1">
            <a:off x="4900015" y="2212035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BF5BB-ECFB-CFB0-8CD1-0F08947669C5}"/>
              </a:ext>
            </a:extLst>
          </p:cNvPr>
          <p:cNvSpPr txBox="1"/>
          <p:nvPr/>
        </p:nvSpPr>
        <p:spPr>
          <a:xfrm flipH="1">
            <a:off x="6172374" y="976020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B918-7C3B-6A9E-B35F-B111258AECE7}"/>
              </a:ext>
            </a:extLst>
          </p:cNvPr>
          <p:cNvSpPr txBox="1"/>
          <p:nvPr/>
        </p:nvSpPr>
        <p:spPr>
          <a:xfrm>
            <a:off x="4915581" y="344804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BFF8-AC97-634F-75A4-8EC9B50EB1D3}"/>
              </a:ext>
            </a:extLst>
          </p:cNvPr>
          <p:cNvSpPr txBox="1"/>
          <p:nvPr/>
        </p:nvSpPr>
        <p:spPr>
          <a:xfrm>
            <a:off x="6184573" y="3424774"/>
            <a:ext cx="384572" cy="37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4A6BE-C5F8-87DF-8F94-8D791D686E15}"/>
              </a:ext>
            </a:extLst>
          </p:cNvPr>
          <p:cNvSpPr txBox="1"/>
          <p:nvPr/>
        </p:nvSpPr>
        <p:spPr>
          <a:xfrm>
            <a:off x="3661168" y="2673905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6D575-D1C9-0447-5F25-B35F139BF556}"/>
              </a:ext>
            </a:extLst>
          </p:cNvPr>
          <p:cNvSpPr txBox="1"/>
          <p:nvPr/>
        </p:nvSpPr>
        <p:spPr>
          <a:xfrm>
            <a:off x="3674443" y="136790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E2814B-B8CD-FE4B-5669-AE7245C94219}"/>
              </a:ext>
            </a:extLst>
          </p:cNvPr>
          <p:cNvCxnSpPr>
            <a:cxnSpLocks/>
          </p:cNvCxnSpPr>
          <p:nvPr/>
        </p:nvCxnSpPr>
        <p:spPr>
          <a:xfrm>
            <a:off x="3994038" y="1552575"/>
            <a:ext cx="208299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2AFF17-C1C1-FCAA-3B0A-0BD8CCB919B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994038" y="2752725"/>
            <a:ext cx="8327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06ACB-47EB-E6D6-112F-78AB35EC5760}"/>
              </a:ext>
            </a:extLst>
          </p:cNvPr>
          <p:cNvCxnSpPr>
            <a:cxnSpLocks/>
          </p:cNvCxnSpPr>
          <p:nvPr/>
        </p:nvCxnSpPr>
        <p:spPr>
          <a:xfrm>
            <a:off x="5078249" y="3043237"/>
            <a:ext cx="0" cy="398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EFA88A-3206-CFA0-8F01-C2E7AF6EB6BC}"/>
              </a:ext>
            </a:extLst>
          </p:cNvPr>
          <p:cNvCxnSpPr>
            <a:cxnSpLocks/>
          </p:cNvCxnSpPr>
          <p:nvPr/>
        </p:nvCxnSpPr>
        <p:spPr>
          <a:xfrm>
            <a:off x="6355556" y="1831459"/>
            <a:ext cx="0" cy="16103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/>
              <p:nvPr/>
            </p:nvSpPr>
            <p:spPr>
              <a:xfrm>
                <a:off x="8071478" y="3446653"/>
                <a:ext cx="3708329" cy="39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= (3, 4)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78" y="3446653"/>
                <a:ext cx="3708329" cy="394852"/>
              </a:xfrm>
              <a:prstGeom prst="rect">
                <a:avLst/>
              </a:prstGeom>
              <a:blipFill>
                <a:blip r:embed="rId4"/>
                <a:stretch>
                  <a:fillRect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F07689-84DF-9660-53F2-AE4869CF77FF}"/>
              </a:ext>
            </a:extLst>
          </p:cNvPr>
          <p:cNvSpPr/>
          <p:nvPr/>
        </p:nvSpPr>
        <p:spPr>
          <a:xfrm>
            <a:off x="7846451" y="3179106"/>
            <a:ext cx="4019079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6E88C9-1838-6E5F-CEF2-A3ED9B21A2D2}"/>
                  </a:ext>
                </a:extLst>
              </p:cNvPr>
              <p:cNvSpPr txBox="1"/>
              <p:nvPr/>
            </p:nvSpPr>
            <p:spPr>
              <a:xfrm>
                <a:off x="8895101" y="4395792"/>
                <a:ext cx="2976330" cy="933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6E88C9-1838-6E5F-CEF2-A3ED9B21A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101" y="4395792"/>
                <a:ext cx="2976330" cy="933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7AC365C4-A26C-B641-D53F-7531517E843A}"/>
              </a:ext>
            </a:extLst>
          </p:cNvPr>
          <p:cNvSpPr/>
          <p:nvPr/>
        </p:nvSpPr>
        <p:spPr>
          <a:xfrm>
            <a:off x="8233741" y="4253955"/>
            <a:ext cx="3335581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60F47-BD8C-DF84-8FD3-DF0443601925}"/>
                  </a:ext>
                </a:extLst>
              </p:cNvPr>
              <p:cNvSpPr txBox="1"/>
              <p:nvPr/>
            </p:nvSpPr>
            <p:spPr>
              <a:xfrm>
                <a:off x="8999220" y="2310865"/>
                <a:ext cx="2342136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단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벡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크</m:t>
                    </m:r>
                  </m:oMath>
                </a14:m>
                <a:r>
                  <a:rPr lang="ko-KR" altLang="en-US" dirty="0"/>
                  <a:t>기가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벡터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60F47-BD8C-DF84-8FD3-DF0443601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20" y="2310865"/>
                <a:ext cx="2342136" cy="651525"/>
              </a:xfrm>
              <a:prstGeom prst="rect">
                <a:avLst/>
              </a:prstGeom>
              <a:blipFill>
                <a:blip r:embed="rId6"/>
                <a:stretch>
                  <a:fillRect l="-2083" t="-4673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F4625-C725-CB68-8F94-5739E96CEAF3}"/>
              </a:ext>
            </a:extLst>
          </p:cNvPr>
          <p:cNvSpPr/>
          <p:nvPr/>
        </p:nvSpPr>
        <p:spPr>
          <a:xfrm>
            <a:off x="8718942" y="1313926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F89DF-45E9-DCFB-BBA3-4DC8C7A26783}"/>
              </a:ext>
            </a:extLst>
          </p:cNvPr>
          <p:cNvSpPr txBox="1"/>
          <p:nvPr/>
        </p:nvSpPr>
        <p:spPr>
          <a:xfrm>
            <a:off x="8963024" y="1518135"/>
            <a:ext cx="23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 </a:t>
            </a:r>
            <a:r>
              <a:rPr lang="en-US" altLang="ko-KR" dirty="0"/>
              <a:t>(Normalize)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66824EF-10C5-844F-1504-BEF25ED6D588}"/>
              </a:ext>
            </a:extLst>
          </p:cNvPr>
          <p:cNvCxnSpPr>
            <a:cxnSpLocks/>
          </p:cNvCxnSpPr>
          <p:nvPr/>
        </p:nvCxnSpPr>
        <p:spPr>
          <a:xfrm flipV="1">
            <a:off x="5511759" y="2765625"/>
            <a:ext cx="291583" cy="28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58A5D7-8337-D75C-489B-593EAF4A4C93}"/>
                  </a:ext>
                </a:extLst>
              </p:cNvPr>
              <p:cNvSpPr txBox="1"/>
              <p:nvPr/>
            </p:nvSpPr>
            <p:spPr>
              <a:xfrm>
                <a:off x="4871177" y="2848104"/>
                <a:ext cx="1663119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58A5D7-8337-D75C-489B-593EAF4A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77" y="2848104"/>
                <a:ext cx="1663119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EFBBA3-630A-F0E5-4265-D77D646A0342}"/>
                  </a:ext>
                </a:extLst>
              </p:cNvPr>
              <p:cNvSpPr txBox="1"/>
              <p:nvPr/>
            </p:nvSpPr>
            <p:spPr>
              <a:xfrm>
                <a:off x="4525428" y="5164418"/>
                <a:ext cx="4012825" cy="132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5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ko-KR" altLang="en-US" sz="2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ko-KR" altLang="en-US" sz="25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ko-KR" altLang="en-US" sz="25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ko-KR" altLang="en-US" sz="25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ko-KR" sz="2500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ko-KR" altLang="en-US" sz="25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ko-KR" altLang="en-US" sz="25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ko-KR" altLang="en-US" sz="25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500" dirty="0"/>
                      <m:t>)</m:t>
                    </m:r>
                  </m:oMath>
                </a14:m>
                <a:r>
                  <a:rPr lang="en-US" altLang="ko-KR" sz="2500" dirty="0">
                    <a:solidFill>
                      <a:schemeClr val="tx1"/>
                    </a:solidFill>
                  </a:rPr>
                  <a:t> </a:t>
                </a:r>
                <a:endParaRPr lang="ko-KR" altLang="en-US" sz="2500" dirty="0">
                  <a:solidFill>
                    <a:schemeClr val="tx1"/>
                  </a:solidFill>
                </a:endParaRPr>
              </a:p>
              <a:p>
                <a:endParaRPr lang="ko-KR" alt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EFBBA3-630A-F0E5-4265-D77D646A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28" y="5164418"/>
                <a:ext cx="4012825" cy="13288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FFE28-7216-165E-9DBB-C8AA1DBDB79B}"/>
              </a:ext>
            </a:extLst>
          </p:cNvPr>
          <p:cNvSpPr/>
          <p:nvPr/>
        </p:nvSpPr>
        <p:spPr>
          <a:xfrm>
            <a:off x="4336526" y="4862298"/>
            <a:ext cx="3335581" cy="148692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6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E5A0C21D-435D-442C-F029-55261D36844A}"/>
              </a:ext>
            </a:extLst>
          </p:cNvPr>
          <p:cNvSpPr/>
          <p:nvPr/>
        </p:nvSpPr>
        <p:spPr>
          <a:xfrm>
            <a:off x="4826793" y="248602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35897F8D-A130-17E4-7696-F5046A6E6443}"/>
              </a:ext>
            </a:extLst>
          </p:cNvPr>
          <p:cNvSpPr/>
          <p:nvPr/>
        </p:nvSpPr>
        <p:spPr>
          <a:xfrm>
            <a:off x="6096000" y="128587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8D3D2-7F70-05B6-DD70-4BE7C15250D9}"/>
              </a:ext>
            </a:extLst>
          </p:cNvPr>
          <p:cNvSpPr txBox="1"/>
          <p:nvPr/>
        </p:nvSpPr>
        <p:spPr>
          <a:xfrm flipH="1">
            <a:off x="4900015" y="2212035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BF5BB-ECFB-CFB0-8CD1-0F08947669C5}"/>
              </a:ext>
            </a:extLst>
          </p:cNvPr>
          <p:cNvSpPr txBox="1"/>
          <p:nvPr/>
        </p:nvSpPr>
        <p:spPr>
          <a:xfrm flipH="1">
            <a:off x="6172374" y="976020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B918-7C3B-6A9E-B35F-B111258AECE7}"/>
              </a:ext>
            </a:extLst>
          </p:cNvPr>
          <p:cNvSpPr txBox="1"/>
          <p:nvPr/>
        </p:nvSpPr>
        <p:spPr>
          <a:xfrm>
            <a:off x="4915581" y="344804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BFF8-AC97-634F-75A4-8EC9B50EB1D3}"/>
              </a:ext>
            </a:extLst>
          </p:cNvPr>
          <p:cNvSpPr txBox="1"/>
          <p:nvPr/>
        </p:nvSpPr>
        <p:spPr>
          <a:xfrm>
            <a:off x="6184573" y="3424774"/>
            <a:ext cx="384572" cy="37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4A6BE-C5F8-87DF-8F94-8D791D686E15}"/>
              </a:ext>
            </a:extLst>
          </p:cNvPr>
          <p:cNvSpPr txBox="1"/>
          <p:nvPr/>
        </p:nvSpPr>
        <p:spPr>
          <a:xfrm>
            <a:off x="3661168" y="2673905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6D575-D1C9-0447-5F25-B35F139BF556}"/>
              </a:ext>
            </a:extLst>
          </p:cNvPr>
          <p:cNvSpPr txBox="1"/>
          <p:nvPr/>
        </p:nvSpPr>
        <p:spPr>
          <a:xfrm>
            <a:off x="3674443" y="136790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E2814B-B8CD-FE4B-5669-AE7245C94219}"/>
              </a:ext>
            </a:extLst>
          </p:cNvPr>
          <p:cNvCxnSpPr>
            <a:cxnSpLocks/>
          </p:cNvCxnSpPr>
          <p:nvPr/>
        </p:nvCxnSpPr>
        <p:spPr>
          <a:xfrm>
            <a:off x="3994038" y="1552575"/>
            <a:ext cx="208299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2AFF17-C1C1-FCAA-3B0A-0BD8CCB919B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994038" y="2752725"/>
            <a:ext cx="8327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06ACB-47EB-E6D6-112F-78AB35EC5760}"/>
              </a:ext>
            </a:extLst>
          </p:cNvPr>
          <p:cNvCxnSpPr>
            <a:cxnSpLocks/>
          </p:cNvCxnSpPr>
          <p:nvPr/>
        </p:nvCxnSpPr>
        <p:spPr>
          <a:xfrm>
            <a:off x="5078249" y="3043237"/>
            <a:ext cx="0" cy="398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EFA88A-3206-CFA0-8F01-C2E7AF6EB6BC}"/>
              </a:ext>
            </a:extLst>
          </p:cNvPr>
          <p:cNvCxnSpPr>
            <a:cxnSpLocks/>
          </p:cNvCxnSpPr>
          <p:nvPr/>
        </p:nvCxnSpPr>
        <p:spPr>
          <a:xfrm>
            <a:off x="6355556" y="1831459"/>
            <a:ext cx="0" cy="16103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F4625-C725-CB68-8F94-5739E96CEAF3}"/>
              </a:ext>
            </a:extLst>
          </p:cNvPr>
          <p:cNvSpPr/>
          <p:nvPr/>
        </p:nvSpPr>
        <p:spPr>
          <a:xfrm>
            <a:off x="8718941" y="1313926"/>
            <a:ext cx="2874644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F89DF-45E9-DCFB-BBA3-4DC8C7A26783}"/>
              </a:ext>
            </a:extLst>
          </p:cNvPr>
          <p:cNvSpPr txBox="1"/>
          <p:nvPr/>
        </p:nvSpPr>
        <p:spPr>
          <a:xfrm>
            <a:off x="8963024" y="1518135"/>
            <a:ext cx="25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 </a:t>
            </a:r>
            <a:r>
              <a:rPr lang="ko-KR" altLang="en-US"/>
              <a:t>벡터 </a:t>
            </a:r>
            <a:r>
              <a:rPr lang="en-US" altLang="ko-KR" dirty="0"/>
              <a:t>vs </a:t>
            </a:r>
            <a:r>
              <a:rPr lang="ko-KR" altLang="en-US" dirty="0"/>
              <a:t>방향 벡터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B64E02-2CE6-4DDA-1A52-F6AF71BFCBB1}"/>
              </a:ext>
            </a:extLst>
          </p:cNvPr>
          <p:cNvSpPr/>
          <p:nvPr/>
        </p:nvSpPr>
        <p:spPr>
          <a:xfrm>
            <a:off x="8718941" y="2792527"/>
            <a:ext cx="1346450" cy="797453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D721E6-1C3D-7E14-4A81-D3D1963C6EEF}"/>
                  </a:ext>
                </a:extLst>
              </p:cNvPr>
              <p:cNvSpPr txBox="1"/>
              <p:nvPr/>
            </p:nvSpPr>
            <p:spPr>
              <a:xfrm>
                <a:off x="8585629" y="2869151"/>
                <a:ext cx="16546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D721E6-1C3D-7E14-4A81-D3D1963C6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29" y="2869151"/>
                <a:ext cx="1654692" cy="646331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AD2CD8-A22C-F0F0-3E4C-2870EB3733CE}"/>
              </a:ext>
            </a:extLst>
          </p:cNvPr>
          <p:cNvSpPr/>
          <p:nvPr/>
        </p:nvSpPr>
        <p:spPr>
          <a:xfrm>
            <a:off x="7171819" y="3900488"/>
            <a:ext cx="4857925" cy="926779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47C34-6FC0-9BC3-2A88-4585A2AA5FDB}"/>
              </a:ext>
            </a:extLst>
          </p:cNvPr>
          <p:cNvSpPr txBox="1"/>
          <p:nvPr/>
        </p:nvSpPr>
        <p:spPr>
          <a:xfrm>
            <a:off x="7239000" y="3957418"/>
            <a:ext cx="4857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en-US" altLang="ko-KR" dirty="0"/>
          </a:p>
          <a:p>
            <a:pPr/>
            <a:r>
              <a:rPr lang="ko-KR" altLang="en-US" dirty="0"/>
              <a:t>위치 벡터 </a:t>
            </a:r>
            <a:r>
              <a:rPr lang="en-US" altLang="ko-KR" dirty="0"/>
              <a:t>= </a:t>
            </a:r>
            <a:r>
              <a:rPr lang="ko-KR" altLang="en-US" dirty="0"/>
              <a:t>벡터를 위치 표현 용도로 쓰는 것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02DC86-F584-17E1-953D-37EC46C9DB05}"/>
              </a:ext>
            </a:extLst>
          </p:cNvPr>
          <p:cNvCxnSpPr>
            <a:cxnSpLocks/>
          </p:cNvCxnSpPr>
          <p:nvPr/>
        </p:nvCxnSpPr>
        <p:spPr>
          <a:xfrm flipV="1">
            <a:off x="3999530" y="2717480"/>
            <a:ext cx="1030927" cy="77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D62D72-038B-3B77-1B10-77C4BA39EC21}"/>
              </a:ext>
            </a:extLst>
          </p:cNvPr>
          <p:cNvCxnSpPr>
            <a:cxnSpLocks/>
          </p:cNvCxnSpPr>
          <p:nvPr/>
        </p:nvCxnSpPr>
        <p:spPr>
          <a:xfrm flipV="1">
            <a:off x="3953377" y="1513056"/>
            <a:ext cx="2448469" cy="193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5BE778-5D15-E8FF-CEE4-3F7DB9115F4B}"/>
                  </a:ext>
                </a:extLst>
              </p:cNvPr>
              <p:cNvSpPr txBox="1"/>
              <p:nvPr/>
            </p:nvSpPr>
            <p:spPr>
              <a:xfrm>
                <a:off x="6056212" y="5335284"/>
                <a:ext cx="6094602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사</m:t>
                    </m:r>
                  </m:oMath>
                </a14:m>
                <a:r>
                  <a:rPr lang="ko-KR" altLang="en-US" dirty="0"/>
                  <a:t>실 좌표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원점을 기준으로 한 방향 벡터로 간주해도 됨</a:t>
                </a:r>
                <a:endParaRPr lang="en-US" altLang="ko-KR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5BE778-5D15-E8FF-CEE4-3F7DB911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12" y="5335284"/>
                <a:ext cx="6094602" cy="374526"/>
              </a:xfrm>
              <a:prstGeom prst="rect">
                <a:avLst/>
              </a:prstGeom>
              <a:blipFill>
                <a:blip r:embed="rId4"/>
                <a:stretch>
                  <a:fillRect l="-300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227BA4-28A5-2273-F8B0-9F3D0ED31FEF}"/>
              </a:ext>
            </a:extLst>
          </p:cNvPr>
          <p:cNvSpPr/>
          <p:nvPr/>
        </p:nvSpPr>
        <p:spPr>
          <a:xfrm>
            <a:off x="5993943" y="5122222"/>
            <a:ext cx="5984214" cy="710261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E5A0C21D-435D-442C-F029-55261D36844A}"/>
              </a:ext>
            </a:extLst>
          </p:cNvPr>
          <p:cNvSpPr/>
          <p:nvPr/>
        </p:nvSpPr>
        <p:spPr>
          <a:xfrm>
            <a:off x="4995862" y="2152650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6D8BB-316D-B8C6-3E63-115A12FA8286}"/>
              </a:ext>
            </a:extLst>
          </p:cNvPr>
          <p:cNvSpPr txBox="1"/>
          <p:nvPr/>
        </p:nvSpPr>
        <p:spPr>
          <a:xfrm>
            <a:off x="8458200" y="2047012"/>
            <a:ext cx="204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	1</a:t>
            </a:r>
          </a:p>
          <a:p>
            <a:r>
              <a:rPr lang="en-US" altLang="ko-KR" dirty="0"/>
              <a:t>Race 	Human</a:t>
            </a:r>
          </a:p>
          <a:p>
            <a:r>
              <a:rPr lang="en-US" altLang="ko-KR" dirty="0"/>
              <a:t>Type 	Mage</a:t>
            </a:r>
          </a:p>
          <a:p>
            <a:r>
              <a:rPr lang="en-US" altLang="ko-KR" dirty="0"/>
              <a:t>HP 		100</a:t>
            </a:r>
          </a:p>
          <a:p>
            <a:r>
              <a:rPr lang="en-US" altLang="ko-KR" dirty="0"/>
              <a:t>ATT		15</a:t>
            </a:r>
            <a:br>
              <a:rPr lang="en-US" altLang="ko-KR" dirty="0"/>
            </a:br>
            <a:r>
              <a:rPr lang="en-US" altLang="ko-KR" dirty="0"/>
              <a:t>DEF 	3</a:t>
            </a:r>
          </a:p>
          <a:p>
            <a:r>
              <a:rPr lang="en-US" altLang="ko-KR" dirty="0"/>
              <a:t>Pos 		(3, 4)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D982B-B4C6-0261-D007-484422250E1C}"/>
              </a:ext>
            </a:extLst>
          </p:cNvPr>
          <p:cNvSpPr/>
          <p:nvPr/>
        </p:nvSpPr>
        <p:spPr>
          <a:xfrm>
            <a:off x="8309370" y="1730067"/>
            <a:ext cx="2345533" cy="2537133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E5A0C21D-435D-442C-F029-55261D36844A}"/>
              </a:ext>
            </a:extLst>
          </p:cNvPr>
          <p:cNvSpPr/>
          <p:nvPr/>
        </p:nvSpPr>
        <p:spPr>
          <a:xfrm>
            <a:off x="4826793" y="248602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35897F8D-A130-17E4-7696-F5046A6E6443}"/>
              </a:ext>
            </a:extLst>
          </p:cNvPr>
          <p:cNvSpPr/>
          <p:nvPr/>
        </p:nvSpPr>
        <p:spPr>
          <a:xfrm>
            <a:off x="6096000" y="128587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5343703" y="1768073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108277" y="2454442"/>
                <a:ext cx="1779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/>
                  <a:t>크기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방향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277" y="2454442"/>
                <a:ext cx="1779981" cy="646331"/>
              </a:xfrm>
              <a:prstGeom prst="rect">
                <a:avLst/>
              </a:prstGeom>
              <a:blipFill>
                <a:blip r:embed="rId3"/>
                <a:stretch>
                  <a:fillRect t="-11321" r="-2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8D3D2-7F70-05B6-DD70-4BE7C15250D9}"/>
              </a:ext>
            </a:extLst>
          </p:cNvPr>
          <p:cNvSpPr txBox="1"/>
          <p:nvPr/>
        </p:nvSpPr>
        <p:spPr>
          <a:xfrm flipH="1">
            <a:off x="4900015" y="2212035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BF5BB-ECFB-CFB0-8CD1-0F08947669C5}"/>
              </a:ext>
            </a:extLst>
          </p:cNvPr>
          <p:cNvSpPr txBox="1"/>
          <p:nvPr/>
        </p:nvSpPr>
        <p:spPr>
          <a:xfrm flipH="1">
            <a:off x="6172374" y="976020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B918-7C3B-6A9E-B35F-B111258AECE7}"/>
              </a:ext>
            </a:extLst>
          </p:cNvPr>
          <p:cNvSpPr txBox="1"/>
          <p:nvPr/>
        </p:nvSpPr>
        <p:spPr>
          <a:xfrm>
            <a:off x="4915581" y="344804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BFF8-AC97-634F-75A4-8EC9B50EB1D3}"/>
              </a:ext>
            </a:extLst>
          </p:cNvPr>
          <p:cNvSpPr txBox="1"/>
          <p:nvPr/>
        </p:nvSpPr>
        <p:spPr>
          <a:xfrm>
            <a:off x="6184573" y="3424774"/>
            <a:ext cx="384572" cy="37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4A6BE-C5F8-87DF-8F94-8D791D686E15}"/>
              </a:ext>
            </a:extLst>
          </p:cNvPr>
          <p:cNvSpPr txBox="1"/>
          <p:nvPr/>
        </p:nvSpPr>
        <p:spPr>
          <a:xfrm>
            <a:off x="3661168" y="2673905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6D575-D1C9-0447-5F25-B35F139BF556}"/>
              </a:ext>
            </a:extLst>
          </p:cNvPr>
          <p:cNvSpPr txBox="1"/>
          <p:nvPr/>
        </p:nvSpPr>
        <p:spPr>
          <a:xfrm>
            <a:off x="3674443" y="136790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E2814B-B8CD-FE4B-5669-AE7245C94219}"/>
              </a:ext>
            </a:extLst>
          </p:cNvPr>
          <p:cNvCxnSpPr>
            <a:cxnSpLocks/>
          </p:cNvCxnSpPr>
          <p:nvPr/>
        </p:nvCxnSpPr>
        <p:spPr>
          <a:xfrm>
            <a:off x="3994038" y="1552575"/>
            <a:ext cx="208299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2AFF17-C1C1-FCAA-3B0A-0BD8CCB919B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994038" y="2752725"/>
            <a:ext cx="8327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06ACB-47EB-E6D6-112F-78AB35EC5760}"/>
              </a:ext>
            </a:extLst>
          </p:cNvPr>
          <p:cNvCxnSpPr>
            <a:cxnSpLocks/>
          </p:cNvCxnSpPr>
          <p:nvPr/>
        </p:nvCxnSpPr>
        <p:spPr>
          <a:xfrm>
            <a:off x="5078249" y="3043237"/>
            <a:ext cx="0" cy="398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EFA88A-3206-CFA0-8F01-C2E7AF6EB6BC}"/>
              </a:ext>
            </a:extLst>
          </p:cNvPr>
          <p:cNvCxnSpPr>
            <a:cxnSpLocks/>
          </p:cNvCxnSpPr>
          <p:nvPr/>
        </p:nvCxnSpPr>
        <p:spPr>
          <a:xfrm>
            <a:off x="6355556" y="1831459"/>
            <a:ext cx="0" cy="16103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F866BD3-A853-24C0-1B26-1188DABAB8E3}"/>
              </a:ext>
            </a:extLst>
          </p:cNvPr>
          <p:cNvCxnSpPr>
            <a:cxnSpLocks/>
          </p:cNvCxnSpPr>
          <p:nvPr/>
        </p:nvCxnSpPr>
        <p:spPr>
          <a:xfrm flipV="1">
            <a:off x="9718532" y="3290618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4E107D-170A-C944-B164-2D8742AAEB59}"/>
                  </a:ext>
                </a:extLst>
              </p:cNvPr>
              <p:cNvSpPr txBox="1"/>
              <p:nvPr/>
            </p:nvSpPr>
            <p:spPr>
              <a:xfrm>
                <a:off x="9674296" y="3387896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4E107D-170A-C944-B164-2D8742AA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96" y="3387896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B339B-F9A6-F90C-A9B5-D53521F5B8C6}"/>
              </a:ext>
            </a:extLst>
          </p:cNvPr>
          <p:cNvSpPr/>
          <p:nvPr/>
        </p:nvSpPr>
        <p:spPr>
          <a:xfrm>
            <a:off x="8718942" y="3178918"/>
            <a:ext cx="2558652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/>
              <p:nvPr/>
            </p:nvSpPr>
            <p:spPr>
              <a:xfrm>
                <a:off x="8045520" y="4656140"/>
                <a:ext cx="370832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= (3, 4)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20" y="4656140"/>
                <a:ext cx="3708329" cy="391261"/>
              </a:xfrm>
              <a:prstGeom prst="rect">
                <a:avLst/>
              </a:prstGeom>
              <a:blipFill>
                <a:blip r:embed="rId6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F07689-84DF-9660-53F2-AE4869CF77FF}"/>
              </a:ext>
            </a:extLst>
          </p:cNvPr>
          <p:cNvSpPr/>
          <p:nvPr/>
        </p:nvSpPr>
        <p:spPr>
          <a:xfrm>
            <a:off x="7820493" y="4388593"/>
            <a:ext cx="4019079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0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4983030" y="1631307"/>
            <a:ext cx="486781" cy="137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8919560" y="2400793"/>
                <a:ext cx="215741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곱</m:t>
                    </m:r>
                  </m:oMath>
                </a14:m>
                <a:r>
                  <a:rPr lang="ko-KR" altLang="en-US" dirty="0"/>
                  <a:t>셈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나눗셈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560" y="2400793"/>
                <a:ext cx="2157416" cy="374526"/>
              </a:xfrm>
              <a:prstGeom prst="rect">
                <a:avLst/>
              </a:prstGeom>
              <a:blipFill>
                <a:blip r:embed="rId3"/>
                <a:stretch>
                  <a:fillRect l="-2260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4797964" y="2158110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64" y="2158110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/>
              <p:nvPr/>
            </p:nvSpPr>
            <p:spPr>
              <a:xfrm>
                <a:off x="5809725" y="1603708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25" y="1603708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l="-346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7681778" y="4401020"/>
                <a:ext cx="370832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78" y="4401020"/>
                <a:ext cx="3708329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7994707" y="4115888"/>
            <a:ext cx="3395399" cy="1211121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7E15E24-3C6E-4EF5-5897-510810B384D4}"/>
              </a:ext>
            </a:extLst>
          </p:cNvPr>
          <p:cNvCxnSpPr>
            <a:cxnSpLocks/>
          </p:cNvCxnSpPr>
          <p:nvPr/>
        </p:nvCxnSpPr>
        <p:spPr>
          <a:xfrm flipV="1">
            <a:off x="5846420" y="331361"/>
            <a:ext cx="942171" cy="26702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44EB70-63EE-B203-C06C-C9FEC919E8C0}"/>
              </a:ext>
            </a:extLst>
          </p:cNvPr>
          <p:cNvCxnSpPr>
            <a:cxnSpLocks/>
          </p:cNvCxnSpPr>
          <p:nvPr/>
        </p:nvCxnSpPr>
        <p:spPr>
          <a:xfrm flipH="1">
            <a:off x="6598500" y="2356666"/>
            <a:ext cx="239789" cy="6449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EDC2A-FB2E-4BC9-561C-19459DDD5579}"/>
                  </a:ext>
                </a:extLst>
              </p:cNvPr>
              <p:cNvSpPr txBox="1"/>
              <p:nvPr/>
            </p:nvSpPr>
            <p:spPr>
              <a:xfrm>
                <a:off x="6657974" y="251531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dirty="0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0.5</m:t>
                    </m:r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EDC2A-FB2E-4BC9-561C-19459DDD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74" y="2515311"/>
                <a:ext cx="140970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4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4667428" y="2244208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336877" y="2460757"/>
                <a:ext cx="1779981" cy="661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덧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셈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77" y="2460757"/>
                <a:ext cx="1779981" cy="661591"/>
              </a:xfrm>
              <a:prstGeom prst="rect">
                <a:avLst/>
              </a:prstGeom>
              <a:blipFill>
                <a:blip r:embed="rId3"/>
                <a:stretch>
                  <a:fillRect l="-3082" t="-4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4567237" y="2467088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7" y="2467088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8B32C5-AFCA-06F4-A56E-E03FC081DCE7}"/>
              </a:ext>
            </a:extLst>
          </p:cNvPr>
          <p:cNvCxnSpPr>
            <a:cxnSpLocks/>
          </p:cNvCxnSpPr>
          <p:nvPr/>
        </p:nvCxnSpPr>
        <p:spPr>
          <a:xfrm flipV="1">
            <a:off x="5111346" y="1611021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6145C-3EB3-E27C-8601-1952FAE8401C}"/>
                  </a:ext>
                </a:extLst>
              </p:cNvPr>
              <p:cNvSpPr txBox="1"/>
              <p:nvPr/>
            </p:nvSpPr>
            <p:spPr>
              <a:xfrm>
                <a:off x="5154209" y="1644313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6145C-3EB3-E27C-8601-1952FAE8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09" y="1644313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A21933-2CB5-5A38-B3A0-D1A96F73431B}"/>
              </a:ext>
            </a:extLst>
          </p:cNvPr>
          <p:cNvCxnSpPr>
            <a:cxnSpLocks/>
          </p:cNvCxnSpPr>
          <p:nvPr/>
        </p:nvCxnSpPr>
        <p:spPr>
          <a:xfrm flipV="1">
            <a:off x="4716237" y="1658577"/>
            <a:ext cx="1498827" cy="15589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/>
              <p:nvPr/>
            </p:nvSpPr>
            <p:spPr>
              <a:xfrm>
                <a:off x="5304232" y="2463866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32" y="2463866"/>
                <a:ext cx="140970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7681778" y="4028195"/>
                <a:ext cx="370832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78" y="4028195"/>
                <a:ext cx="3708329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7526404" y="3909514"/>
            <a:ext cx="4019079" cy="169856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676E92-B021-571B-80E8-52C2117D2022}"/>
              </a:ext>
            </a:extLst>
          </p:cNvPr>
          <p:cNvCxnSpPr>
            <a:cxnSpLocks/>
          </p:cNvCxnSpPr>
          <p:nvPr/>
        </p:nvCxnSpPr>
        <p:spPr>
          <a:xfrm flipV="1">
            <a:off x="4752615" y="5212249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999985-4E3F-6E50-D467-9E9E4608A7A1}"/>
                  </a:ext>
                </a:extLst>
              </p:cNvPr>
              <p:cNvSpPr txBox="1"/>
              <p:nvPr/>
            </p:nvSpPr>
            <p:spPr>
              <a:xfrm>
                <a:off x="4652424" y="5435129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999985-4E3F-6E50-D467-9E9E4608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24" y="5435129"/>
                <a:ext cx="1409701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ECFF6C-BB39-3E00-6461-F43CF731D71C}"/>
                  </a:ext>
                </a:extLst>
              </p:cNvPr>
              <p:cNvSpPr txBox="1"/>
              <p:nvPr/>
            </p:nvSpPr>
            <p:spPr>
              <a:xfrm>
                <a:off x="5591579" y="5386567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ECFF6C-BB39-3E00-6461-F43CF731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79" y="5386567"/>
                <a:ext cx="1409701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A73EDD-8F4B-F51A-7E95-1962D4D7B130}"/>
              </a:ext>
            </a:extLst>
          </p:cNvPr>
          <p:cNvSpPr/>
          <p:nvPr/>
        </p:nvSpPr>
        <p:spPr>
          <a:xfrm>
            <a:off x="4312253" y="5021770"/>
            <a:ext cx="2558652" cy="1269973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37D4D27-0374-7FD4-F767-66A31A50CA71}"/>
              </a:ext>
            </a:extLst>
          </p:cNvPr>
          <p:cNvCxnSpPr>
            <a:cxnSpLocks/>
          </p:cNvCxnSpPr>
          <p:nvPr/>
        </p:nvCxnSpPr>
        <p:spPr>
          <a:xfrm flipV="1">
            <a:off x="5366732" y="5480667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8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4983030" y="1631307"/>
            <a:ext cx="486781" cy="137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336877" y="2460757"/>
                <a:ext cx="177998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뺄</m:t>
                    </m:r>
                  </m:oMath>
                </a14:m>
                <a:r>
                  <a:rPr lang="ko-KR" altLang="en-US" dirty="0"/>
                  <a:t>셈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77" y="2460757"/>
                <a:ext cx="1779981" cy="374526"/>
              </a:xfrm>
              <a:prstGeom prst="rect">
                <a:avLst/>
              </a:prstGeom>
              <a:blipFill>
                <a:blip r:embed="rId3"/>
                <a:stretch>
                  <a:fillRect l="-308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4797964" y="2158110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64" y="2158110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8B32C5-AFCA-06F4-A56E-E03FC081DCE7}"/>
              </a:ext>
            </a:extLst>
          </p:cNvPr>
          <p:cNvCxnSpPr>
            <a:cxnSpLocks/>
          </p:cNvCxnSpPr>
          <p:nvPr/>
        </p:nvCxnSpPr>
        <p:spPr>
          <a:xfrm flipV="1">
            <a:off x="5293177" y="4677615"/>
            <a:ext cx="1186369" cy="4199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6145C-3EB3-E27C-8601-1952FAE8401C}"/>
                  </a:ext>
                </a:extLst>
              </p:cNvPr>
              <p:cNvSpPr txBox="1"/>
              <p:nvPr/>
            </p:nvSpPr>
            <p:spPr>
              <a:xfrm>
                <a:off x="5567131" y="4533846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6145C-3EB3-E27C-8601-1952FAE8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31" y="4533846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/>
              <p:nvPr/>
            </p:nvSpPr>
            <p:spPr>
              <a:xfrm>
                <a:off x="3926831" y="2500247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31" y="2500247"/>
                <a:ext cx="140970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7681778" y="4028195"/>
                <a:ext cx="370832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78" y="4028195"/>
                <a:ext cx="3708329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7526404" y="3909514"/>
            <a:ext cx="4019079" cy="169856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83C577-9581-A1DB-BDD6-8E6AF3252B29}"/>
              </a:ext>
            </a:extLst>
          </p:cNvPr>
          <p:cNvCxnSpPr>
            <a:cxnSpLocks/>
          </p:cNvCxnSpPr>
          <p:nvPr/>
        </p:nvCxnSpPr>
        <p:spPr>
          <a:xfrm flipH="1">
            <a:off x="4245176" y="1644619"/>
            <a:ext cx="1224635" cy="3560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1C2ED6-D473-393C-6CE7-7EE107EE2D4D}"/>
                  </a:ext>
                </a:extLst>
              </p:cNvPr>
              <p:cNvSpPr txBox="1"/>
              <p:nvPr/>
            </p:nvSpPr>
            <p:spPr>
              <a:xfrm>
                <a:off x="4411965" y="1476829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1C2ED6-D473-393C-6CE7-7EE107EE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65" y="1476829"/>
                <a:ext cx="6094602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278F5D-9B43-42C9-D615-ADA817C5EB5C}"/>
              </a:ext>
            </a:extLst>
          </p:cNvPr>
          <p:cNvCxnSpPr>
            <a:cxnSpLocks/>
          </p:cNvCxnSpPr>
          <p:nvPr/>
        </p:nvCxnSpPr>
        <p:spPr>
          <a:xfrm flipH="1" flipV="1">
            <a:off x="4258168" y="1976437"/>
            <a:ext cx="724862" cy="10068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41E72C-9475-CFC4-C3C1-9E674848C08B}"/>
              </a:ext>
            </a:extLst>
          </p:cNvPr>
          <p:cNvSpPr/>
          <p:nvPr/>
        </p:nvSpPr>
        <p:spPr>
          <a:xfrm>
            <a:off x="4797964" y="4354384"/>
            <a:ext cx="2268588" cy="2180639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E94AFE-DD2A-59C2-E19B-EB5445DABC3F}"/>
              </a:ext>
            </a:extLst>
          </p:cNvPr>
          <p:cNvCxnSpPr>
            <a:cxnSpLocks/>
          </p:cNvCxnSpPr>
          <p:nvPr/>
        </p:nvCxnSpPr>
        <p:spPr>
          <a:xfrm flipV="1">
            <a:off x="5674606" y="5097564"/>
            <a:ext cx="486781" cy="137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90997B-9798-3645-7872-BF4647E797BB}"/>
                  </a:ext>
                </a:extLst>
              </p:cNvPr>
              <p:cNvSpPr txBox="1"/>
              <p:nvPr/>
            </p:nvSpPr>
            <p:spPr>
              <a:xfrm>
                <a:off x="5489540" y="5624367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90997B-9798-3645-7872-BF4647E79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40" y="5624367"/>
                <a:ext cx="1409701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00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387211" y="2459842"/>
                <a:ext cx="177998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교환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칙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211" y="2459842"/>
                <a:ext cx="1779981" cy="374526"/>
              </a:xfrm>
              <a:prstGeom prst="rect">
                <a:avLst/>
              </a:prstGeom>
              <a:blipFill>
                <a:blip r:embed="rId3"/>
                <a:stretch>
                  <a:fillRect l="-308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7681778" y="4028195"/>
                <a:ext cx="370832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78" y="4028195"/>
                <a:ext cx="3708329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7526404" y="3909514"/>
            <a:ext cx="4019079" cy="169856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E09FD28-D114-740C-8613-4BC33EFD48BC}"/>
              </a:ext>
            </a:extLst>
          </p:cNvPr>
          <p:cNvCxnSpPr>
            <a:cxnSpLocks/>
          </p:cNvCxnSpPr>
          <p:nvPr/>
        </p:nvCxnSpPr>
        <p:spPr>
          <a:xfrm flipV="1">
            <a:off x="4667428" y="2244208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F8DF5F-D5CA-1D63-24C8-318DE5403490}"/>
                  </a:ext>
                </a:extLst>
              </p:cNvPr>
              <p:cNvSpPr txBox="1"/>
              <p:nvPr/>
            </p:nvSpPr>
            <p:spPr>
              <a:xfrm>
                <a:off x="4567237" y="2467088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F8DF5F-D5CA-1D63-24C8-318DE540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7" y="2467088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16F6D-BD51-D65A-7471-08E545D7B98C}"/>
                  </a:ext>
                </a:extLst>
              </p:cNvPr>
              <p:cNvSpPr txBox="1"/>
              <p:nvPr/>
            </p:nvSpPr>
            <p:spPr>
              <a:xfrm>
                <a:off x="5154209" y="1644313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16F6D-BD51-D65A-7471-08E545D7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09" y="1644313"/>
                <a:ext cx="140970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29799C-F509-0D52-EEF0-3C3BDFE2C1F4}"/>
              </a:ext>
            </a:extLst>
          </p:cNvPr>
          <p:cNvCxnSpPr>
            <a:cxnSpLocks/>
          </p:cNvCxnSpPr>
          <p:nvPr/>
        </p:nvCxnSpPr>
        <p:spPr>
          <a:xfrm flipV="1">
            <a:off x="4716237" y="1658577"/>
            <a:ext cx="1498827" cy="15589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1F4F8-51E6-60EB-AF90-1E890D3D3698}"/>
                  </a:ext>
                </a:extLst>
              </p:cNvPr>
              <p:cNvSpPr txBox="1"/>
              <p:nvPr/>
            </p:nvSpPr>
            <p:spPr>
              <a:xfrm>
                <a:off x="5066103" y="2245213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1F4F8-51E6-60EB-AF90-1E890D3D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103" y="2245213"/>
                <a:ext cx="140970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34978E-513B-7E54-D3B0-9939F384469A}"/>
              </a:ext>
            </a:extLst>
          </p:cNvPr>
          <p:cNvCxnSpPr>
            <a:cxnSpLocks/>
          </p:cNvCxnSpPr>
          <p:nvPr/>
        </p:nvCxnSpPr>
        <p:spPr>
          <a:xfrm flipV="1">
            <a:off x="5888334" y="4367391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3BBCF1-6EE1-25A8-E354-B2BAA3E31C74}"/>
                  </a:ext>
                </a:extLst>
              </p:cNvPr>
              <p:cNvSpPr txBox="1"/>
              <p:nvPr/>
            </p:nvSpPr>
            <p:spPr>
              <a:xfrm>
                <a:off x="5783368" y="4506519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3BBCF1-6EE1-25A8-E354-B2BAA3E31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368" y="4506519"/>
                <a:ext cx="1409701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98DBE3-DDB4-6E98-8854-F00A8EC8EF36}"/>
              </a:ext>
            </a:extLst>
          </p:cNvPr>
          <p:cNvCxnSpPr>
            <a:cxnSpLocks/>
          </p:cNvCxnSpPr>
          <p:nvPr/>
        </p:nvCxnSpPr>
        <p:spPr>
          <a:xfrm flipV="1">
            <a:off x="5111346" y="1611021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79D971-EC43-2C1F-C0B4-45967BE38B93}"/>
              </a:ext>
            </a:extLst>
          </p:cNvPr>
          <p:cNvCxnSpPr>
            <a:cxnSpLocks/>
          </p:cNvCxnSpPr>
          <p:nvPr/>
        </p:nvCxnSpPr>
        <p:spPr>
          <a:xfrm flipV="1">
            <a:off x="4736992" y="2609618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FE14A2-C67F-081B-9DB7-861C644DEC87}"/>
              </a:ext>
            </a:extLst>
          </p:cNvPr>
          <p:cNvCxnSpPr>
            <a:cxnSpLocks/>
          </p:cNvCxnSpPr>
          <p:nvPr/>
        </p:nvCxnSpPr>
        <p:spPr>
          <a:xfrm flipV="1">
            <a:off x="4996550" y="4532188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FAC06E-CB48-1042-B135-FDBF46841371}"/>
                  </a:ext>
                </a:extLst>
              </p:cNvPr>
              <p:cNvSpPr txBox="1"/>
              <p:nvPr/>
            </p:nvSpPr>
            <p:spPr>
              <a:xfrm>
                <a:off x="5197072" y="2829975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FAC06E-CB48-1042-B135-FDBF4684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72" y="2829975"/>
                <a:ext cx="1409701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E325F9-E78A-D824-37E3-C54B08031D2A}"/>
                  </a:ext>
                </a:extLst>
              </p:cNvPr>
              <p:cNvSpPr txBox="1"/>
              <p:nvPr/>
            </p:nvSpPr>
            <p:spPr>
              <a:xfrm>
                <a:off x="5135859" y="486083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E325F9-E78A-D824-37E3-C54B08031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59" y="4860831"/>
                <a:ext cx="1409701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01C354-3377-4E79-41E5-D2FEF76D240B}"/>
              </a:ext>
            </a:extLst>
          </p:cNvPr>
          <p:cNvCxnSpPr>
            <a:cxnSpLocks/>
          </p:cNvCxnSpPr>
          <p:nvPr/>
        </p:nvCxnSpPr>
        <p:spPr>
          <a:xfrm flipV="1">
            <a:off x="5794832" y="1668069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45D82D-C328-4EFC-FAC8-36B0870361EC}"/>
              </a:ext>
            </a:extLst>
          </p:cNvPr>
          <p:cNvSpPr/>
          <p:nvPr/>
        </p:nvSpPr>
        <p:spPr>
          <a:xfrm>
            <a:off x="4579733" y="4134086"/>
            <a:ext cx="2558652" cy="1562039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6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387211" y="2459842"/>
                <a:ext cx="177998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결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칙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211" y="2459842"/>
                <a:ext cx="1779981" cy="374526"/>
              </a:xfrm>
              <a:prstGeom prst="rect">
                <a:avLst/>
              </a:prstGeom>
              <a:blipFill>
                <a:blip r:embed="rId3"/>
                <a:stretch>
                  <a:fillRect l="-308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7837154" y="3909514"/>
                <a:ext cx="37083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154" y="3909514"/>
                <a:ext cx="3708329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7526404" y="3909514"/>
            <a:ext cx="4019079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E09FD28-D114-740C-8613-4BC33EFD48BC}"/>
              </a:ext>
            </a:extLst>
          </p:cNvPr>
          <p:cNvCxnSpPr>
            <a:cxnSpLocks/>
          </p:cNvCxnSpPr>
          <p:nvPr/>
        </p:nvCxnSpPr>
        <p:spPr>
          <a:xfrm flipV="1">
            <a:off x="4667428" y="2244208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F8DF5F-D5CA-1D63-24C8-318DE5403490}"/>
                  </a:ext>
                </a:extLst>
              </p:cNvPr>
              <p:cNvSpPr txBox="1"/>
              <p:nvPr/>
            </p:nvSpPr>
            <p:spPr>
              <a:xfrm>
                <a:off x="4567237" y="2467088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F8DF5F-D5CA-1D63-24C8-318DE540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7" y="2467088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16F6D-BD51-D65A-7471-08E545D7B98C}"/>
                  </a:ext>
                </a:extLst>
              </p:cNvPr>
              <p:cNvSpPr txBox="1"/>
              <p:nvPr/>
            </p:nvSpPr>
            <p:spPr>
              <a:xfrm>
                <a:off x="5154209" y="1644313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16F6D-BD51-D65A-7471-08E545D7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09" y="1644313"/>
                <a:ext cx="140970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29799C-F509-0D52-EEF0-3C3BDFE2C1F4}"/>
              </a:ext>
            </a:extLst>
          </p:cNvPr>
          <p:cNvCxnSpPr>
            <a:cxnSpLocks/>
          </p:cNvCxnSpPr>
          <p:nvPr/>
        </p:nvCxnSpPr>
        <p:spPr>
          <a:xfrm flipV="1">
            <a:off x="4716237" y="1651913"/>
            <a:ext cx="1997693" cy="15655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1F4F8-51E6-60EB-AF90-1E890D3D3698}"/>
                  </a:ext>
                </a:extLst>
              </p:cNvPr>
              <p:cNvSpPr txBox="1"/>
              <p:nvPr/>
            </p:nvSpPr>
            <p:spPr>
              <a:xfrm>
                <a:off x="5105400" y="2280320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/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1F4F8-51E6-60EB-AF90-1E890D3D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0320"/>
                <a:ext cx="140970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34978E-513B-7E54-D3B0-9939F384469A}"/>
              </a:ext>
            </a:extLst>
          </p:cNvPr>
          <p:cNvCxnSpPr>
            <a:cxnSpLocks/>
          </p:cNvCxnSpPr>
          <p:nvPr/>
        </p:nvCxnSpPr>
        <p:spPr>
          <a:xfrm flipV="1">
            <a:off x="5888334" y="4367391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3BBCF1-6EE1-25A8-E354-B2BAA3E31C74}"/>
                  </a:ext>
                </a:extLst>
              </p:cNvPr>
              <p:cNvSpPr txBox="1"/>
              <p:nvPr/>
            </p:nvSpPr>
            <p:spPr>
              <a:xfrm>
                <a:off x="5783368" y="4506519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3BBCF1-6EE1-25A8-E354-B2BAA3E31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368" y="4506519"/>
                <a:ext cx="1409701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98DBE3-DDB4-6E98-8854-F00A8EC8EF36}"/>
              </a:ext>
            </a:extLst>
          </p:cNvPr>
          <p:cNvCxnSpPr>
            <a:cxnSpLocks/>
          </p:cNvCxnSpPr>
          <p:nvPr/>
        </p:nvCxnSpPr>
        <p:spPr>
          <a:xfrm flipV="1">
            <a:off x="5111346" y="1611021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FE14A2-C67F-081B-9DB7-861C644DEC87}"/>
              </a:ext>
            </a:extLst>
          </p:cNvPr>
          <p:cNvCxnSpPr>
            <a:cxnSpLocks/>
          </p:cNvCxnSpPr>
          <p:nvPr/>
        </p:nvCxnSpPr>
        <p:spPr>
          <a:xfrm flipV="1">
            <a:off x="4996550" y="4532188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E325F9-E78A-D824-37E3-C54B08031D2A}"/>
                  </a:ext>
                </a:extLst>
              </p:cNvPr>
              <p:cNvSpPr txBox="1"/>
              <p:nvPr/>
            </p:nvSpPr>
            <p:spPr>
              <a:xfrm>
                <a:off x="5135859" y="486083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E325F9-E78A-D824-37E3-C54B08031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59" y="4860831"/>
                <a:ext cx="1409701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45D82D-C328-4EFC-FAC8-36B0870361EC}"/>
              </a:ext>
            </a:extLst>
          </p:cNvPr>
          <p:cNvSpPr/>
          <p:nvPr/>
        </p:nvSpPr>
        <p:spPr>
          <a:xfrm>
            <a:off x="4579733" y="4134086"/>
            <a:ext cx="2558652" cy="1562039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71BF93-D128-97C2-9793-CF3372A78C54}"/>
              </a:ext>
            </a:extLst>
          </p:cNvPr>
          <p:cNvCxnSpPr>
            <a:cxnSpLocks/>
          </p:cNvCxnSpPr>
          <p:nvPr/>
        </p:nvCxnSpPr>
        <p:spPr>
          <a:xfrm flipV="1">
            <a:off x="5694862" y="5553053"/>
            <a:ext cx="520202" cy="57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2D1DF-7057-9D96-7E05-EA72E36FD75F}"/>
                  </a:ext>
                </a:extLst>
              </p:cNvPr>
              <p:cNvSpPr txBox="1"/>
              <p:nvPr/>
            </p:nvSpPr>
            <p:spPr>
              <a:xfrm>
                <a:off x="5728684" y="5165762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2D1DF-7057-9D96-7E05-EA72E36FD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84" y="5165762"/>
                <a:ext cx="1409701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F9B541-8940-3AD2-3F70-D4B9314E1981}"/>
              </a:ext>
            </a:extLst>
          </p:cNvPr>
          <p:cNvCxnSpPr>
            <a:cxnSpLocks/>
          </p:cNvCxnSpPr>
          <p:nvPr/>
        </p:nvCxnSpPr>
        <p:spPr>
          <a:xfrm flipV="1">
            <a:off x="6181242" y="1604609"/>
            <a:ext cx="520202" cy="57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EB9C1F-BE8C-EF51-D20B-7FFEA66D8864}"/>
                  </a:ext>
                </a:extLst>
              </p:cNvPr>
              <p:cNvSpPr txBox="1"/>
              <p:nvPr/>
            </p:nvSpPr>
            <p:spPr>
              <a:xfrm>
                <a:off x="6215064" y="1217318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EB9C1F-BE8C-EF51-D20B-7FFEA66D8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64" y="1217318"/>
                <a:ext cx="1409701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C6BC89-D6A8-652E-4C25-0EC716E1F9DE}"/>
              </a:ext>
            </a:extLst>
          </p:cNvPr>
          <p:cNvCxnSpPr>
            <a:cxnSpLocks/>
          </p:cNvCxnSpPr>
          <p:nvPr/>
        </p:nvCxnSpPr>
        <p:spPr>
          <a:xfrm flipV="1">
            <a:off x="5273512" y="2594085"/>
            <a:ext cx="1046376" cy="647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DE8176-D082-9F96-9477-B19BAE76D201}"/>
              </a:ext>
            </a:extLst>
          </p:cNvPr>
          <p:cNvCxnSpPr>
            <a:cxnSpLocks/>
          </p:cNvCxnSpPr>
          <p:nvPr/>
        </p:nvCxnSpPr>
        <p:spPr>
          <a:xfrm flipV="1">
            <a:off x="6283277" y="1599325"/>
            <a:ext cx="437972" cy="9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754530-1FB9-9842-738D-1ADF69FCBEF9}"/>
              </a:ext>
            </a:extLst>
          </p:cNvPr>
          <p:cNvCxnSpPr>
            <a:cxnSpLocks/>
          </p:cNvCxnSpPr>
          <p:nvPr/>
        </p:nvCxnSpPr>
        <p:spPr>
          <a:xfrm flipV="1">
            <a:off x="4751885" y="3234522"/>
            <a:ext cx="520202" cy="57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E5A0C21D-435D-442C-F029-55261D36844A}"/>
              </a:ext>
            </a:extLst>
          </p:cNvPr>
          <p:cNvSpPr/>
          <p:nvPr/>
        </p:nvSpPr>
        <p:spPr>
          <a:xfrm>
            <a:off x="4826793" y="248602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35897F8D-A130-17E4-7696-F5046A6E6443}"/>
              </a:ext>
            </a:extLst>
          </p:cNvPr>
          <p:cNvSpPr/>
          <p:nvPr/>
        </p:nvSpPr>
        <p:spPr>
          <a:xfrm>
            <a:off x="6096000" y="128587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5343703" y="1768073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032776" y="2313993"/>
                <a:ext cx="2342136" cy="92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벡</m:t>
                    </m:r>
                  </m:oMath>
                </a14:m>
                <a:r>
                  <a:rPr lang="ko-KR" altLang="en-US" dirty="0"/>
                  <a:t>터의 크기 구하기</a:t>
                </a:r>
                <a:br>
                  <a:rPr lang="en-US" altLang="ko-KR" dirty="0"/>
                </a:br>
                <a:r>
                  <a:rPr lang="en-US" altLang="ko-KR" dirty="0"/>
                  <a:t>(Magnitude)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776" y="2313993"/>
                <a:ext cx="2342136" cy="928524"/>
              </a:xfrm>
              <a:prstGeom prst="rect">
                <a:avLst/>
              </a:prstGeom>
              <a:blipFill>
                <a:blip r:embed="rId3"/>
                <a:stretch>
                  <a:fillRect l="-2344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8D3D2-7F70-05B6-DD70-4BE7C15250D9}"/>
              </a:ext>
            </a:extLst>
          </p:cNvPr>
          <p:cNvSpPr txBox="1"/>
          <p:nvPr/>
        </p:nvSpPr>
        <p:spPr>
          <a:xfrm flipH="1">
            <a:off x="4900015" y="2212035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BF5BB-ECFB-CFB0-8CD1-0F08947669C5}"/>
              </a:ext>
            </a:extLst>
          </p:cNvPr>
          <p:cNvSpPr txBox="1"/>
          <p:nvPr/>
        </p:nvSpPr>
        <p:spPr>
          <a:xfrm flipH="1">
            <a:off x="6172374" y="976020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B918-7C3B-6A9E-B35F-B111258AECE7}"/>
              </a:ext>
            </a:extLst>
          </p:cNvPr>
          <p:cNvSpPr txBox="1"/>
          <p:nvPr/>
        </p:nvSpPr>
        <p:spPr>
          <a:xfrm>
            <a:off x="4915581" y="344804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BFF8-AC97-634F-75A4-8EC9B50EB1D3}"/>
              </a:ext>
            </a:extLst>
          </p:cNvPr>
          <p:cNvSpPr txBox="1"/>
          <p:nvPr/>
        </p:nvSpPr>
        <p:spPr>
          <a:xfrm>
            <a:off x="6184573" y="3424774"/>
            <a:ext cx="384572" cy="37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4A6BE-C5F8-87DF-8F94-8D791D686E15}"/>
              </a:ext>
            </a:extLst>
          </p:cNvPr>
          <p:cNvSpPr txBox="1"/>
          <p:nvPr/>
        </p:nvSpPr>
        <p:spPr>
          <a:xfrm>
            <a:off x="3661168" y="2673905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6D575-D1C9-0447-5F25-B35F139BF556}"/>
              </a:ext>
            </a:extLst>
          </p:cNvPr>
          <p:cNvSpPr txBox="1"/>
          <p:nvPr/>
        </p:nvSpPr>
        <p:spPr>
          <a:xfrm>
            <a:off x="3674443" y="136790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E2814B-B8CD-FE4B-5669-AE7245C94219}"/>
              </a:ext>
            </a:extLst>
          </p:cNvPr>
          <p:cNvCxnSpPr>
            <a:cxnSpLocks/>
          </p:cNvCxnSpPr>
          <p:nvPr/>
        </p:nvCxnSpPr>
        <p:spPr>
          <a:xfrm>
            <a:off x="3994038" y="1552575"/>
            <a:ext cx="208299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2AFF17-C1C1-FCAA-3B0A-0BD8CCB919B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994038" y="2752725"/>
            <a:ext cx="8327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06ACB-47EB-E6D6-112F-78AB35EC5760}"/>
              </a:ext>
            </a:extLst>
          </p:cNvPr>
          <p:cNvCxnSpPr>
            <a:cxnSpLocks/>
          </p:cNvCxnSpPr>
          <p:nvPr/>
        </p:nvCxnSpPr>
        <p:spPr>
          <a:xfrm>
            <a:off x="5078249" y="3043237"/>
            <a:ext cx="0" cy="398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EFA88A-3206-CFA0-8F01-C2E7AF6EB6BC}"/>
              </a:ext>
            </a:extLst>
          </p:cNvPr>
          <p:cNvCxnSpPr>
            <a:cxnSpLocks/>
          </p:cNvCxnSpPr>
          <p:nvPr/>
        </p:nvCxnSpPr>
        <p:spPr>
          <a:xfrm>
            <a:off x="6355556" y="1831459"/>
            <a:ext cx="0" cy="16103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/>
              <p:nvPr/>
            </p:nvSpPr>
            <p:spPr>
              <a:xfrm>
                <a:off x="8077379" y="3539100"/>
                <a:ext cx="3708329" cy="39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= (3, 4)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379" y="3539100"/>
                <a:ext cx="3708329" cy="394852"/>
              </a:xfrm>
              <a:prstGeom prst="rect">
                <a:avLst/>
              </a:prstGeom>
              <a:blipFill>
                <a:blip r:embed="rId5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F07689-84DF-9660-53F2-AE4869CF77FF}"/>
              </a:ext>
            </a:extLst>
          </p:cNvPr>
          <p:cNvSpPr/>
          <p:nvPr/>
        </p:nvSpPr>
        <p:spPr>
          <a:xfrm>
            <a:off x="7852352" y="3271553"/>
            <a:ext cx="4019079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6E88C9-1838-6E5F-CEF2-A3ED9B21A2D2}"/>
                  </a:ext>
                </a:extLst>
              </p:cNvPr>
              <p:cNvSpPr txBox="1"/>
              <p:nvPr/>
            </p:nvSpPr>
            <p:spPr>
              <a:xfrm>
                <a:off x="5750835" y="4811680"/>
                <a:ext cx="2976330" cy="933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6E88C9-1838-6E5F-CEF2-A3ED9B21A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35" y="4811680"/>
                <a:ext cx="2976330" cy="933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7AC365C4-A26C-B641-D53F-7531517E843A}"/>
              </a:ext>
            </a:extLst>
          </p:cNvPr>
          <p:cNvSpPr/>
          <p:nvPr/>
        </p:nvSpPr>
        <p:spPr>
          <a:xfrm>
            <a:off x="5089475" y="4669843"/>
            <a:ext cx="3335581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8401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294</TotalTime>
  <Words>309</Words>
  <Application>Microsoft Office PowerPoint</Application>
  <PresentationFormat>와이드스크린</PresentationFormat>
  <Paragraphs>142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Century Gothic</vt:lpstr>
      <vt:lpstr>비행기 구름</vt:lpstr>
      <vt:lpstr>벡터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76</cp:revision>
  <dcterms:created xsi:type="dcterms:W3CDTF">2021-01-24T13:46:17Z</dcterms:created>
  <dcterms:modified xsi:type="dcterms:W3CDTF">2022-12-10T16:00:14Z</dcterms:modified>
</cp:coreProperties>
</file>