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7" r:id="rId4"/>
    <p:sldId id="269" r:id="rId5"/>
    <p:sldId id="270" r:id="rId6"/>
    <p:sldId id="268" r:id="rId7"/>
    <p:sldId id="262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1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3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9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5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0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3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400C2-44E0-4992-9B8C-5DB6A707D0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삼각 함수</a:t>
            </a:r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그래픽 186" descr="건물">
            <a:extLst>
              <a:ext uri="{FF2B5EF4-FFF2-40B4-BE49-F238E27FC236}">
                <a16:creationId xmlns:a16="http://schemas.microsoft.com/office/drawing/2014/main" id="{1AFC3A3C-7674-7BD4-F6AC-6BC500DA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3740" y="1477107"/>
            <a:ext cx="2784230" cy="4018085"/>
          </a:xfrm>
          <a:prstGeom prst="rect">
            <a:avLst/>
          </a:prstGeom>
        </p:spPr>
      </p:pic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7115199C-8C86-DE99-E310-A0A792A37F1F}"/>
              </a:ext>
            </a:extLst>
          </p:cNvPr>
          <p:cNvCxnSpPr/>
          <p:nvPr/>
        </p:nvCxnSpPr>
        <p:spPr>
          <a:xfrm>
            <a:off x="808892" y="5288573"/>
            <a:ext cx="78603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CFCFD9-67DD-3FEF-B921-21CFD97A0492}"/>
              </a:ext>
            </a:extLst>
          </p:cNvPr>
          <p:cNvCxnSpPr>
            <a:cxnSpLocks/>
          </p:cNvCxnSpPr>
          <p:nvPr/>
        </p:nvCxnSpPr>
        <p:spPr>
          <a:xfrm>
            <a:off x="8669215" y="1710104"/>
            <a:ext cx="0" cy="3552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4E28535-76BB-068C-26B7-D7B263F73307}"/>
              </a:ext>
            </a:extLst>
          </p:cNvPr>
          <p:cNvCxnSpPr>
            <a:cxnSpLocks/>
          </p:cNvCxnSpPr>
          <p:nvPr/>
        </p:nvCxnSpPr>
        <p:spPr>
          <a:xfrm flipV="1">
            <a:off x="808891" y="1710103"/>
            <a:ext cx="7860323" cy="35784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C21D9B51-5D67-7EC4-388E-4D464A14E29A}"/>
                  </a:ext>
                </a:extLst>
              </p:cNvPr>
              <p:cNvSpPr txBox="1"/>
              <p:nvPr/>
            </p:nvSpPr>
            <p:spPr>
              <a:xfrm>
                <a:off x="1411165" y="5011574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C21D9B51-5D67-7EC4-388E-4D464A14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165" y="5011574"/>
                <a:ext cx="200696" cy="276999"/>
              </a:xfrm>
              <a:prstGeom prst="rect">
                <a:avLst/>
              </a:prstGeom>
              <a:blipFill>
                <a:blip r:embed="rId5"/>
                <a:stretch>
                  <a:fillRect l="-24242" r="-2121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B2B2706-E322-BDE6-F3FC-C460289CAF9A}"/>
                  </a:ext>
                </a:extLst>
              </p:cNvPr>
              <p:cNvSpPr txBox="1"/>
              <p:nvPr/>
            </p:nvSpPr>
            <p:spPr>
              <a:xfrm>
                <a:off x="4773491" y="5345723"/>
                <a:ext cx="19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BB2B2706-E322-BDE6-F3FC-C460289CA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491" y="5345723"/>
                <a:ext cx="190437" cy="276999"/>
              </a:xfrm>
              <a:prstGeom prst="rect">
                <a:avLst/>
              </a:prstGeom>
              <a:blipFill>
                <a:blip r:embed="rId6"/>
                <a:stretch>
                  <a:fillRect l="-25806" r="-2580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>
            <a:extLst>
              <a:ext uri="{FF2B5EF4-FFF2-40B4-BE49-F238E27FC236}">
                <a16:creationId xmlns:a16="http://schemas.microsoft.com/office/drawing/2014/main" id="{4B73F93B-9C8A-ACCC-EE59-82FF0881BB6C}"/>
              </a:ext>
            </a:extLst>
          </p:cNvPr>
          <p:cNvSpPr txBox="1"/>
          <p:nvPr/>
        </p:nvSpPr>
        <p:spPr>
          <a:xfrm>
            <a:off x="8442369" y="3360839"/>
            <a:ext cx="1570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0" dirty="0"/>
              <a:t>H</a:t>
            </a:r>
            <a:endParaRPr lang="ko-KR" altLang="en-US" dirty="0"/>
          </a:p>
        </p:txBody>
      </p:sp>
      <p:pic>
        <p:nvPicPr>
          <p:cNvPr id="288" name="그래픽 287" descr="남자">
            <a:extLst>
              <a:ext uri="{FF2B5EF4-FFF2-40B4-BE49-F238E27FC236}">
                <a16:creationId xmlns:a16="http://schemas.microsoft.com/office/drawing/2014/main" id="{1A8C30E6-F3AA-21D4-6523-02F4EE571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629" y="5165522"/>
            <a:ext cx="914400" cy="914400"/>
          </a:xfrm>
          <a:prstGeom prst="rect">
            <a:avLst/>
          </a:prstGeom>
        </p:spPr>
      </p:pic>
      <p:sp>
        <p:nvSpPr>
          <p:cNvPr id="290" name="TextBox 289">
            <a:extLst>
              <a:ext uri="{FF2B5EF4-FFF2-40B4-BE49-F238E27FC236}">
                <a16:creationId xmlns:a16="http://schemas.microsoft.com/office/drawing/2014/main" id="{F50AA700-670F-6EBF-54AE-2FB51E0D15E3}"/>
              </a:ext>
            </a:extLst>
          </p:cNvPr>
          <p:cNvSpPr txBox="1"/>
          <p:nvPr/>
        </p:nvSpPr>
        <p:spPr>
          <a:xfrm>
            <a:off x="7620719" y="3337691"/>
            <a:ext cx="867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5874693-EEB5-7C34-3DBB-DB918A979F88}"/>
              </a:ext>
            </a:extLst>
          </p:cNvPr>
          <p:cNvSpPr txBox="1"/>
          <p:nvPr/>
        </p:nvSpPr>
        <p:spPr>
          <a:xfrm>
            <a:off x="4434877" y="5598407"/>
            <a:ext cx="867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밑변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34EC857-089C-974E-2952-A904DCF02478}"/>
              </a:ext>
            </a:extLst>
          </p:cNvPr>
          <p:cNvSpPr txBox="1"/>
          <p:nvPr/>
        </p:nvSpPr>
        <p:spPr>
          <a:xfrm>
            <a:off x="4305220" y="3013508"/>
            <a:ext cx="867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빗변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5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7977D-969D-49A7-BBBE-0BA13F3409E0}"/>
              </a:ext>
            </a:extLst>
          </p:cNvPr>
          <p:cNvSpPr/>
          <p:nvPr/>
        </p:nvSpPr>
        <p:spPr>
          <a:xfrm>
            <a:off x="1441939" y="2290396"/>
            <a:ext cx="3399692" cy="2510204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/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3297E6-529D-099B-B4CE-4F79C2F6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78" y="4536910"/>
                <a:ext cx="200696" cy="276999"/>
              </a:xfrm>
              <a:prstGeom prst="rect">
                <a:avLst/>
              </a:prstGeom>
              <a:blipFill>
                <a:blip r:embed="rId3"/>
                <a:stretch>
                  <a:fillRect l="-24242" r="-2121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05AD5BC-94F6-48C0-6263-7C1A35A90E4F}"/>
              </a:ext>
            </a:extLst>
          </p:cNvPr>
          <p:cNvSpPr txBox="1"/>
          <p:nvPr/>
        </p:nvSpPr>
        <p:spPr>
          <a:xfrm>
            <a:off x="1151619" y="46754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/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5D293C7-A777-98B7-5049-B6C9481B8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16" y="2018038"/>
                <a:ext cx="212238" cy="276999"/>
              </a:xfrm>
              <a:prstGeom prst="rect">
                <a:avLst/>
              </a:prstGeom>
              <a:blipFill>
                <a:blip r:embed="rId4"/>
                <a:stretch>
                  <a:fillRect l="-22857" r="-2285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/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7B0C1-1F25-270A-B365-D301C73E1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65" y="4789419"/>
                <a:ext cx="212109" cy="276999"/>
              </a:xfrm>
              <a:prstGeom prst="rect">
                <a:avLst/>
              </a:prstGeom>
              <a:blipFill>
                <a:blip r:embed="rId5"/>
                <a:stretch>
                  <a:fillRect l="-22857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934B71C9-450E-5B4D-B938-985AFBF9EC80}"/>
              </a:ext>
            </a:extLst>
          </p:cNvPr>
          <p:cNvSpPr txBox="1"/>
          <p:nvPr/>
        </p:nvSpPr>
        <p:spPr>
          <a:xfrm>
            <a:off x="2828817" y="3104418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CBE6E-E54A-10D4-7DBF-5545D7BA414F}"/>
              </a:ext>
            </a:extLst>
          </p:cNvPr>
          <p:cNvSpPr txBox="1"/>
          <p:nvPr/>
        </p:nvSpPr>
        <p:spPr>
          <a:xfrm>
            <a:off x="4910759" y="3435106"/>
            <a:ext cx="34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F5F64-645D-ECED-15F2-F4F07EB7DADF}"/>
              </a:ext>
            </a:extLst>
          </p:cNvPr>
          <p:cNvSpPr txBox="1"/>
          <p:nvPr/>
        </p:nvSpPr>
        <p:spPr>
          <a:xfrm>
            <a:off x="3052798" y="481390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4D4E4FD1-B705-D4C3-3590-309D140ACCF4}"/>
              </a:ext>
            </a:extLst>
          </p:cNvPr>
          <p:cNvCxnSpPr>
            <a:cxnSpLocks/>
          </p:cNvCxnSpPr>
          <p:nvPr/>
        </p:nvCxnSpPr>
        <p:spPr>
          <a:xfrm flipH="1">
            <a:off x="1401685" y="2220618"/>
            <a:ext cx="3333831" cy="2496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3EABF19D-EE42-5E91-8484-6EE4ED94573F}"/>
              </a:ext>
            </a:extLst>
          </p:cNvPr>
          <p:cNvCxnSpPr>
            <a:cxnSpLocks/>
          </p:cNvCxnSpPr>
          <p:nvPr/>
        </p:nvCxnSpPr>
        <p:spPr>
          <a:xfrm>
            <a:off x="4905351" y="2267788"/>
            <a:ext cx="17591" cy="2521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0618976C-2433-4954-8DC3-B5E153393FED}"/>
              </a:ext>
            </a:extLst>
          </p:cNvPr>
          <p:cNvCxnSpPr>
            <a:cxnSpLocks/>
          </p:cNvCxnSpPr>
          <p:nvPr/>
        </p:nvCxnSpPr>
        <p:spPr>
          <a:xfrm>
            <a:off x="1441939" y="4868711"/>
            <a:ext cx="3453435" cy="3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/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244104F-AB81-2BB8-8930-DD85977D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75" y="5785339"/>
                <a:ext cx="1346522" cy="276999"/>
              </a:xfrm>
              <a:prstGeom prst="rect">
                <a:avLst/>
              </a:prstGeom>
              <a:blipFill>
                <a:blip r:embed="rId6"/>
                <a:stretch>
                  <a:fillRect l="-1818" r="-90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/>
              <p:nvPr/>
            </p:nvSpPr>
            <p:spPr>
              <a:xfrm>
                <a:off x="7530611" y="2018038"/>
                <a:ext cx="1927936" cy="63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B0131BD-F212-E3EA-222B-39B1130F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11" y="2018038"/>
                <a:ext cx="1927936" cy="6326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B108E87-90D9-8DBB-A21C-FC7C912CD685}"/>
                  </a:ext>
                </a:extLst>
              </p:cNvPr>
              <p:cNvSpPr txBox="1"/>
              <p:nvPr/>
            </p:nvSpPr>
            <p:spPr>
              <a:xfrm>
                <a:off x="7530611" y="2903022"/>
                <a:ext cx="1905520" cy="701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</m:e>
                      </m:func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B108E87-90D9-8DBB-A21C-FC7C912CD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11" y="2903022"/>
                <a:ext cx="1905520" cy="701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03CBF19-C3D7-5B07-F60F-87557881861C}"/>
                  </a:ext>
                </a:extLst>
              </p:cNvPr>
              <p:cNvSpPr txBox="1"/>
              <p:nvPr/>
            </p:nvSpPr>
            <p:spPr>
              <a:xfrm>
                <a:off x="7839550" y="3995287"/>
                <a:ext cx="2910511" cy="541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fName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sz="2400" dirty="0"/>
                          <m:t> </m:t>
                        </m:r>
                      </m:e>
                    </m:func>
                    <m:r>
                      <a:rPr lang="ko-KR" alt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ko-KR" altLang="en-US" sz="2400" dirty="0"/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ko-KR" altLang="en-US" sz="2400" dirty="0"/>
                              <m:t> </m:t>
                            </m:r>
                          </m:e>
                        </m:func>
                      </m:den>
                    </m:f>
                  </m:oMath>
                </a14:m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03CBF19-C3D7-5B07-F60F-87557881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550" y="3995287"/>
                <a:ext cx="2910511" cy="5416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693FFCB-2C75-FC84-2CF3-6C04D96F36E7}"/>
              </a:ext>
            </a:extLst>
          </p:cNvPr>
          <p:cNvSpPr/>
          <p:nvPr/>
        </p:nvSpPr>
        <p:spPr>
          <a:xfrm>
            <a:off x="2305818" y="5565424"/>
            <a:ext cx="1874636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3C781546-2A8E-E575-57EE-DB6208DA58D6}"/>
              </a:ext>
            </a:extLst>
          </p:cNvPr>
          <p:cNvCxnSpPr>
            <a:stCxn id="258" idx="3"/>
          </p:cNvCxnSpPr>
          <p:nvPr/>
        </p:nvCxnSpPr>
        <p:spPr>
          <a:xfrm>
            <a:off x="4180454" y="5911107"/>
            <a:ext cx="149058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1E576E4-6F86-B950-124A-D6897198B0AF}"/>
                  </a:ext>
                </a:extLst>
              </p:cNvPr>
              <p:cNvSpPr txBox="1"/>
              <p:nvPr/>
            </p:nvSpPr>
            <p:spPr>
              <a:xfrm>
                <a:off x="5746828" y="5785339"/>
                <a:ext cx="1682192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피</m:t>
                    </m:r>
                  </m:oMath>
                </a14:m>
                <a:r>
                  <a:rPr lang="ko-KR" altLang="en-US" dirty="0"/>
                  <a:t>타고라스 공식</a:t>
                </a: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1E576E4-6F86-B950-124A-D6897198B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28" y="5785339"/>
                <a:ext cx="1682192" cy="282193"/>
              </a:xfrm>
              <a:prstGeom prst="rect">
                <a:avLst/>
              </a:prstGeom>
              <a:blipFill>
                <a:blip r:embed="rId10"/>
                <a:stretch>
                  <a:fillRect l="-6522" t="-26087" r="-7609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왼쪽 중괄호 306">
            <a:extLst>
              <a:ext uri="{FF2B5EF4-FFF2-40B4-BE49-F238E27FC236}">
                <a16:creationId xmlns:a16="http://schemas.microsoft.com/office/drawing/2014/main" id="{10FBCC11-606C-7A0D-E4FB-3892469012B8}"/>
              </a:ext>
            </a:extLst>
          </p:cNvPr>
          <p:cNvSpPr/>
          <p:nvPr/>
        </p:nvSpPr>
        <p:spPr>
          <a:xfrm>
            <a:off x="6587924" y="1786433"/>
            <a:ext cx="1101989" cy="29345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3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2790093" y="1410887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5436577" y="962199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2526324" y="3648249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F622-E16C-C2F6-B25B-090C4F7B04AB}"/>
              </a:ext>
            </a:extLst>
          </p:cNvPr>
          <p:cNvSpPr txBox="1"/>
          <p:nvPr/>
        </p:nvSpPr>
        <p:spPr>
          <a:xfrm>
            <a:off x="4510454" y="546240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원 </a:t>
            </a:r>
            <a:r>
              <a:rPr lang="en-US" altLang="ko-KR" dirty="0"/>
              <a:t>(unit circle)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384D27-5DA5-E709-9368-4EAD12B7C0EF}"/>
              </a:ext>
            </a:extLst>
          </p:cNvPr>
          <p:cNvCxnSpPr>
            <a:cxnSpLocks/>
          </p:cNvCxnSpPr>
          <p:nvPr/>
        </p:nvCxnSpPr>
        <p:spPr>
          <a:xfrm flipV="1">
            <a:off x="5445369" y="3648249"/>
            <a:ext cx="2706668" cy="8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E7F552-AA8D-5D49-F5B9-D952A62CDC78}"/>
                  </a:ext>
                </a:extLst>
              </p:cNvPr>
              <p:cNvSpPr txBox="1"/>
              <p:nvPr/>
            </p:nvSpPr>
            <p:spPr>
              <a:xfrm flipH="1">
                <a:off x="5612965" y="3349869"/>
                <a:ext cx="3975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E7F552-AA8D-5D49-F5B9-D952A62C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12965" y="3349869"/>
                <a:ext cx="3975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ED8BBC-B3F9-F799-8DBD-FA7210DB6085}"/>
                  </a:ext>
                </a:extLst>
              </p:cNvPr>
              <p:cNvSpPr txBox="1"/>
              <p:nvPr/>
            </p:nvSpPr>
            <p:spPr>
              <a:xfrm>
                <a:off x="8783517" y="1942543"/>
                <a:ext cx="2728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Degree</a:t>
                </a:r>
                <a:r>
                  <a:rPr lang="ko-KR" altLang="en-US" dirty="0"/>
                  <a:t> 각도법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도수법</a:t>
                </a:r>
                <a:r>
                  <a:rPr lang="en-US" altLang="ko-KR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ko-KR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dirty="0">
                              <a:latin typeface="Cambria Math" panose="02040503050406030204" pitchFamily="18" charset="0"/>
                            </a:rPr>
                            <m:t>360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ED8BBC-B3F9-F799-8DBD-FA7210DB6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1942543"/>
                <a:ext cx="2728545" cy="646331"/>
              </a:xfrm>
              <a:prstGeom prst="rect">
                <a:avLst/>
              </a:prstGeom>
              <a:blipFill>
                <a:blip r:embed="rId4"/>
                <a:stretch>
                  <a:fillRect l="-2013" t="-5660" r="-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64F079-4EDB-0F08-A669-FC9CFF48624A}"/>
                  </a:ext>
                </a:extLst>
              </p:cNvPr>
              <p:cNvSpPr txBox="1"/>
              <p:nvPr/>
            </p:nvSpPr>
            <p:spPr>
              <a:xfrm>
                <a:off x="8783517" y="3396035"/>
                <a:ext cx="2728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Radian</a:t>
                </a:r>
                <a:r>
                  <a:rPr lang="ko-KR" altLang="en-US" dirty="0"/>
                  <a:t> 각도법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호도법</a:t>
                </a:r>
                <a:r>
                  <a:rPr lang="en-US" altLang="ko-KR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0~2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64F079-4EDB-0F08-A669-FC9CFF486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17" y="3396035"/>
                <a:ext cx="2728545" cy="646331"/>
              </a:xfrm>
              <a:prstGeom prst="rect">
                <a:avLst/>
              </a:prstGeom>
              <a:blipFill>
                <a:blip r:embed="rId5"/>
                <a:stretch>
                  <a:fillRect l="-2013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EE4C80-3C36-6BB3-55C7-C43A468A194E}"/>
              </a:ext>
            </a:extLst>
          </p:cNvPr>
          <p:cNvSpPr/>
          <p:nvPr/>
        </p:nvSpPr>
        <p:spPr>
          <a:xfrm>
            <a:off x="8202277" y="1707303"/>
            <a:ext cx="1101989" cy="29345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2EA39-1386-9271-CF6D-9D4A788AFA88}"/>
              </a:ext>
            </a:extLst>
          </p:cNvPr>
          <p:cNvSpPr txBox="1"/>
          <p:nvPr/>
        </p:nvSpPr>
        <p:spPr>
          <a:xfrm>
            <a:off x="8152037" y="3648249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B5AC2-2E50-C9B4-912C-AB8854C19697}"/>
              </a:ext>
            </a:extLst>
          </p:cNvPr>
          <p:cNvSpPr txBox="1"/>
          <p:nvPr/>
        </p:nvSpPr>
        <p:spPr>
          <a:xfrm>
            <a:off x="5427786" y="900905"/>
            <a:ext cx="41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44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2790093" y="1410887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5436577" y="962199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2526324" y="3648249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F622-E16C-C2F6-B25B-090C4F7B04AB}"/>
              </a:ext>
            </a:extLst>
          </p:cNvPr>
          <p:cNvSpPr txBox="1"/>
          <p:nvPr/>
        </p:nvSpPr>
        <p:spPr>
          <a:xfrm>
            <a:off x="4510454" y="546240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원 </a:t>
            </a:r>
            <a:r>
              <a:rPr lang="en-US" altLang="ko-KR" dirty="0"/>
              <a:t>(unit circle)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384D27-5DA5-E709-9368-4EAD12B7C0EF}"/>
              </a:ext>
            </a:extLst>
          </p:cNvPr>
          <p:cNvCxnSpPr>
            <a:cxnSpLocks/>
          </p:cNvCxnSpPr>
          <p:nvPr/>
        </p:nvCxnSpPr>
        <p:spPr>
          <a:xfrm flipV="1">
            <a:off x="5445369" y="1707303"/>
            <a:ext cx="1310055" cy="19497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E7F552-AA8D-5D49-F5B9-D952A62CDC78}"/>
              </a:ext>
            </a:extLst>
          </p:cNvPr>
          <p:cNvSpPr txBox="1"/>
          <p:nvPr/>
        </p:nvSpPr>
        <p:spPr>
          <a:xfrm flipH="1">
            <a:off x="5609305" y="3287710"/>
            <a:ext cx="150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 rad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64F079-4EDB-0F08-A669-FC9CFF48624A}"/>
                  </a:ext>
                </a:extLst>
              </p:cNvPr>
              <p:cNvSpPr txBox="1"/>
              <p:nvPr/>
            </p:nvSpPr>
            <p:spPr>
              <a:xfrm>
                <a:off x="9703778" y="1238332"/>
                <a:ext cx="2086706" cy="5720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rad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57.29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64F079-4EDB-0F08-A669-FC9CFF486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778" y="1238332"/>
                <a:ext cx="2086706" cy="5720092"/>
              </a:xfrm>
              <a:prstGeom prst="rect">
                <a:avLst/>
              </a:prstGeom>
              <a:blipFill>
                <a:blip r:embed="rId3"/>
                <a:stretch>
                  <a:fillRect l="-2632" t="-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EE4C80-3C36-6BB3-55C7-C43A468A194E}"/>
              </a:ext>
            </a:extLst>
          </p:cNvPr>
          <p:cNvSpPr/>
          <p:nvPr/>
        </p:nvSpPr>
        <p:spPr>
          <a:xfrm>
            <a:off x="8202277" y="1707303"/>
            <a:ext cx="1101989" cy="29345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5C03366-376E-04CC-FBB9-99F28CB1DA7E}"/>
              </a:ext>
            </a:extLst>
          </p:cNvPr>
          <p:cNvSpPr/>
          <p:nvPr/>
        </p:nvSpPr>
        <p:spPr>
          <a:xfrm>
            <a:off x="2790093" y="1381846"/>
            <a:ext cx="5310555" cy="4539494"/>
          </a:xfrm>
          <a:prstGeom prst="arc">
            <a:avLst>
              <a:gd name="adj1" fmla="val 18213050"/>
              <a:gd name="adj2" fmla="val 21567906"/>
            </a:avLst>
          </a:prstGeom>
          <a:ln w="762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C0D30-0F6F-BE56-8A56-3E35272FD06D}"/>
              </a:ext>
            </a:extLst>
          </p:cNvPr>
          <p:cNvSpPr txBox="1"/>
          <p:nvPr/>
        </p:nvSpPr>
        <p:spPr>
          <a:xfrm flipH="1">
            <a:off x="7704533" y="2240896"/>
            <a:ext cx="150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81BFA-92C8-0553-D4C6-C86F0F5D30D9}"/>
              </a:ext>
            </a:extLst>
          </p:cNvPr>
          <p:cNvSpPr txBox="1"/>
          <p:nvPr/>
        </p:nvSpPr>
        <p:spPr>
          <a:xfrm flipH="1">
            <a:off x="6626827" y="3729046"/>
            <a:ext cx="150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CD3302-D077-1663-7F78-3FB7E80DC362}"/>
              </a:ext>
            </a:extLst>
          </p:cNvPr>
          <p:cNvCxnSpPr/>
          <p:nvPr/>
        </p:nvCxnSpPr>
        <p:spPr>
          <a:xfrm>
            <a:off x="5427785" y="3729046"/>
            <a:ext cx="265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3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2790093" y="1410887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5436577" y="962199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2526324" y="3648249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27F622-E16C-C2F6-B25B-090C4F7B04AB}"/>
              </a:ext>
            </a:extLst>
          </p:cNvPr>
          <p:cNvSpPr txBox="1"/>
          <p:nvPr/>
        </p:nvSpPr>
        <p:spPr>
          <a:xfrm>
            <a:off x="4510454" y="546240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단위 원 </a:t>
            </a:r>
            <a:r>
              <a:rPr lang="en-US" altLang="ko-KR" dirty="0"/>
              <a:t>(unit circle)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1384D27-5DA5-E709-9368-4EAD12B7C0E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5445369" y="2071428"/>
            <a:ext cx="1877565" cy="15856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E7F552-AA8D-5D49-F5B9-D952A62CDC78}"/>
                  </a:ext>
                </a:extLst>
              </p:cNvPr>
              <p:cNvSpPr txBox="1"/>
              <p:nvPr/>
            </p:nvSpPr>
            <p:spPr>
              <a:xfrm flipH="1">
                <a:off x="5612965" y="3349869"/>
                <a:ext cx="3975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E7F552-AA8D-5D49-F5B9-D952A62C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12965" y="3349869"/>
                <a:ext cx="3975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291ADA-25A5-8828-8EF6-E8092EE07224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7322934" y="2071428"/>
            <a:ext cx="0" cy="15768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83DCFE-4BC7-9BFF-1537-8C9D72C2D742}"/>
              </a:ext>
            </a:extLst>
          </p:cNvPr>
          <p:cNvCxnSpPr>
            <a:cxnSpLocks/>
          </p:cNvCxnSpPr>
          <p:nvPr/>
        </p:nvCxnSpPr>
        <p:spPr>
          <a:xfrm flipV="1">
            <a:off x="5456032" y="3638341"/>
            <a:ext cx="1875693" cy="178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F76764-F705-3198-3665-C4EAB476463D}"/>
                  </a:ext>
                </a:extLst>
              </p:cNvPr>
              <p:cNvSpPr txBox="1"/>
              <p:nvPr/>
            </p:nvSpPr>
            <p:spPr>
              <a:xfrm>
                <a:off x="6074771" y="3667678"/>
                <a:ext cx="6187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F76764-F705-3198-3665-C4EAB4764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71" y="3667678"/>
                <a:ext cx="618759" cy="276999"/>
              </a:xfrm>
              <a:prstGeom prst="rect">
                <a:avLst/>
              </a:prstGeom>
              <a:blipFill>
                <a:blip r:embed="rId4"/>
                <a:stretch>
                  <a:fillRect l="-396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EE8C-D521-BC30-9943-E968737F25B1}"/>
                  </a:ext>
                </a:extLst>
              </p:cNvPr>
              <p:cNvSpPr txBox="1"/>
              <p:nvPr/>
            </p:nvSpPr>
            <p:spPr>
              <a:xfrm>
                <a:off x="7331725" y="2811600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EE8C-D521-BC30-9943-E968737F2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25" y="2811600"/>
                <a:ext cx="588303" cy="276999"/>
              </a:xfrm>
              <a:prstGeom prst="rect">
                <a:avLst/>
              </a:prstGeom>
              <a:blipFill>
                <a:blip r:embed="rId5"/>
                <a:stretch>
                  <a:fillRect l="-833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568C162-8B64-9E6D-E40B-C4109368B243}"/>
              </a:ext>
            </a:extLst>
          </p:cNvPr>
          <p:cNvSpPr txBox="1"/>
          <p:nvPr/>
        </p:nvSpPr>
        <p:spPr>
          <a:xfrm flipH="1">
            <a:off x="8089271" y="3647468"/>
            <a:ext cx="33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8B92A-FEEF-4266-D6A6-41B59402FC6D}"/>
              </a:ext>
            </a:extLst>
          </p:cNvPr>
          <p:cNvSpPr txBox="1"/>
          <p:nvPr/>
        </p:nvSpPr>
        <p:spPr>
          <a:xfrm flipH="1">
            <a:off x="2373923" y="3666113"/>
            <a:ext cx="48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9AA80-DE73-7EC5-A645-23027EA9C2AE}"/>
              </a:ext>
            </a:extLst>
          </p:cNvPr>
          <p:cNvSpPr txBox="1"/>
          <p:nvPr/>
        </p:nvSpPr>
        <p:spPr>
          <a:xfrm flipH="1">
            <a:off x="5111803" y="5954040"/>
            <a:ext cx="48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2FE22-C47B-44E9-8E58-DED7521D3DCF}"/>
              </a:ext>
            </a:extLst>
          </p:cNvPr>
          <p:cNvSpPr txBox="1"/>
          <p:nvPr/>
        </p:nvSpPr>
        <p:spPr>
          <a:xfrm flipH="1">
            <a:off x="5203932" y="1041555"/>
            <a:ext cx="48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B813E6-EA5F-5642-141F-A5149D59FBC8}"/>
                  </a:ext>
                </a:extLst>
              </p:cNvPr>
              <p:cNvSpPr txBox="1"/>
              <p:nvPr/>
            </p:nvSpPr>
            <p:spPr>
              <a:xfrm>
                <a:off x="9029701" y="3396035"/>
                <a:ext cx="23296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func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B813E6-EA5F-5642-141F-A5149D59F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701" y="3396035"/>
                <a:ext cx="2329620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4C03C6-75E8-7012-DD27-8519E3973505}"/>
              </a:ext>
            </a:extLst>
          </p:cNvPr>
          <p:cNvSpPr/>
          <p:nvPr/>
        </p:nvSpPr>
        <p:spPr>
          <a:xfrm>
            <a:off x="9002608" y="3188851"/>
            <a:ext cx="2329620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5EDA5D4-3C57-4814-B7CA-1D6C594B25D3}"/>
              </a:ext>
            </a:extLst>
          </p:cNvPr>
          <p:cNvCxnSpPr>
            <a:cxnSpLocks/>
          </p:cNvCxnSpPr>
          <p:nvPr/>
        </p:nvCxnSpPr>
        <p:spPr>
          <a:xfrm flipV="1">
            <a:off x="5449764" y="1895090"/>
            <a:ext cx="2775131" cy="17398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6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433755" y="1525322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3080239" y="1076634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169986" y="3762684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그림 367">
            <a:extLst>
              <a:ext uri="{FF2B5EF4-FFF2-40B4-BE49-F238E27FC236}">
                <a16:creationId xmlns:a16="http://schemas.microsoft.com/office/drawing/2014/main" id="{914B3B78-9FF0-44C5-9445-2564A607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73" y="1525322"/>
            <a:ext cx="5403872" cy="372167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EFAA21E-C95A-C40F-8681-944276C479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3080239" y="2185863"/>
            <a:ext cx="1886357" cy="157682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2A98D4-5271-0170-5282-CCCC10797B5A}"/>
              </a:ext>
            </a:extLst>
          </p:cNvPr>
          <p:cNvCxnSpPr>
            <a:cxnSpLocks/>
          </p:cNvCxnSpPr>
          <p:nvPr/>
        </p:nvCxnSpPr>
        <p:spPr>
          <a:xfrm flipV="1">
            <a:off x="3080214" y="2639606"/>
            <a:ext cx="2335848" cy="111428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F0B695-013B-5139-786B-651F795A3BC2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433755" y="3767080"/>
            <a:ext cx="2649034" cy="1346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7E48EE-14D8-A4C0-29E0-00C017777B96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3088316" y="3762684"/>
            <a:ext cx="2655993" cy="1786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650DC4-93E0-D9E8-DD69-7250A1BA169A}"/>
              </a:ext>
            </a:extLst>
          </p:cNvPr>
          <p:cNvCxnSpPr>
            <a:cxnSpLocks/>
          </p:cNvCxnSpPr>
          <p:nvPr/>
        </p:nvCxnSpPr>
        <p:spPr>
          <a:xfrm flipV="1">
            <a:off x="3078393" y="1855177"/>
            <a:ext cx="1383495" cy="191147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DE8FD0-02F7-D11D-3F14-F2DB4259BD8B}"/>
                  </a:ext>
                </a:extLst>
              </p:cNvPr>
              <p:cNvSpPr txBox="1"/>
              <p:nvPr/>
            </p:nvSpPr>
            <p:spPr>
              <a:xfrm>
                <a:off x="7209352" y="5690092"/>
                <a:ext cx="43961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DE8FD0-02F7-D11D-3F14-F2DB4259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52" y="5690092"/>
                <a:ext cx="4396154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648FBE-ED75-6A72-ABC7-3876858E30A6}"/>
              </a:ext>
            </a:extLst>
          </p:cNvPr>
          <p:cNvSpPr/>
          <p:nvPr/>
        </p:nvSpPr>
        <p:spPr>
          <a:xfrm>
            <a:off x="7077809" y="5690092"/>
            <a:ext cx="2329620" cy="691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3FCAE07-7886-1AFD-09C6-995ABA10A259}"/>
              </a:ext>
            </a:extLst>
          </p:cNvPr>
          <p:cNvCxnSpPr>
            <a:cxnSpLocks/>
          </p:cNvCxnSpPr>
          <p:nvPr/>
        </p:nvCxnSpPr>
        <p:spPr>
          <a:xfrm flipV="1">
            <a:off x="3091544" y="1516249"/>
            <a:ext cx="10639" cy="222856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1D1805C-55A9-2A1A-6BF7-940E62012E43}"/>
              </a:ext>
            </a:extLst>
          </p:cNvPr>
          <p:cNvCxnSpPr>
            <a:cxnSpLocks/>
          </p:cNvCxnSpPr>
          <p:nvPr/>
        </p:nvCxnSpPr>
        <p:spPr>
          <a:xfrm flipH="1">
            <a:off x="454987" y="3767080"/>
            <a:ext cx="2649034" cy="1346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739E30F-4A35-26E9-74C2-6B2A980BF429}"/>
              </a:ext>
            </a:extLst>
          </p:cNvPr>
          <p:cNvCxnSpPr>
            <a:cxnSpLocks/>
          </p:cNvCxnSpPr>
          <p:nvPr/>
        </p:nvCxnSpPr>
        <p:spPr>
          <a:xfrm flipV="1">
            <a:off x="3075844" y="3771052"/>
            <a:ext cx="10639" cy="222856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48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07DB74-FB53-4A2B-8BE4-61E77CC59E19}"/>
              </a:ext>
            </a:extLst>
          </p:cNvPr>
          <p:cNvSpPr/>
          <p:nvPr/>
        </p:nvSpPr>
        <p:spPr>
          <a:xfrm>
            <a:off x="433755" y="1525322"/>
            <a:ext cx="5310554" cy="45104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B7AF99A-88C7-47D9-B87F-EAB28CAF4F14}"/>
              </a:ext>
            </a:extLst>
          </p:cNvPr>
          <p:cNvCxnSpPr/>
          <p:nvPr/>
        </p:nvCxnSpPr>
        <p:spPr>
          <a:xfrm flipV="1">
            <a:off x="3080239" y="1076634"/>
            <a:ext cx="0" cy="5372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5A7E192E-AE61-4AFD-B585-49175D9BFE55}"/>
              </a:ext>
            </a:extLst>
          </p:cNvPr>
          <p:cNvCxnSpPr>
            <a:cxnSpLocks/>
          </p:cNvCxnSpPr>
          <p:nvPr/>
        </p:nvCxnSpPr>
        <p:spPr>
          <a:xfrm flipH="1">
            <a:off x="169986" y="3762684"/>
            <a:ext cx="5838091" cy="8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그림 367">
            <a:extLst>
              <a:ext uri="{FF2B5EF4-FFF2-40B4-BE49-F238E27FC236}">
                <a16:creationId xmlns:a16="http://schemas.microsoft.com/office/drawing/2014/main" id="{914B3B78-9FF0-44C5-9445-2564A607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73" y="1525322"/>
            <a:ext cx="5403872" cy="372167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2A98D4-5271-0170-5282-CCCC10797B5A}"/>
              </a:ext>
            </a:extLst>
          </p:cNvPr>
          <p:cNvCxnSpPr>
            <a:cxnSpLocks/>
          </p:cNvCxnSpPr>
          <p:nvPr/>
        </p:nvCxnSpPr>
        <p:spPr>
          <a:xfrm flipV="1">
            <a:off x="3080214" y="2875748"/>
            <a:ext cx="2381956" cy="8781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650DC4-93E0-D9E8-DD69-7250A1BA169A}"/>
              </a:ext>
            </a:extLst>
          </p:cNvPr>
          <p:cNvCxnSpPr>
            <a:cxnSpLocks/>
          </p:cNvCxnSpPr>
          <p:nvPr/>
        </p:nvCxnSpPr>
        <p:spPr>
          <a:xfrm flipH="1" flipV="1">
            <a:off x="2020035" y="1722335"/>
            <a:ext cx="1058358" cy="20443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DE8FD0-02F7-D11D-3F14-F2DB4259BD8B}"/>
                  </a:ext>
                </a:extLst>
              </p:cNvPr>
              <p:cNvSpPr txBox="1"/>
              <p:nvPr/>
            </p:nvSpPr>
            <p:spPr>
              <a:xfrm>
                <a:off x="7244522" y="5273612"/>
                <a:ext cx="4396154" cy="183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DE8FD0-02F7-D11D-3F14-F2DB4259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22" y="5273612"/>
                <a:ext cx="4396154" cy="1838965"/>
              </a:xfrm>
              <a:prstGeom prst="rect">
                <a:avLst/>
              </a:prstGeom>
              <a:blipFill>
                <a:blip r:embed="rId4"/>
                <a:stretch>
                  <a:fillRect t="-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648FBE-ED75-6A72-ABC7-3876858E30A6}"/>
              </a:ext>
            </a:extLst>
          </p:cNvPr>
          <p:cNvSpPr/>
          <p:nvPr/>
        </p:nvSpPr>
        <p:spPr>
          <a:xfrm>
            <a:off x="7104184" y="5296335"/>
            <a:ext cx="3068514" cy="14788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B2FBB-D114-EDB8-7EAD-91C98A1D335E}"/>
                  </a:ext>
                </a:extLst>
              </p:cNvPr>
              <p:cNvSpPr txBox="1"/>
              <p:nvPr/>
            </p:nvSpPr>
            <p:spPr>
              <a:xfrm>
                <a:off x="1746714" y="3095316"/>
                <a:ext cx="2402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B2FBB-D114-EDB8-7EAD-91C98A1D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14" y="3095316"/>
                <a:ext cx="24024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3843E0-0758-6AB9-139C-83AF0BBFA7DA}"/>
                  </a:ext>
                </a:extLst>
              </p:cNvPr>
              <p:cNvSpPr txBox="1"/>
              <p:nvPr/>
            </p:nvSpPr>
            <p:spPr>
              <a:xfrm>
                <a:off x="2602159" y="3464648"/>
                <a:ext cx="2402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3843E0-0758-6AB9-139C-83AF0BBF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59" y="3464648"/>
                <a:ext cx="24024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119D15-48AF-B397-3A3C-61CE4E3A1ADB}"/>
              </a:ext>
            </a:extLst>
          </p:cNvPr>
          <p:cNvCxnSpPr>
            <a:cxnSpLocks/>
          </p:cNvCxnSpPr>
          <p:nvPr/>
        </p:nvCxnSpPr>
        <p:spPr>
          <a:xfrm>
            <a:off x="3089031" y="3771477"/>
            <a:ext cx="2373139" cy="90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279FD1-BA43-A517-5365-851507E63AEF}"/>
              </a:ext>
            </a:extLst>
          </p:cNvPr>
          <p:cNvCxnSpPr>
            <a:cxnSpLocks/>
          </p:cNvCxnSpPr>
          <p:nvPr/>
        </p:nvCxnSpPr>
        <p:spPr>
          <a:xfrm>
            <a:off x="2020035" y="1722335"/>
            <a:ext cx="1058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50F79A-4434-DF21-2304-267B61E92C4D}"/>
              </a:ext>
            </a:extLst>
          </p:cNvPr>
          <p:cNvCxnSpPr>
            <a:cxnSpLocks/>
          </p:cNvCxnSpPr>
          <p:nvPr/>
        </p:nvCxnSpPr>
        <p:spPr>
          <a:xfrm flipV="1">
            <a:off x="5462170" y="2872816"/>
            <a:ext cx="1846" cy="8753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5892EA-A233-54F5-8C65-B1E2FBAD952C}"/>
              </a:ext>
            </a:extLst>
          </p:cNvPr>
          <p:cNvCxnSpPr>
            <a:cxnSpLocks/>
          </p:cNvCxnSpPr>
          <p:nvPr/>
        </p:nvCxnSpPr>
        <p:spPr>
          <a:xfrm flipV="1">
            <a:off x="3088121" y="1717514"/>
            <a:ext cx="1069881" cy="203358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646E40-3464-B4D8-6D84-0A0EFFFCEDF3}"/>
              </a:ext>
            </a:extLst>
          </p:cNvPr>
          <p:cNvCxnSpPr>
            <a:cxnSpLocks/>
          </p:cNvCxnSpPr>
          <p:nvPr/>
        </p:nvCxnSpPr>
        <p:spPr>
          <a:xfrm>
            <a:off x="3078393" y="1722335"/>
            <a:ext cx="1058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768D3-242F-9FBE-57E4-38D3AD3F37F3}"/>
                  </a:ext>
                </a:extLst>
              </p:cNvPr>
              <p:cNvSpPr txBox="1"/>
              <p:nvPr/>
            </p:nvSpPr>
            <p:spPr>
              <a:xfrm>
                <a:off x="1998571" y="3117129"/>
                <a:ext cx="2402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6768D3-242F-9FBE-57E4-38D3AD3F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71" y="3117129"/>
                <a:ext cx="24024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0EB262-D8D6-A1D5-CA0B-C0099E989FAC}"/>
              </a:ext>
            </a:extLst>
          </p:cNvPr>
          <p:cNvCxnSpPr>
            <a:cxnSpLocks/>
          </p:cNvCxnSpPr>
          <p:nvPr/>
        </p:nvCxnSpPr>
        <p:spPr>
          <a:xfrm flipV="1">
            <a:off x="3078393" y="1717514"/>
            <a:ext cx="9728" cy="206303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031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663</TotalTime>
  <Words>153</Words>
  <Application>Microsoft Office PowerPoint</Application>
  <PresentationFormat>와이드스크린</PresentationFormat>
  <Paragraphs>72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Century Gothic</vt:lpstr>
      <vt:lpstr>비행기 구름</vt:lpstr>
      <vt:lpstr>삼각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53</cp:revision>
  <dcterms:created xsi:type="dcterms:W3CDTF">2021-01-24T13:46:17Z</dcterms:created>
  <dcterms:modified xsi:type="dcterms:W3CDTF">2022-12-11T04:51:33Z</dcterms:modified>
</cp:coreProperties>
</file>