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3" r:id="rId4"/>
    <p:sldId id="267" r:id="rId5"/>
    <p:sldId id="274" r:id="rId6"/>
    <p:sldId id="271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33" autoAdjust="0"/>
  </p:normalViewPr>
  <p:slideViewPr>
    <p:cSldViewPr snapToGrid="0">
      <p:cViewPr varScale="1">
        <p:scale>
          <a:sx n="121" d="100"/>
          <a:sy n="121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E4816-471A-4B29-BF3A-35B71E2D4D6E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00C2-44E0-4992-9B8C-5DB6A707D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3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5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82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56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2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545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4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7D71E-52B5-4C8A-A964-88E46F92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역삼각함수</a:t>
            </a:r>
          </a:p>
        </p:txBody>
      </p:sp>
    </p:spTree>
    <p:extLst>
      <p:ext uri="{BB962C8B-B14F-4D97-AF65-F5344CB8AC3E}">
        <p14:creationId xmlns:p14="http://schemas.microsoft.com/office/powerpoint/2010/main" val="87093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2C7977D-969D-49A7-BBBE-0BA13F3409E0}"/>
              </a:ext>
            </a:extLst>
          </p:cNvPr>
          <p:cNvSpPr/>
          <p:nvPr/>
        </p:nvSpPr>
        <p:spPr>
          <a:xfrm>
            <a:off x="1441939" y="2290396"/>
            <a:ext cx="3399692" cy="2510204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3297E6-529D-099B-B4CE-4F79C2F6535D}"/>
                  </a:ext>
                </a:extLst>
              </p:cNvPr>
              <p:cNvSpPr txBox="1"/>
              <p:nvPr/>
            </p:nvSpPr>
            <p:spPr>
              <a:xfrm>
                <a:off x="1750878" y="4536910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3297E6-529D-099B-B4CE-4F79C2F65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78" y="4536910"/>
                <a:ext cx="200696" cy="276999"/>
              </a:xfrm>
              <a:prstGeom prst="rect">
                <a:avLst/>
              </a:prstGeom>
              <a:blipFill>
                <a:blip r:embed="rId3"/>
                <a:stretch>
                  <a:fillRect l="-24242" r="-2121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05AD5BC-94F6-48C0-6263-7C1A35A90E4F}"/>
              </a:ext>
            </a:extLst>
          </p:cNvPr>
          <p:cNvSpPr txBox="1"/>
          <p:nvPr/>
        </p:nvSpPr>
        <p:spPr>
          <a:xfrm>
            <a:off x="1151619" y="4675409"/>
            <a:ext cx="41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5D293C7-A777-98B7-5049-B6C9481B82BB}"/>
                  </a:ext>
                </a:extLst>
              </p:cNvPr>
              <p:cNvSpPr txBox="1"/>
              <p:nvPr/>
            </p:nvSpPr>
            <p:spPr>
              <a:xfrm>
                <a:off x="4816516" y="2018038"/>
                <a:ext cx="212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5D293C7-A777-98B7-5049-B6C9481B8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16" y="2018038"/>
                <a:ext cx="212238" cy="276999"/>
              </a:xfrm>
              <a:prstGeom prst="rect">
                <a:avLst/>
              </a:prstGeom>
              <a:blipFill>
                <a:blip r:embed="rId4"/>
                <a:stretch>
                  <a:fillRect l="-22857" r="-2285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167B0C1-1F25-270A-B365-D301C73E1755}"/>
                  </a:ext>
                </a:extLst>
              </p:cNvPr>
              <p:cNvSpPr txBox="1"/>
              <p:nvPr/>
            </p:nvSpPr>
            <p:spPr>
              <a:xfrm>
                <a:off x="4749065" y="4789419"/>
                <a:ext cx="212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167B0C1-1F25-270A-B365-D301C73E1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065" y="4789419"/>
                <a:ext cx="212109" cy="276999"/>
              </a:xfrm>
              <a:prstGeom prst="rect">
                <a:avLst/>
              </a:prstGeom>
              <a:blipFill>
                <a:blip r:embed="rId5"/>
                <a:stretch>
                  <a:fillRect l="-22857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934B71C9-450E-5B4D-B938-985AFBF9EC80}"/>
              </a:ext>
            </a:extLst>
          </p:cNvPr>
          <p:cNvSpPr txBox="1"/>
          <p:nvPr/>
        </p:nvSpPr>
        <p:spPr>
          <a:xfrm>
            <a:off x="2828817" y="3104418"/>
            <a:ext cx="41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ABCBE6E-E54A-10D4-7DBF-5545D7BA414F}"/>
              </a:ext>
            </a:extLst>
          </p:cNvPr>
          <p:cNvSpPr txBox="1"/>
          <p:nvPr/>
        </p:nvSpPr>
        <p:spPr>
          <a:xfrm>
            <a:off x="4910759" y="3435106"/>
            <a:ext cx="347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8F5F64-645D-ECED-15F2-F4F07EB7DADF}"/>
              </a:ext>
            </a:extLst>
          </p:cNvPr>
          <p:cNvSpPr txBox="1"/>
          <p:nvPr/>
        </p:nvSpPr>
        <p:spPr>
          <a:xfrm>
            <a:off x="3052798" y="4813909"/>
            <a:ext cx="41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4D4E4FD1-B705-D4C3-3590-309D140ACCF4}"/>
              </a:ext>
            </a:extLst>
          </p:cNvPr>
          <p:cNvCxnSpPr>
            <a:cxnSpLocks/>
          </p:cNvCxnSpPr>
          <p:nvPr/>
        </p:nvCxnSpPr>
        <p:spPr>
          <a:xfrm flipH="1">
            <a:off x="1401685" y="2220618"/>
            <a:ext cx="3333831" cy="2496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3EABF19D-EE42-5E91-8484-6EE4ED94573F}"/>
              </a:ext>
            </a:extLst>
          </p:cNvPr>
          <p:cNvCxnSpPr>
            <a:cxnSpLocks/>
          </p:cNvCxnSpPr>
          <p:nvPr/>
        </p:nvCxnSpPr>
        <p:spPr>
          <a:xfrm>
            <a:off x="4905351" y="2267788"/>
            <a:ext cx="17591" cy="25216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0618976C-2433-4954-8DC3-B5E153393FED}"/>
              </a:ext>
            </a:extLst>
          </p:cNvPr>
          <p:cNvCxnSpPr>
            <a:cxnSpLocks/>
          </p:cNvCxnSpPr>
          <p:nvPr/>
        </p:nvCxnSpPr>
        <p:spPr>
          <a:xfrm>
            <a:off x="1441939" y="4868711"/>
            <a:ext cx="3453435" cy="3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244104F-AB81-2BB8-8930-DD85977D34BA}"/>
                  </a:ext>
                </a:extLst>
              </p:cNvPr>
              <p:cNvSpPr txBox="1"/>
              <p:nvPr/>
            </p:nvSpPr>
            <p:spPr>
              <a:xfrm>
                <a:off x="2569875" y="5785339"/>
                <a:ext cx="1346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244104F-AB81-2BB8-8930-DD85977D3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75" y="5785339"/>
                <a:ext cx="1346522" cy="276999"/>
              </a:xfrm>
              <a:prstGeom prst="rect">
                <a:avLst/>
              </a:prstGeom>
              <a:blipFill>
                <a:blip r:embed="rId6"/>
                <a:stretch>
                  <a:fillRect l="-1818" r="-90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B0131BD-F212-E3EA-222B-39B1130F87CE}"/>
                  </a:ext>
                </a:extLst>
              </p:cNvPr>
              <p:cNvSpPr txBox="1"/>
              <p:nvPr/>
            </p:nvSpPr>
            <p:spPr>
              <a:xfrm>
                <a:off x="7599053" y="1968931"/>
                <a:ext cx="319126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m:rPr>
                            <m:sty m:val="p"/>
                          </m:rPr>
                          <a:rPr lang="ko-KR" alt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  <m:r>
                      <a:rPr lang="ko-KR" altLang="en-US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B0131BD-F212-E3EA-222B-39B1130F8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053" y="1968931"/>
                <a:ext cx="3191261" cy="738664"/>
              </a:xfrm>
              <a:prstGeom prst="rect">
                <a:avLst/>
              </a:prstGeom>
              <a:blipFill>
                <a:blip r:embed="rId7"/>
                <a:stretch>
                  <a:fillRect l="-2486" t="-13223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3E642B-C983-5AF9-4F2C-7768208BB01E}"/>
                  </a:ext>
                </a:extLst>
              </p:cNvPr>
              <p:cNvSpPr txBox="1"/>
              <p:nvPr/>
            </p:nvSpPr>
            <p:spPr>
              <a:xfrm>
                <a:off x="3490483" y="1157550"/>
                <a:ext cx="355738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val</a:t>
                </a:r>
                <a:r>
                  <a:rPr lang="ko-KR" altLang="en-US" dirty="0"/>
                  <a:t>이 나오려면 각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은 얼마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3E642B-C983-5AF9-4F2C-7768208B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483" y="1157550"/>
                <a:ext cx="3557384" cy="282193"/>
              </a:xfrm>
              <a:prstGeom prst="rect">
                <a:avLst/>
              </a:prstGeom>
              <a:blipFill>
                <a:blip r:embed="rId8"/>
                <a:stretch>
                  <a:fillRect l="-1715" t="-26087" r="-325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B5A54F08-6D00-B29A-FB1F-0EC25AD7FDDB}"/>
              </a:ext>
            </a:extLst>
          </p:cNvPr>
          <p:cNvSpPr/>
          <p:nvPr/>
        </p:nvSpPr>
        <p:spPr>
          <a:xfrm>
            <a:off x="3267406" y="969328"/>
            <a:ext cx="4021417" cy="6050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4D337C-2AC4-D91E-E3C6-F08031ABB9B3}"/>
              </a:ext>
            </a:extLst>
          </p:cNvPr>
          <p:cNvCxnSpPr>
            <a:cxnSpLocks/>
          </p:cNvCxnSpPr>
          <p:nvPr/>
        </p:nvCxnSpPr>
        <p:spPr>
          <a:xfrm>
            <a:off x="5215016" y="1574409"/>
            <a:ext cx="2137527" cy="10054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5B3BCD-2064-D21A-DFD8-85BFE72F4257}"/>
              </a:ext>
            </a:extLst>
          </p:cNvPr>
          <p:cNvSpPr/>
          <p:nvPr/>
        </p:nvSpPr>
        <p:spPr>
          <a:xfrm>
            <a:off x="7516281" y="2029707"/>
            <a:ext cx="4021417" cy="7014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495AB8-CE09-149A-0D50-FF88B712AD3D}"/>
                  </a:ext>
                </a:extLst>
              </p:cNvPr>
              <p:cNvSpPr txBox="1"/>
              <p:nvPr/>
            </p:nvSpPr>
            <p:spPr>
              <a:xfrm>
                <a:off x="7166737" y="3557261"/>
                <a:ext cx="4407728" cy="241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altLang="ko-KR" sz="2400" b="1" smtClean="0"/>
                        <m:t>·</m:t>
                      </m:r>
                      <m:r>
                        <m:rPr>
                          <m:nor/>
                        </m:rPr>
                        <a:rPr lang="ko-KR" altLang="en-US" sz="2400"/>
                        <m:t> </m:t>
                      </m:r>
                      <m:acc>
                        <m:accPr>
                          <m:chr m:val="⃗"/>
                          <m:ctrlP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ko-KR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func>
                      <m:func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400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495AB8-CE09-149A-0D50-FF88B712A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737" y="3557261"/>
                <a:ext cx="4407728" cy="24189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48CA81AD-2DF4-7D9D-64D9-CE4123C00172}"/>
              </a:ext>
            </a:extLst>
          </p:cNvPr>
          <p:cNvSpPr/>
          <p:nvPr/>
        </p:nvSpPr>
        <p:spPr>
          <a:xfrm>
            <a:off x="7533007" y="3574039"/>
            <a:ext cx="3603434" cy="1470702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8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9070DA-9550-1545-C41D-463B61743AA1}"/>
              </a:ext>
            </a:extLst>
          </p:cNvPr>
          <p:cNvSpPr/>
          <p:nvPr/>
        </p:nvSpPr>
        <p:spPr>
          <a:xfrm>
            <a:off x="1811214" y="1793631"/>
            <a:ext cx="6488723" cy="36312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5E7C617-B7DA-C0D0-8498-27FCF6425D76}"/>
              </a:ext>
            </a:extLst>
          </p:cNvPr>
          <p:cNvSpPr/>
          <p:nvPr/>
        </p:nvSpPr>
        <p:spPr>
          <a:xfrm>
            <a:off x="2769577" y="1433146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A41731F-59B5-7CB6-9B55-17210D0FCE2C}"/>
              </a:ext>
            </a:extLst>
          </p:cNvPr>
          <p:cNvSpPr/>
          <p:nvPr/>
        </p:nvSpPr>
        <p:spPr>
          <a:xfrm>
            <a:off x="6614745" y="4870939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7" name="실행 단추: 앞으로 또는 다음으로 이동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A57974D-B4D5-CD44-81AA-D89ED7EAB25F}"/>
              </a:ext>
            </a:extLst>
          </p:cNvPr>
          <p:cNvSpPr/>
          <p:nvPr/>
        </p:nvSpPr>
        <p:spPr>
          <a:xfrm>
            <a:off x="3906713" y="2892670"/>
            <a:ext cx="2297723" cy="1266092"/>
          </a:xfrm>
          <a:prstGeom prst="actionButtonForwardNex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530F58-67F5-15E5-F6AC-53C278FAB837}"/>
                  </a:ext>
                </a:extLst>
              </p:cNvPr>
              <p:cNvSpPr txBox="1"/>
              <p:nvPr/>
            </p:nvSpPr>
            <p:spPr>
              <a:xfrm>
                <a:off x="8132885" y="2453027"/>
                <a:ext cx="4275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530F58-67F5-15E5-F6AC-53C278FAB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885" y="2453027"/>
                <a:ext cx="4275258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FCCBBE5F-9DB2-5B60-DCA4-A1CA9D2C9CBA}"/>
              </a:ext>
            </a:extLst>
          </p:cNvPr>
          <p:cNvSpPr/>
          <p:nvPr/>
        </p:nvSpPr>
        <p:spPr>
          <a:xfrm>
            <a:off x="9333196" y="2292010"/>
            <a:ext cx="1874636" cy="6913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79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9070DA-9550-1545-C41D-463B61743AA1}"/>
              </a:ext>
            </a:extLst>
          </p:cNvPr>
          <p:cNvSpPr/>
          <p:nvPr/>
        </p:nvSpPr>
        <p:spPr>
          <a:xfrm>
            <a:off x="1811214" y="1793631"/>
            <a:ext cx="6488723" cy="36312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5E7C617-B7DA-C0D0-8498-27FCF6425D76}"/>
              </a:ext>
            </a:extLst>
          </p:cNvPr>
          <p:cNvSpPr/>
          <p:nvPr/>
        </p:nvSpPr>
        <p:spPr>
          <a:xfrm>
            <a:off x="2769577" y="1433146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A41731F-59B5-7CB6-9B55-17210D0FCE2C}"/>
              </a:ext>
            </a:extLst>
          </p:cNvPr>
          <p:cNvSpPr/>
          <p:nvPr/>
        </p:nvSpPr>
        <p:spPr>
          <a:xfrm>
            <a:off x="6614745" y="4870939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530F58-67F5-15E5-F6AC-53C278FAB837}"/>
                  </a:ext>
                </a:extLst>
              </p:cNvPr>
              <p:cNvSpPr txBox="1"/>
              <p:nvPr/>
            </p:nvSpPr>
            <p:spPr>
              <a:xfrm>
                <a:off x="9777045" y="2453027"/>
                <a:ext cx="21914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530F58-67F5-15E5-F6AC-53C278FAB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045" y="2453027"/>
                <a:ext cx="2191481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FCCBBE5F-9DB2-5B60-DCA4-A1CA9D2C9CBA}"/>
              </a:ext>
            </a:extLst>
          </p:cNvPr>
          <p:cNvSpPr/>
          <p:nvPr/>
        </p:nvSpPr>
        <p:spPr>
          <a:xfrm>
            <a:off x="9333196" y="2292010"/>
            <a:ext cx="1874636" cy="6913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실행 단추: 뒤로 또는 앞으로 이동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4C3A4B8-D2A7-F742-1423-A100893ADAF8}"/>
              </a:ext>
            </a:extLst>
          </p:cNvPr>
          <p:cNvSpPr/>
          <p:nvPr/>
        </p:nvSpPr>
        <p:spPr>
          <a:xfrm>
            <a:off x="4026876" y="2983376"/>
            <a:ext cx="1910862" cy="1122632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33F24B-7040-241B-38EF-1BB68AE48B38}"/>
                  </a:ext>
                </a:extLst>
              </p:cNvPr>
              <p:cNvSpPr txBox="1"/>
              <p:nvPr/>
            </p:nvSpPr>
            <p:spPr>
              <a:xfrm>
                <a:off x="8836270" y="3687362"/>
                <a:ext cx="2899423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역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함수는 항상 존재할까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?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33F24B-7040-241B-38EF-1BB68AE48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270" y="3687362"/>
                <a:ext cx="2899423" cy="374526"/>
              </a:xfrm>
              <a:prstGeom prst="rect">
                <a:avLst/>
              </a:prstGeom>
              <a:blipFill>
                <a:blip r:embed="rId3"/>
                <a:stretch>
                  <a:fillRect l="-632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641BFA76-496B-1B47-FE39-7CB3253B0A92}"/>
              </a:ext>
            </a:extLst>
          </p:cNvPr>
          <p:cNvSpPr/>
          <p:nvPr/>
        </p:nvSpPr>
        <p:spPr>
          <a:xfrm>
            <a:off x="8782738" y="3528942"/>
            <a:ext cx="3034123" cy="6913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2C7977D-969D-49A7-BBBE-0BA13F3409E0}"/>
              </a:ext>
            </a:extLst>
          </p:cNvPr>
          <p:cNvSpPr/>
          <p:nvPr/>
        </p:nvSpPr>
        <p:spPr>
          <a:xfrm>
            <a:off x="1441939" y="2290396"/>
            <a:ext cx="3399692" cy="2510204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3297E6-529D-099B-B4CE-4F79C2F6535D}"/>
                  </a:ext>
                </a:extLst>
              </p:cNvPr>
              <p:cNvSpPr txBox="1"/>
              <p:nvPr/>
            </p:nvSpPr>
            <p:spPr>
              <a:xfrm>
                <a:off x="1750878" y="4536910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3297E6-529D-099B-B4CE-4F79C2F65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78" y="4536910"/>
                <a:ext cx="200696" cy="276999"/>
              </a:xfrm>
              <a:prstGeom prst="rect">
                <a:avLst/>
              </a:prstGeom>
              <a:blipFill>
                <a:blip r:embed="rId3"/>
                <a:stretch>
                  <a:fillRect l="-24242" r="-2121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05AD5BC-94F6-48C0-6263-7C1A35A90E4F}"/>
              </a:ext>
            </a:extLst>
          </p:cNvPr>
          <p:cNvSpPr txBox="1"/>
          <p:nvPr/>
        </p:nvSpPr>
        <p:spPr>
          <a:xfrm>
            <a:off x="1151619" y="4675409"/>
            <a:ext cx="41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5D293C7-A777-98B7-5049-B6C9481B82BB}"/>
                  </a:ext>
                </a:extLst>
              </p:cNvPr>
              <p:cNvSpPr txBox="1"/>
              <p:nvPr/>
            </p:nvSpPr>
            <p:spPr>
              <a:xfrm>
                <a:off x="4816516" y="2018038"/>
                <a:ext cx="212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5D293C7-A777-98B7-5049-B6C9481B8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16" y="2018038"/>
                <a:ext cx="212238" cy="276999"/>
              </a:xfrm>
              <a:prstGeom prst="rect">
                <a:avLst/>
              </a:prstGeom>
              <a:blipFill>
                <a:blip r:embed="rId4"/>
                <a:stretch>
                  <a:fillRect l="-22857" r="-2285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167B0C1-1F25-270A-B365-D301C73E1755}"/>
                  </a:ext>
                </a:extLst>
              </p:cNvPr>
              <p:cNvSpPr txBox="1"/>
              <p:nvPr/>
            </p:nvSpPr>
            <p:spPr>
              <a:xfrm>
                <a:off x="4749065" y="4789419"/>
                <a:ext cx="212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167B0C1-1F25-270A-B365-D301C73E1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065" y="4789419"/>
                <a:ext cx="212109" cy="276999"/>
              </a:xfrm>
              <a:prstGeom prst="rect">
                <a:avLst/>
              </a:prstGeom>
              <a:blipFill>
                <a:blip r:embed="rId5"/>
                <a:stretch>
                  <a:fillRect l="-22857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934B71C9-450E-5B4D-B938-985AFBF9EC80}"/>
              </a:ext>
            </a:extLst>
          </p:cNvPr>
          <p:cNvSpPr txBox="1"/>
          <p:nvPr/>
        </p:nvSpPr>
        <p:spPr>
          <a:xfrm>
            <a:off x="2828817" y="3104418"/>
            <a:ext cx="41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ABCBE6E-E54A-10D4-7DBF-5545D7BA414F}"/>
              </a:ext>
            </a:extLst>
          </p:cNvPr>
          <p:cNvSpPr txBox="1"/>
          <p:nvPr/>
        </p:nvSpPr>
        <p:spPr>
          <a:xfrm>
            <a:off x="4910759" y="3435106"/>
            <a:ext cx="347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8F5F64-645D-ECED-15F2-F4F07EB7DADF}"/>
              </a:ext>
            </a:extLst>
          </p:cNvPr>
          <p:cNvSpPr txBox="1"/>
          <p:nvPr/>
        </p:nvSpPr>
        <p:spPr>
          <a:xfrm>
            <a:off x="3052798" y="4813909"/>
            <a:ext cx="41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4D4E4FD1-B705-D4C3-3590-309D140ACCF4}"/>
              </a:ext>
            </a:extLst>
          </p:cNvPr>
          <p:cNvCxnSpPr>
            <a:cxnSpLocks/>
          </p:cNvCxnSpPr>
          <p:nvPr/>
        </p:nvCxnSpPr>
        <p:spPr>
          <a:xfrm flipH="1">
            <a:off x="1401685" y="2220618"/>
            <a:ext cx="3333831" cy="2496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3EABF19D-EE42-5E91-8484-6EE4ED94573F}"/>
              </a:ext>
            </a:extLst>
          </p:cNvPr>
          <p:cNvCxnSpPr>
            <a:cxnSpLocks/>
          </p:cNvCxnSpPr>
          <p:nvPr/>
        </p:nvCxnSpPr>
        <p:spPr>
          <a:xfrm>
            <a:off x="4905351" y="2267788"/>
            <a:ext cx="17591" cy="25216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0618976C-2433-4954-8DC3-B5E153393FED}"/>
              </a:ext>
            </a:extLst>
          </p:cNvPr>
          <p:cNvCxnSpPr>
            <a:cxnSpLocks/>
          </p:cNvCxnSpPr>
          <p:nvPr/>
        </p:nvCxnSpPr>
        <p:spPr>
          <a:xfrm>
            <a:off x="1441939" y="4868711"/>
            <a:ext cx="3453435" cy="3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244104F-AB81-2BB8-8930-DD85977D34BA}"/>
                  </a:ext>
                </a:extLst>
              </p:cNvPr>
              <p:cNvSpPr txBox="1"/>
              <p:nvPr/>
            </p:nvSpPr>
            <p:spPr>
              <a:xfrm>
                <a:off x="2569875" y="5785339"/>
                <a:ext cx="1346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244104F-AB81-2BB8-8930-DD85977D3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75" y="5785339"/>
                <a:ext cx="1346522" cy="276999"/>
              </a:xfrm>
              <a:prstGeom prst="rect">
                <a:avLst/>
              </a:prstGeom>
              <a:blipFill>
                <a:blip r:embed="rId6"/>
                <a:stretch>
                  <a:fillRect l="-1818" r="-90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B0131BD-F212-E3EA-222B-39B1130F87CE}"/>
                  </a:ext>
                </a:extLst>
              </p:cNvPr>
              <p:cNvSpPr txBox="1"/>
              <p:nvPr/>
            </p:nvSpPr>
            <p:spPr>
              <a:xfrm>
                <a:off x="7530611" y="2018038"/>
                <a:ext cx="1927936" cy="6326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func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B0131BD-F212-E3EA-222B-39B1130F8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11" y="2018038"/>
                <a:ext cx="1927936" cy="6326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B108E87-90D9-8DBB-A21C-FC7C912CD685}"/>
                  </a:ext>
                </a:extLst>
              </p:cNvPr>
              <p:cNvSpPr txBox="1"/>
              <p:nvPr/>
            </p:nvSpPr>
            <p:spPr>
              <a:xfrm>
                <a:off x="7530611" y="2903022"/>
                <a:ext cx="1905520" cy="701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func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B108E87-90D9-8DBB-A21C-FC7C912CD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11" y="2903022"/>
                <a:ext cx="1905520" cy="701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03CBF19-C3D7-5B07-F60F-87557881861C}"/>
                  </a:ext>
                </a:extLst>
              </p:cNvPr>
              <p:cNvSpPr txBox="1"/>
              <p:nvPr/>
            </p:nvSpPr>
            <p:spPr>
              <a:xfrm>
                <a:off x="7839550" y="3995287"/>
                <a:ext cx="2910511" cy="541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fName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  <m:r>
                      <a:rPr lang="ko-KR" alt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ko-KR" altLang="en-US" sz="2400" dirty="0"/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ko-KR" altLang="en-US" sz="2400" dirty="0"/>
                              <m:t> </m:t>
                            </m:r>
                          </m:e>
                        </m:func>
                      </m:den>
                    </m:f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03CBF19-C3D7-5B07-F60F-875578818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550" y="3995287"/>
                <a:ext cx="2910511" cy="5416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E693FFCB-2C75-FC84-2CF3-6C04D96F36E7}"/>
              </a:ext>
            </a:extLst>
          </p:cNvPr>
          <p:cNvSpPr/>
          <p:nvPr/>
        </p:nvSpPr>
        <p:spPr>
          <a:xfrm>
            <a:off x="2305818" y="5565424"/>
            <a:ext cx="1874636" cy="6913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3C781546-2A8E-E575-57EE-DB6208DA58D6}"/>
              </a:ext>
            </a:extLst>
          </p:cNvPr>
          <p:cNvCxnSpPr>
            <a:stCxn id="258" idx="3"/>
          </p:cNvCxnSpPr>
          <p:nvPr/>
        </p:nvCxnSpPr>
        <p:spPr>
          <a:xfrm>
            <a:off x="4180454" y="5911107"/>
            <a:ext cx="149058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1E576E4-6F86-B950-124A-D6897198B0AF}"/>
                  </a:ext>
                </a:extLst>
              </p:cNvPr>
              <p:cNvSpPr txBox="1"/>
              <p:nvPr/>
            </p:nvSpPr>
            <p:spPr>
              <a:xfrm>
                <a:off x="5746828" y="5785339"/>
                <a:ext cx="1682192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피</m:t>
                    </m:r>
                  </m:oMath>
                </a14:m>
                <a:r>
                  <a:rPr lang="ko-KR" altLang="en-US" dirty="0"/>
                  <a:t>타고라스 공식</a:t>
                </a:r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1E576E4-6F86-B950-124A-D6897198B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828" y="5785339"/>
                <a:ext cx="1682192" cy="282193"/>
              </a:xfrm>
              <a:prstGeom prst="rect">
                <a:avLst/>
              </a:prstGeom>
              <a:blipFill>
                <a:blip r:embed="rId10"/>
                <a:stretch>
                  <a:fillRect l="-6522" t="-26087" r="-7609" b="-5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왼쪽 중괄호 306">
            <a:extLst>
              <a:ext uri="{FF2B5EF4-FFF2-40B4-BE49-F238E27FC236}">
                <a16:creationId xmlns:a16="http://schemas.microsoft.com/office/drawing/2014/main" id="{10FBCC11-606C-7A0D-E4FB-3892469012B8}"/>
              </a:ext>
            </a:extLst>
          </p:cNvPr>
          <p:cNvSpPr/>
          <p:nvPr/>
        </p:nvSpPr>
        <p:spPr>
          <a:xfrm>
            <a:off x="6587924" y="1786433"/>
            <a:ext cx="1101989" cy="2934587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3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2C7977D-969D-49A7-BBBE-0BA13F3409E0}"/>
              </a:ext>
            </a:extLst>
          </p:cNvPr>
          <p:cNvSpPr/>
          <p:nvPr/>
        </p:nvSpPr>
        <p:spPr>
          <a:xfrm>
            <a:off x="1441939" y="2290396"/>
            <a:ext cx="3399692" cy="2510204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3297E6-529D-099B-B4CE-4F79C2F6535D}"/>
                  </a:ext>
                </a:extLst>
              </p:cNvPr>
              <p:cNvSpPr txBox="1"/>
              <p:nvPr/>
            </p:nvSpPr>
            <p:spPr>
              <a:xfrm>
                <a:off x="1750878" y="4536910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3297E6-529D-099B-B4CE-4F79C2F65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78" y="4536910"/>
                <a:ext cx="200696" cy="276999"/>
              </a:xfrm>
              <a:prstGeom prst="rect">
                <a:avLst/>
              </a:prstGeom>
              <a:blipFill>
                <a:blip r:embed="rId3"/>
                <a:stretch>
                  <a:fillRect l="-24242" r="-2121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05AD5BC-94F6-48C0-6263-7C1A35A90E4F}"/>
              </a:ext>
            </a:extLst>
          </p:cNvPr>
          <p:cNvSpPr txBox="1"/>
          <p:nvPr/>
        </p:nvSpPr>
        <p:spPr>
          <a:xfrm>
            <a:off x="1151619" y="4675409"/>
            <a:ext cx="41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5D293C7-A777-98B7-5049-B6C9481B82BB}"/>
                  </a:ext>
                </a:extLst>
              </p:cNvPr>
              <p:cNvSpPr txBox="1"/>
              <p:nvPr/>
            </p:nvSpPr>
            <p:spPr>
              <a:xfrm>
                <a:off x="4816516" y="2018038"/>
                <a:ext cx="212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5D293C7-A777-98B7-5049-B6C9481B8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16" y="2018038"/>
                <a:ext cx="212238" cy="276999"/>
              </a:xfrm>
              <a:prstGeom prst="rect">
                <a:avLst/>
              </a:prstGeom>
              <a:blipFill>
                <a:blip r:embed="rId4"/>
                <a:stretch>
                  <a:fillRect l="-22857" r="-2285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167B0C1-1F25-270A-B365-D301C73E1755}"/>
                  </a:ext>
                </a:extLst>
              </p:cNvPr>
              <p:cNvSpPr txBox="1"/>
              <p:nvPr/>
            </p:nvSpPr>
            <p:spPr>
              <a:xfrm>
                <a:off x="4749065" y="4789419"/>
                <a:ext cx="212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167B0C1-1F25-270A-B365-D301C73E1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065" y="4789419"/>
                <a:ext cx="212109" cy="276999"/>
              </a:xfrm>
              <a:prstGeom prst="rect">
                <a:avLst/>
              </a:prstGeom>
              <a:blipFill>
                <a:blip r:embed="rId5"/>
                <a:stretch>
                  <a:fillRect l="-22857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934B71C9-450E-5B4D-B938-985AFBF9EC80}"/>
              </a:ext>
            </a:extLst>
          </p:cNvPr>
          <p:cNvSpPr txBox="1"/>
          <p:nvPr/>
        </p:nvSpPr>
        <p:spPr>
          <a:xfrm>
            <a:off x="2828817" y="3104418"/>
            <a:ext cx="41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ABCBE6E-E54A-10D4-7DBF-5545D7BA414F}"/>
              </a:ext>
            </a:extLst>
          </p:cNvPr>
          <p:cNvSpPr txBox="1"/>
          <p:nvPr/>
        </p:nvSpPr>
        <p:spPr>
          <a:xfrm>
            <a:off x="4910759" y="3435106"/>
            <a:ext cx="347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8F5F64-645D-ECED-15F2-F4F07EB7DADF}"/>
              </a:ext>
            </a:extLst>
          </p:cNvPr>
          <p:cNvSpPr txBox="1"/>
          <p:nvPr/>
        </p:nvSpPr>
        <p:spPr>
          <a:xfrm>
            <a:off x="3052798" y="4813909"/>
            <a:ext cx="41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4D4E4FD1-B705-D4C3-3590-309D140ACCF4}"/>
              </a:ext>
            </a:extLst>
          </p:cNvPr>
          <p:cNvCxnSpPr>
            <a:cxnSpLocks/>
          </p:cNvCxnSpPr>
          <p:nvPr/>
        </p:nvCxnSpPr>
        <p:spPr>
          <a:xfrm flipH="1">
            <a:off x="1401685" y="2220618"/>
            <a:ext cx="3333831" cy="2496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3EABF19D-EE42-5E91-8484-6EE4ED94573F}"/>
              </a:ext>
            </a:extLst>
          </p:cNvPr>
          <p:cNvCxnSpPr>
            <a:cxnSpLocks/>
          </p:cNvCxnSpPr>
          <p:nvPr/>
        </p:nvCxnSpPr>
        <p:spPr>
          <a:xfrm>
            <a:off x="4905351" y="2267788"/>
            <a:ext cx="17591" cy="25216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0618976C-2433-4954-8DC3-B5E153393FED}"/>
              </a:ext>
            </a:extLst>
          </p:cNvPr>
          <p:cNvCxnSpPr>
            <a:cxnSpLocks/>
          </p:cNvCxnSpPr>
          <p:nvPr/>
        </p:nvCxnSpPr>
        <p:spPr>
          <a:xfrm>
            <a:off x="1441939" y="4868711"/>
            <a:ext cx="3453435" cy="3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244104F-AB81-2BB8-8930-DD85977D34BA}"/>
                  </a:ext>
                </a:extLst>
              </p:cNvPr>
              <p:cNvSpPr txBox="1"/>
              <p:nvPr/>
            </p:nvSpPr>
            <p:spPr>
              <a:xfrm>
                <a:off x="2569875" y="5785339"/>
                <a:ext cx="1346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244104F-AB81-2BB8-8930-DD85977D3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75" y="5785339"/>
                <a:ext cx="1346522" cy="276999"/>
              </a:xfrm>
              <a:prstGeom prst="rect">
                <a:avLst/>
              </a:prstGeom>
              <a:blipFill>
                <a:blip r:embed="rId6"/>
                <a:stretch>
                  <a:fillRect l="-1818" r="-90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B0131BD-F212-E3EA-222B-39B1130F87CE}"/>
                  </a:ext>
                </a:extLst>
              </p:cNvPr>
              <p:cNvSpPr txBox="1"/>
              <p:nvPr/>
            </p:nvSpPr>
            <p:spPr>
              <a:xfrm>
                <a:off x="7599053" y="1968931"/>
                <a:ext cx="319126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m:rPr>
                            <m:sty m:val="p"/>
                          </m:rPr>
                          <a:rPr lang="ko-KR" alt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  <m:r>
                      <a:rPr lang="ko-KR" altLang="en-US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B0131BD-F212-E3EA-222B-39B1130F8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053" y="1968931"/>
                <a:ext cx="3191261" cy="738664"/>
              </a:xfrm>
              <a:prstGeom prst="rect">
                <a:avLst/>
              </a:prstGeom>
              <a:blipFill>
                <a:blip r:embed="rId7"/>
                <a:stretch>
                  <a:fillRect l="-2486" t="-13223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왼쪽 중괄호 306">
            <a:extLst>
              <a:ext uri="{FF2B5EF4-FFF2-40B4-BE49-F238E27FC236}">
                <a16:creationId xmlns:a16="http://schemas.microsoft.com/office/drawing/2014/main" id="{10FBCC11-606C-7A0D-E4FB-3892469012B8}"/>
              </a:ext>
            </a:extLst>
          </p:cNvPr>
          <p:cNvSpPr/>
          <p:nvPr/>
        </p:nvSpPr>
        <p:spPr>
          <a:xfrm>
            <a:off x="6587924" y="1786433"/>
            <a:ext cx="1101989" cy="2934587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3E642B-C983-5AF9-4F2C-7768208BB01E}"/>
                  </a:ext>
                </a:extLst>
              </p:cNvPr>
              <p:cNvSpPr txBox="1"/>
              <p:nvPr/>
            </p:nvSpPr>
            <p:spPr>
              <a:xfrm>
                <a:off x="3490483" y="1157550"/>
                <a:ext cx="355738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val</a:t>
                </a:r>
                <a:r>
                  <a:rPr lang="ko-KR" altLang="en-US" dirty="0"/>
                  <a:t>이 나오려면 각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은 얼마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3E642B-C983-5AF9-4F2C-7768208B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483" y="1157550"/>
                <a:ext cx="3557384" cy="282193"/>
              </a:xfrm>
              <a:prstGeom prst="rect">
                <a:avLst/>
              </a:prstGeom>
              <a:blipFill>
                <a:blip r:embed="rId8"/>
                <a:stretch>
                  <a:fillRect l="-1715" t="-26087" r="-325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B5A54F08-6D00-B29A-FB1F-0EC25AD7FDDB}"/>
              </a:ext>
            </a:extLst>
          </p:cNvPr>
          <p:cNvSpPr/>
          <p:nvPr/>
        </p:nvSpPr>
        <p:spPr>
          <a:xfrm>
            <a:off x="3267406" y="969328"/>
            <a:ext cx="4021417" cy="6050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4D337C-2AC4-D91E-E3C6-F08031ABB9B3}"/>
              </a:ext>
            </a:extLst>
          </p:cNvPr>
          <p:cNvCxnSpPr>
            <a:cxnSpLocks/>
          </p:cNvCxnSpPr>
          <p:nvPr/>
        </p:nvCxnSpPr>
        <p:spPr>
          <a:xfrm>
            <a:off x="5215016" y="1574409"/>
            <a:ext cx="2137527" cy="10054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5B3BCD-2064-D21A-DFD8-85BFE72F4257}"/>
              </a:ext>
            </a:extLst>
          </p:cNvPr>
          <p:cNvSpPr/>
          <p:nvPr/>
        </p:nvSpPr>
        <p:spPr>
          <a:xfrm>
            <a:off x="7516281" y="2029707"/>
            <a:ext cx="4021417" cy="7014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C61E29-FEC3-56B3-D06F-FCE62898AE6F}"/>
                  </a:ext>
                </a:extLst>
              </p:cNvPr>
              <p:cNvSpPr txBox="1"/>
              <p:nvPr/>
            </p:nvSpPr>
            <p:spPr>
              <a:xfrm>
                <a:off x="7548068" y="2961815"/>
                <a:ext cx="319126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  <m:r>
                      <a:rPr lang="ko-KR" altLang="en-US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C61E29-FEC3-56B3-D06F-FCE62898A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68" y="2961815"/>
                <a:ext cx="3191261" cy="738664"/>
              </a:xfrm>
              <a:prstGeom prst="rect">
                <a:avLst/>
              </a:prstGeom>
              <a:blipFill>
                <a:blip r:embed="rId9"/>
                <a:stretch>
                  <a:fillRect l="-3244" t="-13223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CF4A49-0030-C8C8-54D6-77CD83C33FB5}"/>
                  </a:ext>
                </a:extLst>
              </p:cNvPr>
              <p:cNvSpPr txBox="1"/>
              <p:nvPr/>
            </p:nvSpPr>
            <p:spPr>
              <a:xfrm>
                <a:off x="7548067" y="3798246"/>
                <a:ext cx="319126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  <m:r>
                      <a:rPr lang="ko-KR" altLang="en-US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CF4A49-0030-C8C8-54D6-77CD83C33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67" y="3798246"/>
                <a:ext cx="3191261" cy="738664"/>
              </a:xfrm>
              <a:prstGeom prst="rect">
                <a:avLst/>
              </a:prstGeom>
              <a:blipFill>
                <a:blip r:embed="rId10"/>
                <a:stretch>
                  <a:fillRect l="-2863" t="-12397" b="-190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89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07DB74-FB53-4A2B-8BE4-61E77CC59E19}"/>
              </a:ext>
            </a:extLst>
          </p:cNvPr>
          <p:cNvSpPr/>
          <p:nvPr/>
        </p:nvSpPr>
        <p:spPr>
          <a:xfrm>
            <a:off x="433755" y="1525322"/>
            <a:ext cx="5310554" cy="451045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B7AF99A-88C7-47D9-B87F-EAB28CAF4F14}"/>
              </a:ext>
            </a:extLst>
          </p:cNvPr>
          <p:cNvCxnSpPr/>
          <p:nvPr/>
        </p:nvCxnSpPr>
        <p:spPr>
          <a:xfrm flipV="1">
            <a:off x="3080239" y="1076634"/>
            <a:ext cx="0" cy="5372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5A7E192E-AE61-4AFD-B585-49175D9BFE55}"/>
              </a:ext>
            </a:extLst>
          </p:cNvPr>
          <p:cNvCxnSpPr>
            <a:cxnSpLocks/>
          </p:cNvCxnSpPr>
          <p:nvPr/>
        </p:nvCxnSpPr>
        <p:spPr>
          <a:xfrm flipH="1">
            <a:off x="169986" y="3762684"/>
            <a:ext cx="5838091" cy="8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" name="그림 367">
            <a:extLst>
              <a:ext uri="{FF2B5EF4-FFF2-40B4-BE49-F238E27FC236}">
                <a16:creationId xmlns:a16="http://schemas.microsoft.com/office/drawing/2014/main" id="{914B3B78-9FF0-44C5-9445-2564A607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373" y="1525322"/>
            <a:ext cx="5403872" cy="372167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2A98D4-5271-0170-5282-CCCC10797B5A}"/>
              </a:ext>
            </a:extLst>
          </p:cNvPr>
          <p:cNvCxnSpPr>
            <a:cxnSpLocks/>
          </p:cNvCxnSpPr>
          <p:nvPr/>
        </p:nvCxnSpPr>
        <p:spPr>
          <a:xfrm flipV="1">
            <a:off x="3080214" y="2875748"/>
            <a:ext cx="2381956" cy="8781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650DC4-93E0-D9E8-DD69-7250A1BA169A}"/>
              </a:ext>
            </a:extLst>
          </p:cNvPr>
          <p:cNvCxnSpPr>
            <a:cxnSpLocks/>
          </p:cNvCxnSpPr>
          <p:nvPr/>
        </p:nvCxnSpPr>
        <p:spPr>
          <a:xfrm flipH="1" flipV="1">
            <a:off x="2020035" y="1722335"/>
            <a:ext cx="1058358" cy="204432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B2FBB-D114-EDB8-7EAD-91C98A1D335E}"/>
                  </a:ext>
                </a:extLst>
              </p:cNvPr>
              <p:cNvSpPr txBox="1"/>
              <p:nvPr/>
            </p:nvSpPr>
            <p:spPr>
              <a:xfrm>
                <a:off x="1746714" y="3095316"/>
                <a:ext cx="2402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B2FBB-D114-EDB8-7EAD-91C98A1D3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714" y="3095316"/>
                <a:ext cx="24024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3843E0-0758-6AB9-139C-83AF0BBFA7DA}"/>
                  </a:ext>
                </a:extLst>
              </p:cNvPr>
              <p:cNvSpPr txBox="1"/>
              <p:nvPr/>
            </p:nvSpPr>
            <p:spPr>
              <a:xfrm>
                <a:off x="2602159" y="3464648"/>
                <a:ext cx="2402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3843E0-0758-6AB9-139C-83AF0BBF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59" y="3464648"/>
                <a:ext cx="24024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119D15-48AF-B397-3A3C-61CE4E3A1ADB}"/>
              </a:ext>
            </a:extLst>
          </p:cNvPr>
          <p:cNvCxnSpPr>
            <a:cxnSpLocks/>
          </p:cNvCxnSpPr>
          <p:nvPr/>
        </p:nvCxnSpPr>
        <p:spPr>
          <a:xfrm>
            <a:off x="3089031" y="3771477"/>
            <a:ext cx="2373139" cy="90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279FD1-BA43-A517-5365-851507E63AEF}"/>
              </a:ext>
            </a:extLst>
          </p:cNvPr>
          <p:cNvCxnSpPr>
            <a:cxnSpLocks/>
          </p:cNvCxnSpPr>
          <p:nvPr/>
        </p:nvCxnSpPr>
        <p:spPr>
          <a:xfrm>
            <a:off x="2020035" y="1722335"/>
            <a:ext cx="1058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50F79A-4434-DF21-2304-267B61E92C4D}"/>
              </a:ext>
            </a:extLst>
          </p:cNvPr>
          <p:cNvCxnSpPr>
            <a:cxnSpLocks/>
          </p:cNvCxnSpPr>
          <p:nvPr/>
        </p:nvCxnSpPr>
        <p:spPr>
          <a:xfrm flipV="1">
            <a:off x="5462170" y="2872816"/>
            <a:ext cx="1846" cy="8753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45892EA-A233-54F5-8C65-B1E2FBAD952C}"/>
              </a:ext>
            </a:extLst>
          </p:cNvPr>
          <p:cNvCxnSpPr>
            <a:cxnSpLocks/>
          </p:cNvCxnSpPr>
          <p:nvPr/>
        </p:nvCxnSpPr>
        <p:spPr>
          <a:xfrm flipV="1">
            <a:off x="3088121" y="1717514"/>
            <a:ext cx="1069881" cy="203358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3646E40-3464-B4D8-6D84-0A0EFFFCEDF3}"/>
              </a:ext>
            </a:extLst>
          </p:cNvPr>
          <p:cNvCxnSpPr>
            <a:cxnSpLocks/>
          </p:cNvCxnSpPr>
          <p:nvPr/>
        </p:nvCxnSpPr>
        <p:spPr>
          <a:xfrm>
            <a:off x="3078393" y="1722335"/>
            <a:ext cx="1058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6768D3-242F-9FBE-57E4-38D3AD3F37F3}"/>
                  </a:ext>
                </a:extLst>
              </p:cNvPr>
              <p:cNvSpPr txBox="1"/>
              <p:nvPr/>
            </p:nvSpPr>
            <p:spPr>
              <a:xfrm>
                <a:off x="1998571" y="3117129"/>
                <a:ext cx="2402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6768D3-242F-9FBE-57E4-38D3AD3F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571" y="3117129"/>
                <a:ext cx="24024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00EB262-D8D6-A1D5-CA0B-C0099E989FAC}"/>
              </a:ext>
            </a:extLst>
          </p:cNvPr>
          <p:cNvCxnSpPr>
            <a:cxnSpLocks/>
          </p:cNvCxnSpPr>
          <p:nvPr/>
        </p:nvCxnSpPr>
        <p:spPr>
          <a:xfrm flipV="1">
            <a:off x="3078393" y="1717514"/>
            <a:ext cx="9728" cy="206303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07DB74-FB53-4A2B-8BE4-61E77CC59E19}"/>
              </a:ext>
            </a:extLst>
          </p:cNvPr>
          <p:cNvSpPr/>
          <p:nvPr/>
        </p:nvSpPr>
        <p:spPr>
          <a:xfrm>
            <a:off x="433755" y="1525322"/>
            <a:ext cx="5310554" cy="451045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B7AF99A-88C7-47D9-B87F-EAB28CAF4F14}"/>
              </a:ext>
            </a:extLst>
          </p:cNvPr>
          <p:cNvCxnSpPr/>
          <p:nvPr/>
        </p:nvCxnSpPr>
        <p:spPr>
          <a:xfrm flipV="1">
            <a:off x="3080239" y="1076634"/>
            <a:ext cx="0" cy="5372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5A7E192E-AE61-4AFD-B585-49175D9BFE55}"/>
              </a:ext>
            </a:extLst>
          </p:cNvPr>
          <p:cNvCxnSpPr>
            <a:cxnSpLocks/>
          </p:cNvCxnSpPr>
          <p:nvPr/>
        </p:nvCxnSpPr>
        <p:spPr>
          <a:xfrm flipH="1">
            <a:off x="169986" y="3762684"/>
            <a:ext cx="5838091" cy="8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" name="그림 367">
            <a:extLst>
              <a:ext uri="{FF2B5EF4-FFF2-40B4-BE49-F238E27FC236}">
                <a16:creationId xmlns:a16="http://schemas.microsoft.com/office/drawing/2014/main" id="{914B3B78-9FF0-44C5-9445-2564A607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373" y="1525322"/>
            <a:ext cx="5403872" cy="372167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D8530EF-8149-A292-64F8-D12614EA55CA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402068" y="3780548"/>
            <a:ext cx="5342241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727A30-CA1D-CD02-E474-B6BCED8DFDF6}"/>
                  </a:ext>
                </a:extLst>
              </p:cNvPr>
              <p:cNvSpPr txBox="1"/>
              <p:nvPr/>
            </p:nvSpPr>
            <p:spPr>
              <a:xfrm>
                <a:off x="2827461" y="3762260"/>
                <a:ext cx="6097464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727A30-CA1D-CD02-E474-B6BCED8DF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461" y="3762260"/>
                <a:ext cx="6097464" cy="374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482CDD-BD23-D787-5F84-D230FB9D7D7F}"/>
                  </a:ext>
                </a:extLst>
              </p:cNvPr>
              <p:cNvSpPr txBox="1"/>
              <p:nvPr/>
            </p:nvSpPr>
            <p:spPr>
              <a:xfrm>
                <a:off x="141627" y="3753748"/>
                <a:ext cx="320488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482CDD-BD23-D787-5F84-D230FB9D7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7" y="3753748"/>
                <a:ext cx="320488" cy="374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AFBF30-7B1B-8D01-CAE5-3394BB96D0CA}"/>
              </a:ext>
            </a:extLst>
          </p:cNvPr>
          <p:cNvSpPr/>
          <p:nvPr/>
        </p:nvSpPr>
        <p:spPr>
          <a:xfrm>
            <a:off x="534865" y="1521994"/>
            <a:ext cx="5108331" cy="21813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6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07DB74-FB53-4A2B-8BE4-61E77CC59E19}"/>
              </a:ext>
            </a:extLst>
          </p:cNvPr>
          <p:cNvSpPr/>
          <p:nvPr/>
        </p:nvSpPr>
        <p:spPr>
          <a:xfrm>
            <a:off x="433755" y="1525322"/>
            <a:ext cx="5310554" cy="451045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B7AF99A-88C7-47D9-B87F-EAB28CAF4F14}"/>
              </a:ext>
            </a:extLst>
          </p:cNvPr>
          <p:cNvCxnSpPr/>
          <p:nvPr/>
        </p:nvCxnSpPr>
        <p:spPr>
          <a:xfrm flipV="1">
            <a:off x="3080239" y="1076634"/>
            <a:ext cx="0" cy="5372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5A7E192E-AE61-4AFD-B585-49175D9BFE55}"/>
              </a:ext>
            </a:extLst>
          </p:cNvPr>
          <p:cNvCxnSpPr>
            <a:cxnSpLocks/>
          </p:cNvCxnSpPr>
          <p:nvPr/>
        </p:nvCxnSpPr>
        <p:spPr>
          <a:xfrm flipH="1">
            <a:off x="169986" y="3762684"/>
            <a:ext cx="5838091" cy="8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" name="그림 367">
            <a:extLst>
              <a:ext uri="{FF2B5EF4-FFF2-40B4-BE49-F238E27FC236}">
                <a16:creationId xmlns:a16="http://schemas.microsoft.com/office/drawing/2014/main" id="{914B3B78-9FF0-44C5-9445-2564A607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373" y="1525322"/>
            <a:ext cx="5403872" cy="3721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727A30-CA1D-CD02-E474-B6BCED8DFDF6}"/>
                  </a:ext>
                </a:extLst>
              </p:cNvPr>
              <p:cNvSpPr txBox="1"/>
              <p:nvPr/>
            </p:nvSpPr>
            <p:spPr>
              <a:xfrm>
                <a:off x="169986" y="937174"/>
                <a:ext cx="6097464" cy="562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727A30-CA1D-CD02-E474-B6BCED8DF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86" y="937174"/>
                <a:ext cx="6097464" cy="562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482CDD-BD23-D787-5F84-D230FB9D7D7F}"/>
                  </a:ext>
                </a:extLst>
              </p:cNvPr>
              <p:cNvSpPr txBox="1"/>
              <p:nvPr/>
            </p:nvSpPr>
            <p:spPr>
              <a:xfrm>
                <a:off x="3080239" y="6021846"/>
                <a:ext cx="320488" cy="562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482CDD-BD23-D787-5F84-D230FB9D7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39" y="6021846"/>
                <a:ext cx="320488" cy="562975"/>
              </a:xfrm>
              <a:prstGeom prst="rect">
                <a:avLst/>
              </a:prstGeom>
              <a:blipFill>
                <a:blip r:embed="rId5"/>
                <a:stretch>
                  <a:fillRect r="-37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AFBF30-7B1B-8D01-CAE5-3394BB96D0CA}"/>
              </a:ext>
            </a:extLst>
          </p:cNvPr>
          <p:cNvSpPr/>
          <p:nvPr/>
        </p:nvSpPr>
        <p:spPr>
          <a:xfrm>
            <a:off x="3191609" y="1521994"/>
            <a:ext cx="2451587" cy="45104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69B3-06CA-4DD0-9F94-D3ABF6A36AC8}"/>
              </a:ext>
            </a:extLst>
          </p:cNvPr>
          <p:cNvCxnSpPr>
            <a:cxnSpLocks/>
            <a:stCxn id="4" idx="4"/>
          </p:cNvCxnSpPr>
          <p:nvPr/>
        </p:nvCxnSpPr>
        <p:spPr>
          <a:xfrm flipH="1" flipV="1">
            <a:off x="3080239" y="1521994"/>
            <a:ext cx="8793" cy="45137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0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07DB74-FB53-4A2B-8BE4-61E77CC59E19}"/>
              </a:ext>
            </a:extLst>
          </p:cNvPr>
          <p:cNvSpPr/>
          <p:nvPr/>
        </p:nvSpPr>
        <p:spPr>
          <a:xfrm>
            <a:off x="433755" y="1525322"/>
            <a:ext cx="5310554" cy="451045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B7AF99A-88C7-47D9-B87F-EAB28CAF4F14}"/>
              </a:ext>
            </a:extLst>
          </p:cNvPr>
          <p:cNvCxnSpPr/>
          <p:nvPr/>
        </p:nvCxnSpPr>
        <p:spPr>
          <a:xfrm flipV="1">
            <a:off x="3080239" y="1076634"/>
            <a:ext cx="0" cy="5372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5A7E192E-AE61-4AFD-B585-49175D9BFE55}"/>
              </a:ext>
            </a:extLst>
          </p:cNvPr>
          <p:cNvCxnSpPr>
            <a:cxnSpLocks/>
          </p:cNvCxnSpPr>
          <p:nvPr/>
        </p:nvCxnSpPr>
        <p:spPr>
          <a:xfrm flipH="1">
            <a:off x="169986" y="3762684"/>
            <a:ext cx="5838091" cy="8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727A30-CA1D-CD02-E474-B6BCED8DFDF6}"/>
                  </a:ext>
                </a:extLst>
              </p:cNvPr>
              <p:cNvSpPr txBox="1"/>
              <p:nvPr/>
            </p:nvSpPr>
            <p:spPr>
              <a:xfrm>
                <a:off x="2827461" y="3762260"/>
                <a:ext cx="6097464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727A30-CA1D-CD02-E474-B6BCED8DF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461" y="3762260"/>
                <a:ext cx="6097464" cy="374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482CDD-BD23-D787-5F84-D230FB9D7D7F}"/>
                  </a:ext>
                </a:extLst>
              </p:cNvPr>
              <p:cNvSpPr txBox="1"/>
              <p:nvPr/>
            </p:nvSpPr>
            <p:spPr>
              <a:xfrm>
                <a:off x="141627" y="3753748"/>
                <a:ext cx="320488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482CDD-BD23-D787-5F84-D230FB9D7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7" y="3753748"/>
                <a:ext cx="320488" cy="374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AFBF30-7B1B-8D01-CAE5-3394BB96D0CA}"/>
              </a:ext>
            </a:extLst>
          </p:cNvPr>
          <p:cNvSpPr/>
          <p:nvPr/>
        </p:nvSpPr>
        <p:spPr>
          <a:xfrm>
            <a:off x="534865" y="1433146"/>
            <a:ext cx="5310553" cy="22701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A1C275-78BA-3F4B-18C0-841D5DDAA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024" y="4195713"/>
            <a:ext cx="6482309" cy="1857682"/>
          </a:xfrm>
          <a:prstGeom prst="rect">
            <a:avLst/>
          </a:prstGeom>
        </p:spPr>
      </p:pic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5A578D26-E8B8-73CC-B566-95E668307CAA}"/>
              </a:ext>
            </a:extLst>
          </p:cNvPr>
          <p:cNvSpPr/>
          <p:nvPr/>
        </p:nvSpPr>
        <p:spPr>
          <a:xfrm>
            <a:off x="6548806" y="582519"/>
            <a:ext cx="1101989" cy="2934587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96EB3D-3341-B533-C143-DEAB1ED272D6}"/>
                  </a:ext>
                </a:extLst>
              </p:cNvPr>
              <p:cNvSpPr txBox="1"/>
              <p:nvPr/>
            </p:nvSpPr>
            <p:spPr>
              <a:xfrm>
                <a:off x="7508950" y="1757901"/>
                <a:ext cx="319126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  <m:r>
                      <a:rPr lang="ko-KR" altLang="en-US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96EB3D-3341-B533-C143-DEAB1ED27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950" y="1757901"/>
                <a:ext cx="3191261" cy="738664"/>
              </a:xfrm>
              <a:prstGeom prst="rect">
                <a:avLst/>
              </a:prstGeom>
              <a:blipFill>
                <a:blip r:embed="rId6"/>
                <a:stretch>
                  <a:fillRect l="-3250" t="-12295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8E94CC-34F2-198C-0F2A-A698DD8C8B46}"/>
                  </a:ext>
                </a:extLst>
              </p:cNvPr>
              <p:cNvSpPr txBox="1"/>
              <p:nvPr/>
            </p:nvSpPr>
            <p:spPr>
              <a:xfrm>
                <a:off x="7508949" y="2594332"/>
                <a:ext cx="319126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  <m:r>
                      <a:rPr lang="ko-KR" altLang="en-US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8E94CC-34F2-198C-0F2A-A698DD8C8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949" y="2594332"/>
                <a:ext cx="3191261" cy="738664"/>
              </a:xfrm>
              <a:prstGeom prst="rect">
                <a:avLst/>
              </a:prstGeom>
              <a:blipFill>
                <a:blip r:embed="rId7"/>
                <a:stretch>
                  <a:fillRect l="-3059" t="-13223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87CB98-B808-B581-C0F2-9BF8CC0D4359}"/>
                  </a:ext>
                </a:extLst>
              </p:cNvPr>
              <p:cNvSpPr txBox="1"/>
              <p:nvPr/>
            </p:nvSpPr>
            <p:spPr>
              <a:xfrm>
                <a:off x="7508948" y="804605"/>
                <a:ext cx="319126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m:rPr>
                            <m:sty m:val="p"/>
                          </m:rPr>
                          <a:rPr lang="ko-KR" alt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  <m:r>
                      <a:rPr lang="ko-KR" altLang="en-US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87CB98-B808-B581-C0F2-9BF8CC0D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948" y="804605"/>
                <a:ext cx="3191261" cy="738664"/>
              </a:xfrm>
              <a:prstGeom prst="rect">
                <a:avLst/>
              </a:prstGeom>
              <a:blipFill>
                <a:blip r:embed="rId8"/>
                <a:stretch>
                  <a:fillRect l="-2486" t="-13223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1FD383-D46D-4DE2-E82B-B5343F6EC186}"/>
              </a:ext>
            </a:extLst>
          </p:cNvPr>
          <p:cNvSpPr/>
          <p:nvPr/>
        </p:nvSpPr>
        <p:spPr>
          <a:xfrm>
            <a:off x="3191609" y="1521994"/>
            <a:ext cx="2451587" cy="45104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11C69C-CE96-8D68-75E8-65DB91F15517}"/>
              </a:ext>
            </a:extLst>
          </p:cNvPr>
          <p:cNvSpPr/>
          <p:nvPr/>
        </p:nvSpPr>
        <p:spPr>
          <a:xfrm>
            <a:off x="7229498" y="1743662"/>
            <a:ext cx="2890448" cy="16853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F5B385-3D57-CB09-C7C6-21B22DD115BC}"/>
              </a:ext>
            </a:extLst>
          </p:cNvPr>
          <p:cNvSpPr/>
          <p:nvPr/>
        </p:nvSpPr>
        <p:spPr>
          <a:xfrm>
            <a:off x="7229497" y="827502"/>
            <a:ext cx="2890447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771235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635</TotalTime>
  <Words>162</Words>
  <Application>Microsoft Office PowerPoint</Application>
  <PresentationFormat>와이드스크린</PresentationFormat>
  <Paragraphs>73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Century Gothic</vt:lpstr>
      <vt:lpstr>비행기 구름</vt:lpstr>
      <vt:lpstr>역삼각함수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Kim JH</dc:creator>
  <cp:lastModifiedBy>Kim JH</cp:lastModifiedBy>
  <cp:revision>62</cp:revision>
  <dcterms:created xsi:type="dcterms:W3CDTF">2021-01-24T13:46:17Z</dcterms:created>
  <dcterms:modified xsi:type="dcterms:W3CDTF">2022-12-11T01:49:44Z</dcterms:modified>
</cp:coreProperties>
</file>