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1" r:id="rId4"/>
    <p:sldId id="282" r:id="rId5"/>
    <p:sldId id="283" r:id="rId6"/>
    <p:sldId id="260" r:id="rId7"/>
    <p:sldId id="262" r:id="rId8"/>
    <p:sldId id="263" r:id="rId9"/>
    <p:sldId id="265" r:id="rId10"/>
    <p:sldId id="270" r:id="rId11"/>
    <p:sldId id="266" r:id="rId12"/>
    <p:sldId id="267" r:id="rId13"/>
    <p:sldId id="271" r:id="rId14"/>
    <p:sldId id="268" r:id="rId15"/>
    <p:sldId id="272" r:id="rId16"/>
    <p:sldId id="274" r:id="rId17"/>
    <p:sldId id="275" r:id="rId18"/>
    <p:sldId id="273" r:id="rId19"/>
    <p:sldId id="277" r:id="rId20"/>
    <p:sldId id="278" r:id="rId21"/>
    <p:sldId id="279" r:id="rId22"/>
    <p:sldId id="284" r:id="rId23"/>
    <p:sldId id="280" r:id="rId24"/>
    <p:sldId id="276" r:id="rId25"/>
    <p:sldId id="264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78" autoAdjust="0"/>
  </p:normalViewPr>
  <p:slideViewPr>
    <p:cSldViewPr snapToGrid="0">
      <p:cViewPr>
        <p:scale>
          <a:sx n="100" d="100"/>
          <a:sy n="100" d="100"/>
        </p:scale>
        <p:origin x="1914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AC222-5E94-4DC3-B7EE-3E6C8EEB19B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B7D10-F04B-48E2-9688-B5398025D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55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1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97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3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11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1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41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跟</a:t>
            </a:r>
            <a:r>
              <a:rPr lang="en-US" altLang="zh-CN" dirty="0" smtClean="0"/>
              <a:t>Attentive Reader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Impatient reader</a:t>
            </a:r>
            <a:r>
              <a:rPr lang="zh-CN" altLang="en-US" dirty="0" smtClean="0"/>
              <a:t>在题目每个字上都会跟文档中的每个词做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。。最后在每个字上所生成的状态信息会通过一个</a:t>
            </a:r>
            <a:r>
              <a:rPr lang="en-US" altLang="zh-CN" dirty="0" smtClean="0"/>
              <a:t>RNN</a:t>
            </a:r>
            <a:r>
              <a:rPr lang="zh-CN" altLang="en-US" dirty="0" smtClean="0"/>
              <a:t>进行编码，然后最终的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会最终作为特征。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09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 smtClean="0"/>
              <a:t>跟</a:t>
            </a:r>
            <a:r>
              <a:rPr lang="en-US" altLang="zh-CN" sz="900" dirty="0" smtClean="0"/>
              <a:t>Attentive Reader</a:t>
            </a:r>
            <a:r>
              <a:rPr lang="zh-CN" altLang="en-US" sz="900" dirty="0" smtClean="0"/>
              <a:t>相比，</a:t>
            </a:r>
            <a:r>
              <a:rPr lang="en-US" altLang="zh-CN" sz="900" dirty="0" smtClean="0"/>
              <a:t>Impatient reader</a:t>
            </a:r>
            <a:r>
              <a:rPr lang="zh-CN" altLang="en-US" sz="900" dirty="0" smtClean="0"/>
              <a:t>在题目每个字上都会跟文档中的每个词做</a:t>
            </a:r>
            <a:r>
              <a:rPr lang="en-US" altLang="zh-CN" sz="900" dirty="0" smtClean="0"/>
              <a:t>attention</a:t>
            </a:r>
            <a:r>
              <a:rPr lang="zh-CN" altLang="en-US" sz="900" dirty="0" smtClean="0"/>
              <a:t>。。最后在每个字上所生成的状态信息会通过一个</a:t>
            </a:r>
            <a:r>
              <a:rPr lang="en-US" altLang="zh-CN" sz="900" dirty="0" smtClean="0"/>
              <a:t>RNN</a:t>
            </a:r>
            <a:r>
              <a:rPr lang="zh-CN" altLang="en-US" sz="900" dirty="0" smtClean="0"/>
              <a:t>进行编码，然后最终的</a:t>
            </a:r>
            <a:r>
              <a:rPr lang="en-US" altLang="zh-CN" sz="900" dirty="0" smtClean="0"/>
              <a:t>r</a:t>
            </a:r>
            <a:r>
              <a:rPr lang="zh-CN" altLang="en-US" sz="900" dirty="0" smtClean="0"/>
              <a:t>和</a:t>
            </a:r>
            <a:r>
              <a:rPr lang="en-US" altLang="zh-CN" sz="900" dirty="0" smtClean="0"/>
              <a:t>u</a:t>
            </a:r>
            <a:r>
              <a:rPr lang="zh-CN" altLang="en-US" sz="900" dirty="0" smtClean="0"/>
              <a:t>会最终作为特征。</a:t>
            </a:r>
            <a:endParaRPr lang="en-US" altLang="zh-CN" sz="900" dirty="0" smtClean="0"/>
          </a:p>
          <a:p>
            <a:r>
              <a:rPr lang="zh-CN" altLang="en-US" sz="900" dirty="0" smtClean="0"/>
              <a:t>后面的计算方式跟</a:t>
            </a:r>
            <a:r>
              <a:rPr lang="en-US" altLang="zh-CN" sz="900" dirty="0" smtClean="0"/>
              <a:t>Attentive Reader</a:t>
            </a:r>
            <a:r>
              <a:rPr lang="zh-CN" altLang="en-US" sz="900" dirty="0" smtClean="0"/>
              <a:t>是完全一致的，也是在整个词表空间上进行预测的。</a:t>
            </a:r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03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46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5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57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76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04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78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64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2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5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3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14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本质上是要对问题和文档进行编码。不同的思考方式会导致不同的编码方式，但是如果根据人类思考问题的方式，大致可以分成下面几类。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8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9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B7D10-F04B-48E2-9688-B5398025DE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2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5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2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4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8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3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7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9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7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EEAE-D7E5-41EC-A652-847CDD68A4ED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2EEA-2E62-4370-9BFF-11457916E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5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2725" y="1136218"/>
            <a:ext cx="7504611" cy="2387600"/>
          </a:xfrm>
        </p:spPr>
        <p:txBody>
          <a:bodyPr>
            <a:normAutofit/>
          </a:bodyPr>
          <a:lstStyle/>
          <a:p>
            <a:pPr>
              <a:spcBef>
                <a:spcPts val="750"/>
              </a:spcBef>
            </a:pPr>
            <a:r>
              <a:rPr lang="zh-CN" altLang="en-US" sz="4000" b="1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阅读理解调研</a:t>
            </a:r>
            <a:r>
              <a:rPr lang="en-US" altLang="zh-CN" sz="4000" b="1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/>
            </a:r>
            <a:br>
              <a:rPr lang="en-US" altLang="zh-CN" sz="4000" b="1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</a:br>
            <a:endParaRPr lang="zh-CN" altLang="en-US" sz="4000" b="1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15547"/>
            <a:ext cx="6858000" cy="1655762"/>
          </a:xfrm>
        </p:spPr>
        <p:txBody>
          <a:bodyPr/>
          <a:lstStyle/>
          <a:p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交互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华磊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1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Deep LSTM Reader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优点：模型结构非常简单，一般来说两层的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LSTM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就已经可以取得比较理想的效果了；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缺点：一般来说文章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document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的平均长度接近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800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了，只利用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LSTM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最终隐含状态会造成一些信息的丢失。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Attentive Reader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和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Stanford AR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14588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基本思路：</a:t>
            </a:r>
            <a:r>
              <a:rPr lang="zh-CN" altLang="en-US" sz="1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开始读文章，然后开始读问题，读完问题后，通过问题去查找跟文章中相符合的部分</a:t>
            </a:r>
            <a:endParaRPr lang="en-US" altLang="zh-CN" sz="18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201" y="2155020"/>
            <a:ext cx="5299597" cy="30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Attentive Reader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和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Stanford AR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两种不同的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机制：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代表着问题的编码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可以认为是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RNN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最终的隐含状态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代表着文章的编码，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则代表着文章中第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个单词的编码。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的本质是要计算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之间的相关性的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是最终抽取的特征。</a:t>
                </a:r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Attentive Reader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-----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这种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机制也被用到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NMT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中，感觉只是一个简单的非线性变换。</a:t>
                </a:r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𝑠𝑜𝑓𝑡𝑚𝑎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Stanford AR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------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这种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机制存在一定的物理含义。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𝑠𝑜𝑓𝑡𝑚𝑎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86" t="-2241" b="-10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7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Stanford AR attention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机制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⌈"/>
                          <m:endChr m:val="⌉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5,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7,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8,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9</m:t>
                              </m:r>
                            </m:e>
                          </m:eqAr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3]</m:t>
                      </m:r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ea typeface="微软雅黑" panose="020B0503020204020204" pitchFamily="34" charset="-122"/>
                  </a:rPr>
                  <a:t>                          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5,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6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7,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8,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9</m:t>
                            </m:r>
                          </m:e>
                        </m:eqAr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⊙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(elements wise</a:t>
                </a:r>
                <a:r>
                  <a:rPr lang="zh-CN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运算结果，本质上类似一个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log-linear</a:t>
                </a:r>
                <a:r>
                  <a:rPr lang="zh-CN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模型，相当于加权文档和问题各个部分相似性得分的结果，通过训练权值，比直接做文档和问题两个向量之间的内积效果要好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CN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  <a:blipFill rotWithShape="0"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Attentive Reader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和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Stanford AR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训练目标：</a:t>
                </a: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Attentive Reader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相当于单词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所对应的词向量，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是我们编码问题和文档的特征，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是问题的编码特征。可以看出最终的优化是在整个词表空间上的；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Stanford AR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：考虑到预测的答案都是实体，选择在实体空间上优化；这里面的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只代表在文档中出现的实体，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相当于转化矩阵，把特征空间映射到实体的概率空间上。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𝑊𝑟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  <a:blipFill rotWithShape="0">
                <a:blip r:embed="rId3"/>
                <a:stretch>
                  <a:fillRect l="-773" t="-921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4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Attentive Reader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和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Stanford AR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比较：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相同点：都是要先编码问题和文章，然后利用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机制查找文章重点部分。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不同点：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的方法不同，可以看出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Stanford AR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中的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有明确的物理意义，作者也指出这种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方式可以在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CNN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和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daily mail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中提高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7-10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的准确率；其次两者的预测空间是不同的，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Stanford AR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是在实体空间上进行预测，作者指出这种转化并不会很明显的影响性能。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</a:t>
            </a: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mpatient Reader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基本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思路：</a:t>
            </a:r>
            <a:r>
              <a:rPr lang="zh-CN" altLang="en-US" sz="2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人开始读文章，然后开始一个字一个字地读题目，读了题目中的第一个字后，查找文章中跟这个字相关的部分，获得一部分信息，然后接着读题目中的第二个字，查找文章中跟这个字相关的部分，又获得一部分信息，这样一直累积题目中</a:t>
            </a:r>
            <a:r>
              <a:rPr lang="zh-CN" altLang="en-US" sz="20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所有</a:t>
            </a:r>
            <a:r>
              <a:rPr lang="zh-CN" altLang="en-US" sz="2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字的</a:t>
            </a:r>
            <a:r>
              <a:rPr lang="zh-CN" altLang="en-US" sz="20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信息。</a:t>
            </a:r>
            <a:endParaRPr lang="en-US" altLang="zh-CN" sz="2000" dirty="0" smtClean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32" y="2764324"/>
            <a:ext cx="5998393" cy="3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</a:t>
            </a: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mpatient Reader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Attentive Reader VS Impatient  Reader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：首先计算量方面，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Impatient  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Reader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需要在每个字上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，同时需要一个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来编码在每个字上的信息，所以计算量上大幅度增加</a:t>
            </a: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：实际效果方面（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CNN/daily mail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），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Attentive Reader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跟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Impatient Reader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效果基本一致。</a:t>
            </a: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讨论：大部分时候问题的句子是相对较短的，（大部分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&lt;50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个单词）通过选取合适的隐含节点数，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LSTM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完全是有可能将问题的信息编码到一个固定长度向量的，所以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Attentive Reader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模型的能力是可以得到保证的。就当前的阅读理解问题来说，个人认为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Attentive Reader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要优异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点。但是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Impatient Reader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模型体现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了对信息流合理控制。</a:t>
            </a: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Iterative Alternating Neural Attention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基本思路：</a:t>
            </a:r>
            <a:r>
              <a:rPr lang="zh-CN" altLang="en-US" sz="1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开始时候，人对于题目和文章一无所知。然后人开始读文章和题目，读完后有了一些新的感悟，发现这部分感悟还不够回答问题，所以又读了一遍文章和题目，又获得一些新的感悟</a:t>
            </a:r>
            <a:r>
              <a:rPr lang="zh-CN" altLang="en-US" sz="18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，通过这样的迭代每一次感悟，</a:t>
            </a:r>
            <a:r>
              <a:rPr lang="zh-CN" altLang="en-US" sz="1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然后累积</a:t>
            </a:r>
            <a:r>
              <a:rPr lang="zh-CN" altLang="en-US" sz="18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每次的</a:t>
            </a:r>
            <a:r>
              <a:rPr lang="zh-CN" altLang="en-US" sz="1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感悟</a:t>
            </a:r>
            <a:r>
              <a:rPr lang="zh-CN" altLang="en-US" sz="18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信息。</a:t>
            </a:r>
            <a:endParaRPr lang="en-US" altLang="zh-CN" sz="1800" dirty="0" smtClean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81" y="2716229"/>
            <a:ext cx="6609398" cy="33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Iterative Alternating Neural Attention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问题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endParaRPr lang="en-US" altLang="zh-CN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</m:t>
                      </m:r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文章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attention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endParaRPr lang="en-US" altLang="zh-CN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)]+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累积信息，一般就是一个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RNN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：</a:t>
                </a:r>
                <a:endParaRPr lang="en-US" altLang="zh-CN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注意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到这里面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其实就相当于最终累积的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信息，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代表着迭代的次数。</a:t>
                </a:r>
                <a:endParaRPr lang="en-US" altLang="zh-CN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  <a:blipFill rotWithShape="0">
                <a:blip r:embed="rId3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4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什么是阅读理解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6860"/>
            <a:ext cx="7886700" cy="4630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Cloze-style 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阅读理解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9" y="2098363"/>
            <a:ext cx="4308366" cy="3527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13533" y="3123246"/>
            <a:ext cx="3201817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问题是对短文的总结，而不是仅仅从短文中摘录一句话形成的。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defTabSz="685800">
              <a:spcBef>
                <a:spcPts val="750"/>
              </a:spcBef>
              <a:buFont typeface="+mj-lt"/>
              <a:buAutoNum type="arabicPeriod"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Cloze-style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形式的表达，保证了问题的答案一定会出现在短文中， 答案是短文中的某个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实体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70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Iterative Alternating Neural Attention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进一步控制信息，加入门的结构。</a:t>
                </a:r>
                <a:endParaRPr lang="en-US" altLang="zh-CN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主要考虑到的是每次感悟到的信息可能对于最终预测答案是没用的，加入门结构，调整每次信息。</a:t>
                </a:r>
                <a:endParaRPr lang="en-US" altLang="zh-CN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定义门结构如下：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可以是一个两层的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MLP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（最终的激活函数选择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sigmoid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），相当于做一个线性的转化，使得最终的维数和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是一致的。</a:t>
                </a:r>
                <a:endParaRPr lang="en-US" altLang="zh-CN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𝑔𝑎𝑡𝑒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)])</m:t>
                      </m:r>
                    </m:oMath>
                  </m:oMathPara>
                </a14:m>
                <a:endParaRPr lang="en-US" altLang="zh-CN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最终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的信息累积函数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如下</a:t>
                </a:r>
                <a:endParaRPr lang="en-US" altLang="zh-CN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𝑔𝑎𝑡𝑒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𝑔𝑎𝑡𝑒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优化目标，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point sum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，会在后面的</a:t>
                </a:r>
                <a:r>
                  <a:rPr lang="en-US" altLang="zh-CN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pointer network</a:t>
                </a:r>
                <a:r>
                  <a:rPr lang="zh-CN" alt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中介绍</a:t>
                </a:r>
                <a:endParaRPr lang="en-US" altLang="zh-CN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5345"/>
                <a:ext cx="7886700" cy="4630103"/>
              </a:xfrm>
              <a:blipFill rotWithShape="0">
                <a:blip r:embed="rId3"/>
                <a:stretch>
                  <a:fillRect l="-618" t="-921" r="-3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9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Iterative Alternating Neural Attention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分析：</a:t>
            </a: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体现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了一种迭代学习的思想。一方面考虑文档和单词之间的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，又充分考虑当前信息和已经掌握信息的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。在累积信息的过程中，利用门的结构，充分控制信息流。</a:t>
            </a: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文章可以认为是从多个层次上控制信息和提取信息，从目前来看，效果是很好的。</a:t>
            </a: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Gated-attention Reader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实验</a:t>
            </a:r>
            <a:r>
              <a:rPr lang="zh-CN" alt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结果对比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从其他方面来考虑问题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阅读理解问题代码实现中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trick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Some of tricks for reading comprehension</a:t>
            </a:r>
            <a:b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：利用不同的词向量特征，介绍关于词向量部分的处理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：如何融入大量的语言学特征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3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现有数据集介绍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CNN &amp; </a:t>
            </a:r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DailyMail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特点：问题是以摘要的形式出现，而不是从文中随机选择一个句子作为问题。</a:t>
            </a:r>
            <a:endParaRPr lang="zh-CN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62" y="2331079"/>
            <a:ext cx="5570276" cy="26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8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CNN &amp; Daily Mail</a:t>
            </a:r>
            <a:r>
              <a:rPr lang="zh-CN" alt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数据预处理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将所有的命名实体全部用特殊符号替代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这样可以保证算法是真的从文章中理解出答案，而不是根据先验知识直接推算出答案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。（</a:t>
            </a:r>
            <a:r>
              <a:rPr lang="zh-CN" altLang="en-US" sz="18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需要加入现有的存在的关于阅读的数据集合介绍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4" y="2656465"/>
            <a:ext cx="4067135" cy="34989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0900" y="3041236"/>
            <a:ext cx="3205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_____</a:t>
            </a:r>
            <a:r>
              <a:rPr lang="zh-CN" altLang="en-US" dirty="0" smtClean="0"/>
              <a:t>刺秦王    </a:t>
            </a:r>
            <a:r>
              <a:rPr lang="en-US" altLang="zh-CN" dirty="0" smtClean="0">
                <a:sym typeface="Wingdings" panose="05000000000000000000" pitchFamily="2" charset="2"/>
              </a:rPr>
              <a:t>---------</a:t>
            </a:r>
            <a:r>
              <a:rPr lang="zh-CN" altLang="en-US" dirty="0" smtClean="0">
                <a:sym typeface="Wingdings" panose="05000000000000000000" pitchFamily="2" charset="2"/>
              </a:rPr>
              <a:t>荆轲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_____</a:t>
            </a:r>
            <a:r>
              <a:rPr lang="zh-CN" altLang="en-US" dirty="0" smtClean="0">
                <a:sym typeface="Wingdings" panose="05000000000000000000" pitchFamily="2" charset="2"/>
              </a:rPr>
              <a:t>刺</a:t>
            </a:r>
            <a:r>
              <a:rPr lang="en-US" altLang="zh-CN" dirty="0" smtClean="0">
                <a:sym typeface="Wingdings" panose="05000000000000000000" pitchFamily="2" charset="2"/>
              </a:rPr>
              <a:t>ENTITY--------- ????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9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现有数据集介绍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CBT ----children’s book test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" y="2344390"/>
            <a:ext cx="4987290" cy="3967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36920" y="2903220"/>
            <a:ext cx="1988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连续选择</a:t>
            </a:r>
            <a:r>
              <a:rPr lang="en-US" altLang="zh-CN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r>
              <a:rPr lang="zh-CN" alt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句话作为文档，第</a:t>
            </a:r>
            <a:r>
              <a:rPr lang="en-US" altLang="zh-CN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  <a:r>
              <a:rPr lang="zh-CN" alt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句话作为问题，候选答案是前面二十句话中出现的实体</a:t>
            </a:r>
            <a:endParaRPr lang="zh-CN" alt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5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CBT</a:t>
            </a:r>
            <a:r>
              <a:rPr lang="zh-CN" alt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数据规模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775" y="2464449"/>
            <a:ext cx="7886700" cy="17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人类进行阅读理解的方式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543743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人开始读文章，然后开始读问题，然后一切尽在把握，这时候就直接回答问题，这种人应该属于学霸级别的；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Deep LSTM Reader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人开始读文章，然后开始读问题，读完问题后，通过问题去查找跟文章中</a:t>
            </a:r>
            <a:r>
              <a:rPr lang="zh-CN" alt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符合的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部分；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Stanford AR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Attentive Reader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人开始读文章，然后开始一个字一个字地读题目，读了题目中的第一个字后，查找文章中跟这个字相关的部分，获得一部分信息，然后接着读题目中的第二个字，查找文章中跟这个字</a:t>
            </a:r>
            <a:r>
              <a:rPr lang="zh-CN" alt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相关的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部分，又获得一部分信息，</a:t>
            </a:r>
            <a:r>
              <a:rPr lang="zh-CN" altLang="en-US" sz="1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这样一直累积题目中所有字的信息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；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Impatient Reader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开始时候，人对于题目和文章一无所知。然后人开始读文章和题目，读完后有了一些新的感悟，发现这部分感悟还不够回答问题，所以又读了一遍文章和题目，又获得一些新的感悟，通过这样的迭代每一次感悟，</a:t>
            </a:r>
            <a:r>
              <a:rPr lang="zh-CN" altLang="en-US" sz="1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然后累积每次的感悟信息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；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Iterative Attention neural 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network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memory network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Gated-attention reader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符合，相关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---------------- 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主要是采用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attention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机制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累积信息  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-----------------  </a:t>
            </a:r>
            <a:r>
              <a:rPr lang="zh-CN" alt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相当于编码每次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迭代信息，本质上是一个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r>
              <a:rPr lang="zh-CN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网络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3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zh-CN" alt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需要解决的问题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模型需要解决的问题就是如何同时编码输入文章（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document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）以及问题（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query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），充分抓住文章和问题之间的联系，然后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提取特征用于预测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答案的问题。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934"/>
          </a:xfrm>
        </p:spPr>
        <p:txBody>
          <a:bodyPr>
            <a:normAutofit/>
          </a:bodyPr>
          <a:lstStyle/>
          <a:p>
            <a:pPr algn="ctr">
              <a:spcBef>
                <a:spcPts val="750"/>
              </a:spcBef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Deep LSTM Reader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5345"/>
            <a:ext cx="7886700" cy="463010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基本思路：</a:t>
            </a:r>
            <a:r>
              <a:rPr lang="zh-CN" altLang="en-US" sz="2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先读文章，接着开始读问题，然后马上回答问题。</a:t>
            </a:r>
            <a:endParaRPr lang="en-US" altLang="zh-CN" sz="20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将问题和文章之间用一个特殊的界定符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|||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连接，然后编码成特征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，然后利用这个特征在单词空间上来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预测正确答案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2209800"/>
            <a:ext cx="5495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11839</TotalTime>
  <Words>1458</Words>
  <Application>Microsoft Office PowerPoint</Application>
  <PresentationFormat>全屏显示(4:3)</PresentationFormat>
  <Paragraphs>169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阅读理解调研 </vt:lpstr>
      <vt:lpstr>什么是阅读理解</vt:lpstr>
      <vt:lpstr>现有数据集介绍</vt:lpstr>
      <vt:lpstr>CNN &amp; Daily Mail数据预处理</vt:lpstr>
      <vt:lpstr>现有数据集介绍</vt:lpstr>
      <vt:lpstr>CBT数据规模</vt:lpstr>
      <vt:lpstr>人类进行阅读理解的方式</vt:lpstr>
      <vt:lpstr>需要解决的问题</vt:lpstr>
      <vt:lpstr>Deep LSTM Reader</vt:lpstr>
      <vt:lpstr>Deep LSTM Reader</vt:lpstr>
      <vt:lpstr>Attentive Reader和Stanford AR</vt:lpstr>
      <vt:lpstr>Attentive Reader和Stanford AR</vt:lpstr>
      <vt:lpstr>Stanford AR attention机制</vt:lpstr>
      <vt:lpstr>Attentive Reader和Stanford AR</vt:lpstr>
      <vt:lpstr>Attentive Reader和Stanford AR</vt:lpstr>
      <vt:lpstr>Impatient Reader</vt:lpstr>
      <vt:lpstr>Impatient Reader</vt:lpstr>
      <vt:lpstr>Iterative Alternating Neural Attention</vt:lpstr>
      <vt:lpstr>Iterative Alternating Neural Attention</vt:lpstr>
      <vt:lpstr>Iterative Alternating Neural Attention</vt:lpstr>
      <vt:lpstr>Iterative Alternating Neural Attention</vt:lpstr>
      <vt:lpstr>Gated-attention Reader</vt:lpstr>
      <vt:lpstr>实验结果对比</vt:lpstr>
      <vt:lpstr>从其他方面来考虑问题</vt:lpstr>
      <vt:lpstr>阅读理解问题代码实现中trick</vt:lpstr>
    </vt:vector>
  </TitlesOfParts>
  <Company>iFLYTEK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Neural Networks </dc:title>
  <dc:creator>Linghui CHEN</dc:creator>
  <cp:lastModifiedBy>lei hua</cp:lastModifiedBy>
  <cp:revision>399</cp:revision>
  <dcterms:created xsi:type="dcterms:W3CDTF">2016-12-22T00:43:40Z</dcterms:created>
  <dcterms:modified xsi:type="dcterms:W3CDTF">2017-03-17T07:17:54Z</dcterms:modified>
</cp:coreProperties>
</file>