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9236075" cy="6950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81528" autoAdjust="0"/>
  </p:normalViewPr>
  <p:slideViewPr>
    <p:cSldViewPr snapToGrid="0">
      <p:cViewPr varScale="1">
        <p:scale>
          <a:sx n="94" d="100"/>
          <a:sy n="94" d="100"/>
        </p:scale>
        <p:origin x="72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holas Romanidis" userId="f29e2cf6a91c20a6" providerId="LiveId" clId="{105D0807-1CA5-40FD-B3A6-38DD42425EAF}"/>
    <pc:docChg chg="custSel modSld modNotesMaster">
      <pc:chgData name="Nicholas Romanidis" userId="f29e2cf6a91c20a6" providerId="LiveId" clId="{105D0807-1CA5-40FD-B3A6-38DD42425EAF}" dt="2020-07-28T15:24:31.726" v="19"/>
      <pc:docMkLst>
        <pc:docMk/>
      </pc:docMkLst>
      <pc:sldChg chg="modSp">
        <pc:chgData name="Nicholas Romanidis" userId="f29e2cf6a91c20a6" providerId="LiveId" clId="{105D0807-1CA5-40FD-B3A6-38DD42425EAF}" dt="2020-07-28T12:16:51.941" v="0"/>
        <pc:sldMkLst>
          <pc:docMk/>
          <pc:sldMk cId="2681641495" sldId="257"/>
        </pc:sldMkLst>
        <pc:spChg chg="mod">
          <ac:chgData name="Nicholas Romanidis" userId="f29e2cf6a91c20a6" providerId="LiveId" clId="{105D0807-1CA5-40FD-B3A6-38DD42425EAF}" dt="2020-07-28T12:16:51.941" v="0"/>
          <ac:spMkLst>
            <pc:docMk/>
            <pc:sldMk cId="2681641495" sldId="257"/>
            <ac:spMk id="2" creationId="{B47EE15A-DD32-4F97-8993-8FE39BCAED18}"/>
          </ac:spMkLst>
        </pc:spChg>
        <pc:spChg chg="mod">
          <ac:chgData name="Nicholas Romanidis" userId="f29e2cf6a91c20a6" providerId="LiveId" clId="{105D0807-1CA5-40FD-B3A6-38DD42425EAF}" dt="2020-07-28T12:16:51.941" v="0"/>
          <ac:spMkLst>
            <pc:docMk/>
            <pc:sldMk cId="2681641495" sldId="257"/>
            <ac:spMk id="3" creationId="{2ADB9F9A-828F-4539-B02D-591BEF202A0E}"/>
          </ac:spMkLst>
        </pc:spChg>
      </pc:sldChg>
      <pc:sldChg chg="modSp mod">
        <pc:chgData name="Nicholas Romanidis" userId="f29e2cf6a91c20a6" providerId="LiveId" clId="{105D0807-1CA5-40FD-B3A6-38DD42425EAF}" dt="2020-07-28T12:17:24.705" v="7" actId="1076"/>
        <pc:sldMkLst>
          <pc:docMk/>
          <pc:sldMk cId="366565947" sldId="258"/>
        </pc:sldMkLst>
        <pc:spChg chg="mod">
          <ac:chgData name="Nicholas Romanidis" userId="f29e2cf6a91c20a6" providerId="LiveId" clId="{105D0807-1CA5-40FD-B3A6-38DD42425EAF}" dt="2020-07-28T12:16:51.941" v="0"/>
          <ac:spMkLst>
            <pc:docMk/>
            <pc:sldMk cId="366565947" sldId="258"/>
            <ac:spMk id="2" creationId="{37F0CF41-DD85-4380-A0CA-3D41EE853EC6}"/>
          </ac:spMkLst>
        </pc:spChg>
        <pc:spChg chg="mod">
          <ac:chgData name="Nicholas Romanidis" userId="f29e2cf6a91c20a6" providerId="LiveId" clId="{105D0807-1CA5-40FD-B3A6-38DD42425EAF}" dt="2020-07-28T12:17:15.480" v="4" actId="27636"/>
          <ac:spMkLst>
            <pc:docMk/>
            <pc:sldMk cId="366565947" sldId="258"/>
            <ac:spMk id="3" creationId="{8D0F1CD7-689F-401B-8DFA-C95FAC4F356F}"/>
          </ac:spMkLst>
        </pc:spChg>
        <pc:picChg chg="mod">
          <ac:chgData name="Nicholas Romanidis" userId="f29e2cf6a91c20a6" providerId="LiveId" clId="{105D0807-1CA5-40FD-B3A6-38DD42425EAF}" dt="2020-07-28T12:17:24.705" v="7" actId="1076"/>
          <ac:picMkLst>
            <pc:docMk/>
            <pc:sldMk cId="366565947" sldId="258"/>
            <ac:picMk id="5" creationId="{3B782CED-4079-4BB1-BAC0-CE23786D6CAE}"/>
          </ac:picMkLst>
        </pc:picChg>
      </pc:sldChg>
      <pc:sldChg chg="modSp">
        <pc:chgData name="Nicholas Romanidis" userId="f29e2cf6a91c20a6" providerId="LiveId" clId="{105D0807-1CA5-40FD-B3A6-38DD42425EAF}" dt="2020-07-28T12:16:51.941" v="0"/>
        <pc:sldMkLst>
          <pc:docMk/>
          <pc:sldMk cId="3735841260" sldId="259"/>
        </pc:sldMkLst>
        <pc:spChg chg="mod">
          <ac:chgData name="Nicholas Romanidis" userId="f29e2cf6a91c20a6" providerId="LiveId" clId="{105D0807-1CA5-40FD-B3A6-38DD42425EAF}" dt="2020-07-28T12:16:51.941" v="0"/>
          <ac:spMkLst>
            <pc:docMk/>
            <pc:sldMk cId="3735841260" sldId="259"/>
            <ac:spMk id="2" creationId="{2911BB84-CCD0-4CB3-820A-2FC58377D558}"/>
          </ac:spMkLst>
        </pc:spChg>
      </pc:sldChg>
      <pc:sldChg chg="modSp">
        <pc:chgData name="Nicholas Romanidis" userId="f29e2cf6a91c20a6" providerId="LiveId" clId="{105D0807-1CA5-40FD-B3A6-38DD42425EAF}" dt="2020-07-28T12:16:51.941" v="0"/>
        <pc:sldMkLst>
          <pc:docMk/>
          <pc:sldMk cId="2614860618" sldId="260"/>
        </pc:sldMkLst>
        <pc:spChg chg="mod">
          <ac:chgData name="Nicholas Romanidis" userId="f29e2cf6a91c20a6" providerId="LiveId" clId="{105D0807-1CA5-40FD-B3A6-38DD42425EAF}" dt="2020-07-28T12:16:51.941" v="0"/>
          <ac:spMkLst>
            <pc:docMk/>
            <pc:sldMk cId="2614860618" sldId="260"/>
            <ac:spMk id="2" creationId="{320FA1F4-A95E-494F-B079-80BEC7AA44E4}"/>
          </ac:spMkLst>
        </pc:spChg>
        <pc:spChg chg="mod">
          <ac:chgData name="Nicholas Romanidis" userId="f29e2cf6a91c20a6" providerId="LiveId" clId="{105D0807-1CA5-40FD-B3A6-38DD42425EAF}" dt="2020-07-28T12:16:51.941" v="0"/>
          <ac:spMkLst>
            <pc:docMk/>
            <pc:sldMk cId="2614860618" sldId="260"/>
            <ac:spMk id="3" creationId="{A55DF80D-DB2F-4BD5-9F15-443FDAECED9F}"/>
          </ac:spMkLst>
        </pc:spChg>
      </pc:sldChg>
      <pc:sldChg chg="modSp">
        <pc:chgData name="Nicholas Romanidis" userId="f29e2cf6a91c20a6" providerId="LiveId" clId="{105D0807-1CA5-40FD-B3A6-38DD42425EAF}" dt="2020-07-28T12:16:51.941" v="0"/>
        <pc:sldMkLst>
          <pc:docMk/>
          <pc:sldMk cId="2083048169" sldId="261"/>
        </pc:sldMkLst>
        <pc:spChg chg="mod">
          <ac:chgData name="Nicholas Romanidis" userId="f29e2cf6a91c20a6" providerId="LiveId" clId="{105D0807-1CA5-40FD-B3A6-38DD42425EAF}" dt="2020-07-28T12:16:51.941" v="0"/>
          <ac:spMkLst>
            <pc:docMk/>
            <pc:sldMk cId="2083048169" sldId="261"/>
            <ac:spMk id="2" creationId="{FC883EEC-FF72-4F54-83DE-187F3BA58C6C}"/>
          </ac:spMkLst>
        </pc:spChg>
      </pc:sldChg>
      <pc:sldChg chg="modSp">
        <pc:chgData name="Nicholas Romanidis" userId="f29e2cf6a91c20a6" providerId="LiveId" clId="{105D0807-1CA5-40FD-B3A6-38DD42425EAF}" dt="2020-07-28T12:16:51.941" v="0"/>
        <pc:sldMkLst>
          <pc:docMk/>
          <pc:sldMk cId="3355332633" sldId="262"/>
        </pc:sldMkLst>
        <pc:spChg chg="mod">
          <ac:chgData name="Nicholas Romanidis" userId="f29e2cf6a91c20a6" providerId="LiveId" clId="{105D0807-1CA5-40FD-B3A6-38DD42425EAF}" dt="2020-07-28T12:16:51.941" v="0"/>
          <ac:spMkLst>
            <pc:docMk/>
            <pc:sldMk cId="3355332633" sldId="262"/>
            <ac:spMk id="2" creationId="{2E87EB16-8800-4291-AAE7-688B36DE377A}"/>
          </ac:spMkLst>
        </pc:spChg>
        <pc:spChg chg="mod">
          <ac:chgData name="Nicholas Romanidis" userId="f29e2cf6a91c20a6" providerId="LiveId" clId="{105D0807-1CA5-40FD-B3A6-38DD42425EAF}" dt="2020-07-28T12:16:51.941" v="0"/>
          <ac:spMkLst>
            <pc:docMk/>
            <pc:sldMk cId="3355332633" sldId="262"/>
            <ac:spMk id="3" creationId="{45CE78E3-1038-404C-9C76-4237E8A67608}"/>
          </ac:spMkLst>
        </pc:spChg>
      </pc:sldChg>
      <pc:sldChg chg="modSp mod">
        <pc:chgData name="Nicholas Romanidis" userId="f29e2cf6a91c20a6" providerId="LiveId" clId="{105D0807-1CA5-40FD-B3A6-38DD42425EAF}" dt="2020-07-28T12:17:51.365" v="9" actId="1076"/>
        <pc:sldMkLst>
          <pc:docMk/>
          <pc:sldMk cId="2919405419" sldId="263"/>
        </pc:sldMkLst>
        <pc:picChg chg="mod">
          <ac:chgData name="Nicholas Romanidis" userId="f29e2cf6a91c20a6" providerId="LiveId" clId="{105D0807-1CA5-40FD-B3A6-38DD42425EAF}" dt="2020-07-28T12:17:51.365" v="9" actId="1076"/>
          <ac:picMkLst>
            <pc:docMk/>
            <pc:sldMk cId="2919405419" sldId="263"/>
            <ac:picMk id="4" creationId="{7BC4F4D1-2A58-4FCF-9132-2CFF4F3A3C01}"/>
          </ac:picMkLst>
        </pc:picChg>
      </pc:sldChg>
      <pc:sldChg chg="modSp">
        <pc:chgData name="Nicholas Romanidis" userId="f29e2cf6a91c20a6" providerId="LiveId" clId="{105D0807-1CA5-40FD-B3A6-38DD42425EAF}" dt="2020-07-28T12:16:51.941" v="0"/>
        <pc:sldMkLst>
          <pc:docMk/>
          <pc:sldMk cId="1439879155" sldId="264"/>
        </pc:sldMkLst>
        <pc:spChg chg="mod">
          <ac:chgData name="Nicholas Romanidis" userId="f29e2cf6a91c20a6" providerId="LiveId" clId="{105D0807-1CA5-40FD-B3A6-38DD42425EAF}" dt="2020-07-28T12:16:51.941" v="0"/>
          <ac:spMkLst>
            <pc:docMk/>
            <pc:sldMk cId="1439879155" sldId="264"/>
            <ac:spMk id="2" creationId="{00503BB5-C0AA-4AAB-A636-E25070AD42EC}"/>
          </ac:spMkLst>
        </pc:spChg>
        <pc:spChg chg="mod">
          <ac:chgData name="Nicholas Romanidis" userId="f29e2cf6a91c20a6" providerId="LiveId" clId="{105D0807-1CA5-40FD-B3A6-38DD42425EAF}" dt="2020-07-28T12:16:51.941" v="0"/>
          <ac:spMkLst>
            <pc:docMk/>
            <pc:sldMk cId="1439879155" sldId="264"/>
            <ac:spMk id="3" creationId="{8F883ED8-DA09-49C7-B433-B89D5ABFBFEC}"/>
          </ac:spMkLst>
        </pc:spChg>
      </pc:sldChg>
      <pc:sldChg chg="modSp mod">
        <pc:chgData name="Nicholas Romanidis" userId="f29e2cf6a91c20a6" providerId="LiveId" clId="{105D0807-1CA5-40FD-B3A6-38DD42425EAF}" dt="2020-07-28T12:18:01.080" v="11" actId="1076"/>
        <pc:sldMkLst>
          <pc:docMk/>
          <pc:sldMk cId="1781075048" sldId="265"/>
        </pc:sldMkLst>
        <pc:picChg chg="mod">
          <ac:chgData name="Nicholas Romanidis" userId="f29e2cf6a91c20a6" providerId="LiveId" clId="{105D0807-1CA5-40FD-B3A6-38DD42425EAF}" dt="2020-07-28T12:18:01.080" v="11" actId="1076"/>
          <ac:picMkLst>
            <pc:docMk/>
            <pc:sldMk cId="1781075048" sldId="265"/>
            <ac:picMk id="4" creationId="{225BA514-038C-48F0-9CCD-0F1D41226AD3}"/>
          </ac:picMkLst>
        </pc:picChg>
      </pc:sldChg>
      <pc:sldChg chg="modSp">
        <pc:chgData name="Nicholas Romanidis" userId="f29e2cf6a91c20a6" providerId="LiveId" clId="{105D0807-1CA5-40FD-B3A6-38DD42425EAF}" dt="2020-07-28T12:16:51.941" v="0"/>
        <pc:sldMkLst>
          <pc:docMk/>
          <pc:sldMk cId="767406031" sldId="266"/>
        </pc:sldMkLst>
        <pc:spChg chg="mod">
          <ac:chgData name="Nicholas Romanidis" userId="f29e2cf6a91c20a6" providerId="LiveId" clId="{105D0807-1CA5-40FD-B3A6-38DD42425EAF}" dt="2020-07-28T12:16:51.941" v="0"/>
          <ac:spMkLst>
            <pc:docMk/>
            <pc:sldMk cId="767406031" sldId="266"/>
            <ac:spMk id="2" creationId="{1EFA745C-2049-427A-892B-E34417A4164C}"/>
          </ac:spMkLst>
        </pc:spChg>
        <pc:spChg chg="mod">
          <ac:chgData name="Nicholas Romanidis" userId="f29e2cf6a91c20a6" providerId="LiveId" clId="{105D0807-1CA5-40FD-B3A6-38DD42425EAF}" dt="2020-07-28T12:16:51.941" v="0"/>
          <ac:spMkLst>
            <pc:docMk/>
            <pc:sldMk cId="767406031" sldId="266"/>
            <ac:spMk id="3" creationId="{BD0B0216-C7C4-4B16-8E20-5FBEDCA7911E}"/>
          </ac:spMkLst>
        </pc:spChg>
      </pc:sldChg>
      <pc:sldChg chg="modSp mod">
        <pc:chgData name="Nicholas Romanidis" userId="f29e2cf6a91c20a6" providerId="LiveId" clId="{105D0807-1CA5-40FD-B3A6-38DD42425EAF}" dt="2020-07-28T12:16:52.011" v="1" actId="27636"/>
        <pc:sldMkLst>
          <pc:docMk/>
          <pc:sldMk cId="1959719906" sldId="267"/>
        </pc:sldMkLst>
        <pc:spChg chg="mod">
          <ac:chgData name="Nicholas Romanidis" userId="f29e2cf6a91c20a6" providerId="LiveId" clId="{105D0807-1CA5-40FD-B3A6-38DD42425EAF}" dt="2020-07-28T12:16:51.941" v="0"/>
          <ac:spMkLst>
            <pc:docMk/>
            <pc:sldMk cId="1959719906" sldId="267"/>
            <ac:spMk id="2" creationId="{00464771-B961-44D7-80D9-A802059EF4C5}"/>
          </ac:spMkLst>
        </pc:spChg>
        <pc:spChg chg="mod">
          <ac:chgData name="Nicholas Romanidis" userId="f29e2cf6a91c20a6" providerId="LiveId" clId="{105D0807-1CA5-40FD-B3A6-38DD42425EAF}" dt="2020-07-28T12:16:52.011" v="1" actId="27636"/>
          <ac:spMkLst>
            <pc:docMk/>
            <pc:sldMk cId="1959719906" sldId="267"/>
            <ac:spMk id="3" creationId="{98FB8819-A622-4F71-BDF2-F334161EB408}"/>
          </ac:spMkLst>
        </pc:spChg>
      </pc:sldChg>
      <pc:sldChg chg="modSp">
        <pc:chgData name="Nicholas Romanidis" userId="f29e2cf6a91c20a6" providerId="LiveId" clId="{105D0807-1CA5-40FD-B3A6-38DD42425EAF}" dt="2020-07-28T12:16:51.941" v="0"/>
        <pc:sldMkLst>
          <pc:docMk/>
          <pc:sldMk cId="2954127141" sldId="268"/>
        </pc:sldMkLst>
        <pc:spChg chg="mod">
          <ac:chgData name="Nicholas Romanidis" userId="f29e2cf6a91c20a6" providerId="LiveId" clId="{105D0807-1CA5-40FD-B3A6-38DD42425EAF}" dt="2020-07-28T12:16:51.941" v="0"/>
          <ac:spMkLst>
            <pc:docMk/>
            <pc:sldMk cId="2954127141" sldId="268"/>
            <ac:spMk id="2" creationId="{16A2C652-29C9-4EA2-8A01-9831737EEC9B}"/>
          </ac:spMkLst>
        </pc:spChg>
        <pc:spChg chg="mod">
          <ac:chgData name="Nicholas Romanidis" userId="f29e2cf6a91c20a6" providerId="LiveId" clId="{105D0807-1CA5-40FD-B3A6-38DD42425EAF}" dt="2020-07-28T12:16:51.941" v="0"/>
          <ac:spMkLst>
            <pc:docMk/>
            <pc:sldMk cId="2954127141" sldId="268"/>
            <ac:spMk id="3" creationId="{8661EE81-8A37-446E-862E-033E755A64E6}"/>
          </ac:spMkLst>
        </pc:spChg>
      </pc:sldChg>
      <pc:sldChg chg="modSp">
        <pc:chgData name="Nicholas Romanidis" userId="f29e2cf6a91c20a6" providerId="LiveId" clId="{105D0807-1CA5-40FD-B3A6-38DD42425EAF}" dt="2020-07-28T12:16:51.941" v="0"/>
        <pc:sldMkLst>
          <pc:docMk/>
          <pc:sldMk cId="2975452721" sldId="269"/>
        </pc:sldMkLst>
        <pc:spChg chg="mod">
          <ac:chgData name="Nicholas Romanidis" userId="f29e2cf6a91c20a6" providerId="LiveId" clId="{105D0807-1CA5-40FD-B3A6-38DD42425EAF}" dt="2020-07-28T12:16:51.941" v="0"/>
          <ac:spMkLst>
            <pc:docMk/>
            <pc:sldMk cId="2975452721" sldId="269"/>
            <ac:spMk id="2" creationId="{3B084134-53E8-49B8-9BCF-3D310485A05A}"/>
          </ac:spMkLst>
        </pc:spChg>
        <pc:spChg chg="mod">
          <ac:chgData name="Nicholas Romanidis" userId="f29e2cf6a91c20a6" providerId="LiveId" clId="{105D0807-1CA5-40FD-B3A6-38DD42425EAF}" dt="2020-07-28T12:16:51.941" v="0"/>
          <ac:spMkLst>
            <pc:docMk/>
            <pc:sldMk cId="2975452721" sldId="269"/>
            <ac:spMk id="3" creationId="{6F0ACEEC-09E5-45BF-8C9B-0DF9802A89BE}"/>
          </ac:spMkLst>
        </pc:spChg>
      </pc:sldChg>
      <pc:sldChg chg="modSp">
        <pc:chgData name="Nicholas Romanidis" userId="f29e2cf6a91c20a6" providerId="LiveId" clId="{105D0807-1CA5-40FD-B3A6-38DD42425EAF}" dt="2020-07-28T12:16:51.941" v="0"/>
        <pc:sldMkLst>
          <pc:docMk/>
          <pc:sldMk cId="911993154" sldId="270"/>
        </pc:sldMkLst>
        <pc:spChg chg="mod">
          <ac:chgData name="Nicholas Romanidis" userId="f29e2cf6a91c20a6" providerId="LiveId" clId="{105D0807-1CA5-40FD-B3A6-38DD42425EAF}" dt="2020-07-28T12:16:51.941" v="0"/>
          <ac:spMkLst>
            <pc:docMk/>
            <pc:sldMk cId="911993154" sldId="270"/>
            <ac:spMk id="2" creationId="{DBBA980D-544C-43FF-AB6E-A086F9D10DA3}"/>
          </ac:spMkLst>
        </pc:spChg>
        <pc:spChg chg="mod">
          <ac:chgData name="Nicholas Romanidis" userId="f29e2cf6a91c20a6" providerId="LiveId" clId="{105D0807-1CA5-40FD-B3A6-38DD42425EAF}" dt="2020-07-28T12:16:51.941" v="0"/>
          <ac:spMkLst>
            <pc:docMk/>
            <pc:sldMk cId="911993154" sldId="270"/>
            <ac:spMk id="3" creationId="{9B21BF68-B348-4831-A0DA-46895A02879D}"/>
          </ac:spMkLst>
        </pc:spChg>
      </pc:sldChg>
      <pc:sldChg chg="modSp">
        <pc:chgData name="Nicholas Romanidis" userId="f29e2cf6a91c20a6" providerId="LiveId" clId="{105D0807-1CA5-40FD-B3A6-38DD42425EAF}" dt="2020-07-28T12:16:51.941" v="0"/>
        <pc:sldMkLst>
          <pc:docMk/>
          <pc:sldMk cId="1624026897" sldId="271"/>
        </pc:sldMkLst>
        <pc:spChg chg="mod">
          <ac:chgData name="Nicholas Romanidis" userId="f29e2cf6a91c20a6" providerId="LiveId" clId="{105D0807-1CA5-40FD-B3A6-38DD42425EAF}" dt="2020-07-28T12:16:51.941" v="0"/>
          <ac:spMkLst>
            <pc:docMk/>
            <pc:sldMk cId="1624026897" sldId="271"/>
            <ac:spMk id="2" creationId="{574178DE-DFBF-41B6-BBDA-13234C89CFF5}"/>
          </ac:spMkLst>
        </pc:spChg>
        <pc:spChg chg="mod">
          <ac:chgData name="Nicholas Romanidis" userId="f29e2cf6a91c20a6" providerId="LiveId" clId="{105D0807-1CA5-40FD-B3A6-38DD42425EAF}" dt="2020-07-28T12:16:51.941" v="0"/>
          <ac:spMkLst>
            <pc:docMk/>
            <pc:sldMk cId="1624026897" sldId="271"/>
            <ac:spMk id="3" creationId="{B7C3C503-CE9D-40CD-81D3-823D663C7C26}"/>
          </ac:spMkLst>
        </pc:spChg>
      </pc:sldChg>
      <pc:sldChg chg="modSp mod">
        <pc:chgData name="Nicholas Romanidis" userId="f29e2cf6a91c20a6" providerId="LiveId" clId="{105D0807-1CA5-40FD-B3A6-38DD42425EAF}" dt="2020-07-28T12:18:27.126" v="12" actId="33524"/>
        <pc:sldMkLst>
          <pc:docMk/>
          <pc:sldMk cId="229756098" sldId="272"/>
        </pc:sldMkLst>
        <pc:spChg chg="mod">
          <ac:chgData name="Nicholas Romanidis" userId="f29e2cf6a91c20a6" providerId="LiveId" clId="{105D0807-1CA5-40FD-B3A6-38DD42425EAF}" dt="2020-07-28T12:16:51.941" v="0"/>
          <ac:spMkLst>
            <pc:docMk/>
            <pc:sldMk cId="229756098" sldId="272"/>
            <ac:spMk id="2" creationId="{2D822E8E-172D-4729-852A-78061228E50C}"/>
          </ac:spMkLst>
        </pc:spChg>
        <pc:spChg chg="mod">
          <ac:chgData name="Nicholas Romanidis" userId="f29e2cf6a91c20a6" providerId="LiveId" clId="{105D0807-1CA5-40FD-B3A6-38DD42425EAF}" dt="2020-07-28T12:18:27.126" v="12" actId="33524"/>
          <ac:spMkLst>
            <pc:docMk/>
            <pc:sldMk cId="229756098" sldId="272"/>
            <ac:spMk id="3" creationId="{A929F0C2-1987-45C6-951A-4735D6A4946C}"/>
          </ac:spMkLst>
        </pc:spChg>
      </pc:sldChg>
      <pc:sldChg chg="modSp mod">
        <pc:chgData name="Nicholas Romanidis" userId="f29e2cf6a91c20a6" providerId="LiveId" clId="{105D0807-1CA5-40FD-B3A6-38DD42425EAF}" dt="2020-07-28T12:18:34.866" v="13" actId="33524"/>
        <pc:sldMkLst>
          <pc:docMk/>
          <pc:sldMk cId="13952366" sldId="273"/>
        </pc:sldMkLst>
        <pc:spChg chg="mod">
          <ac:chgData name="Nicholas Romanidis" userId="f29e2cf6a91c20a6" providerId="LiveId" clId="{105D0807-1CA5-40FD-B3A6-38DD42425EAF}" dt="2020-07-28T12:16:51.941" v="0"/>
          <ac:spMkLst>
            <pc:docMk/>
            <pc:sldMk cId="13952366" sldId="273"/>
            <ac:spMk id="2" creationId="{FF3B3B09-AFB8-4FE4-8BAD-EB465391191B}"/>
          </ac:spMkLst>
        </pc:spChg>
        <pc:spChg chg="mod">
          <ac:chgData name="Nicholas Romanidis" userId="f29e2cf6a91c20a6" providerId="LiveId" clId="{105D0807-1CA5-40FD-B3A6-38DD42425EAF}" dt="2020-07-28T12:18:34.866" v="13" actId="33524"/>
          <ac:spMkLst>
            <pc:docMk/>
            <pc:sldMk cId="13952366" sldId="273"/>
            <ac:spMk id="3" creationId="{06CE5359-822D-4ADE-B67F-C5B7379FCB37}"/>
          </ac:spMkLst>
        </pc:spChg>
      </pc:sldChg>
      <pc:sldChg chg="modSp">
        <pc:chgData name="Nicholas Romanidis" userId="f29e2cf6a91c20a6" providerId="LiveId" clId="{105D0807-1CA5-40FD-B3A6-38DD42425EAF}" dt="2020-07-28T12:16:51.941" v="0"/>
        <pc:sldMkLst>
          <pc:docMk/>
          <pc:sldMk cId="853089292" sldId="274"/>
        </pc:sldMkLst>
        <pc:spChg chg="mod">
          <ac:chgData name="Nicholas Romanidis" userId="f29e2cf6a91c20a6" providerId="LiveId" clId="{105D0807-1CA5-40FD-B3A6-38DD42425EAF}" dt="2020-07-28T12:16:51.941" v="0"/>
          <ac:spMkLst>
            <pc:docMk/>
            <pc:sldMk cId="853089292" sldId="274"/>
            <ac:spMk id="2" creationId="{AE58A5F9-6899-4368-BDA5-DF66BCCBBDE3}"/>
          </ac:spMkLst>
        </pc:spChg>
        <pc:spChg chg="mod">
          <ac:chgData name="Nicholas Romanidis" userId="f29e2cf6a91c20a6" providerId="LiveId" clId="{105D0807-1CA5-40FD-B3A6-38DD42425EAF}" dt="2020-07-28T12:16:51.941" v="0"/>
          <ac:spMkLst>
            <pc:docMk/>
            <pc:sldMk cId="853089292" sldId="274"/>
            <ac:spMk id="3" creationId="{A17A82FE-5315-4F6C-A6B5-ABEB2075DE72}"/>
          </ac:spMkLst>
        </pc:spChg>
      </pc:sldChg>
      <pc:sldChg chg="modSp">
        <pc:chgData name="Nicholas Romanidis" userId="f29e2cf6a91c20a6" providerId="LiveId" clId="{105D0807-1CA5-40FD-B3A6-38DD42425EAF}" dt="2020-07-28T12:16:51.941" v="0"/>
        <pc:sldMkLst>
          <pc:docMk/>
          <pc:sldMk cId="3595731536" sldId="275"/>
        </pc:sldMkLst>
        <pc:spChg chg="mod">
          <ac:chgData name="Nicholas Romanidis" userId="f29e2cf6a91c20a6" providerId="LiveId" clId="{105D0807-1CA5-40FD-B3A6-38DD42425EAF}" dt="2020-07-28T12:16:51.941" v="0"/>
          <ac:spMkLst>
            <pc:docMk/>
            <pc:sldMk cId="3595731536" sldId="275"/>
            <ac:spMk id="2" creationId="{89390E26-EECC-4B00-9DD2-81F62D61110C}"/>
          </ac:spMkLst>
        </pc:spChg>
        <pc:spChg chg="mod">
          <ac:chgData name="Nicholas Romanidis" userId="f29e2cf6a91c20a6" providerId="LiveId" clId="{105D0807-1CA5-40FD-B3A6-38DD42425EAF}" dt="2020-07-28T12:16:51.941" v="0"/>
          <ac:spMkLst>
            <pc:docMk/>
            <pc:sldMk cId="3595731536" sldId="275"/>
            <ac:spMk id="3" creationId="{30F68FAB-60C8-4DFF-87C5-276F2F953FBE}"/>
          </ac:spMkLst>
        </pc:spChg>
      </pc:sldChg>
      <pc:sldChg chg="modSp">
        <pc:chgData name="Nicholas Romanidis" userId="f29e2cf6a91c20a6" providerId="LiveId" clId="{105D0807-1CA5-40FD-B3A6-38DD42425EAF}" dt="2020-07-28T12:16:51.941" v="0"/>
        <pc:sldMkLst>
          <pc:docMk/>
          <pc:sldMk cId="3606265603" sldId="276"/>
        </pc:sldMkLst>
        <pc:spChg chg="mod">
          <ac:chgData name="Nicholas Romanidis" userId="f29e2cf6a91c20a6" providerId="LiveId" clId="{105D0807-1CA5-40FD-B3A6-38DD42425EAF}" dt="2020-07-28T12:16:51.941" v="0"/>
          <ac:spMkLst>
            <pc:docMk/>
            <pc:sldMk cId="3606265603" sldId="276"/>
            <ac:spMk id="2" creationId="{44113145-8F4C-4BC3-9B5B-A1BE3ABC0BCB}"/>
          </ac:spMkLst>
        </pc:spChg>
        <pc:spChg chg="mod">
          <ac:chgData name="Nicholas Romanidis" userId="f29e2cf6a91c20a6" providerId="LiveId" clId="{105D0807-1CA5-40FD-B3A6-38DD42425EAF}" dt="2020-07-28T12:16:51.941" v="0"/>
          <ac:spMkLst>
            <pc:docMk/>
            <pc:sldMk cId="3606265603" sldId="276"/>
            <ac:spMk id="3" creationId="{9CAB1D60-B665-46FB-B33B-7636FD24DA67}"/>
          </ac:spMkLst>
        </pc:spChg>
      </pc:sldChg>
      <pc:sldChg chg="modSp">
        <pc:chgData name="Nicholas Romanidis" userId="f29e2cf6a91c20a6" providerId="LiveId" clId="{105D0807-1CA5-40FD-B3A6-38DD42425EAF}" dt="2020-07-28T12:16:51.941" v="0"/>
        <pc:sldMkLst>
          <pc:docMk/>
          <pc:sldMk cId="2114722032" sldId="277"/>
        </pc:sldMkLst>
        <pc:spChg chg="mod">
          <ac:chgData name="Nicholas Romanidis" userId="f29e2cf6a91c20a6" providerId="LiveId" clId="{105D0807-1CA5-40FD-B3A6-38DD42425EAF}" dt="2020-07-28T12:16:51.941" v="0"/>
          <ac:spMkLst>
            <pc:docMk/>
            <pc:sldMk cId="2114722032" sldId="277"/>
            <ac:spMk id="2" creationId="{4F7F5D09-658B-481D-B510-B8B4C2B1BB7B}"/>
          </ac:spMkLst>
        </pc:spChg>
        <pc:spChg chg="mod">
          <ac:chgData name="Nicholas Romanidis" userId="f29e2cf6a91c20a6" providerId="LiveId" clId="{105D0807-1CA5-40FD-B3A6-38DD42425EAF}" dt="2020-07-28T12:16:51.941" v="0"/>
          <ac:spMkLst>
            <pc:docMk/>
            <pc:sldMk cId="2114722032" sldId="277"/>
            <ac:spMk id="3" creationId="{91B6DA9B-E49D-4CB9-8BA3-6A037A1CA61F}"/>
          </ac:spMkLst>
        </pc:spChg>
      </pc:sldChg>
      <pc:sldChg chg="modSp">
        <pc:chgData name="Nicholas Romanidis" userId="f29e2cf6a91c20a6" providerId="LiveId" clId="{105D0807-1CA5-40FD-B3A6-38DD42425EAF}" dt="2020-07-28T12:16:51.941" v="0"/>
        <pc:sldMkLst>
          <pc:docMk/>
          <pc:sldMk cId="1488614951" sldId="278"/>
        </pc:sldMkLst>
        <pc:spChg chg="mod">
          <ac:chgData name="Nicholas Romanidis" userId="f29e2cf6a91c20a6" providerId="LiveId" clId="{105D0807-1CA5-40FD-B3A6-38DD42425EAF}" dt="2020-07-28T12:16:51.941" v="0"/>
          <ac:spMkLst>
            <pc:docMk/>
            <pc:sldMk cId="1488614951" sldId="278"/>
            <ac:spMk id="2" creationId="{87994CB7-15ED-426B-9C24-F8A52385FC19}"/>
          </ac:spMkLst>
        </pc:spChg>
        <pc:spChg chg="mod">
          <ac:chgData name="Nicholas Romanidis" userId="f29e2cf6a91c20a6" providerId="LiveId" clId="{105D0807-1CA5-40FD-B3A6-38DD42425EAF}" dt="2020-07-28T12:16:51.941" v="0"/>
          <ac:spMkLst>
            <pc:docMk/>
            <pc:sldMk cId="1488614951" sldId="278"/>
            <ac:spMk id="3" creationId="{064D1662-5385-4B22-887A-222215768992}"/>
          </ac:spMkLst>
        </pc:spChg>
      </pc:sldChg>
      <pc:sldChg chg="modSp">
        <pc:chgData name="Nicholas Romanidis" userId="f29e2cf6a91c20a6" providerId="LiveId" clId="{105D0807-1CA5-40FD-B3A6-38DD42425EAF}" dt="2020-07-28T12:16:51.941" v="0"/>
        <pc:sldMkLst>
          <pc:docMk/>
          <pc:sldMk cId="92336064" sldId="279"/>
        </pc:sldMkLst>
        <pc:spChg chg="mod">
          <ac:chgData name="Nicholas Romanidis" userId="f29e2cf6a91c20a6" providerId="LiveId" clId="{105D0807-1CA5-40FD-B3A6-38DD42425EAF}" dt="2020-07-28T12:16:51.941" v="0"/>
          <ac:spMkLst>
            <pc:docMk/>
            <pc:sldMk cId="92336064" sldId="279"/>
            <ac:spMk id="2" creationId="{E479B21A-0B3C-497A-9E51-66EA96ADCA71}"/>
          </ac:spMkLst>
        </pc:spChg>
        <pc:spChg chg="mod">
          <ac:chgData name="Nicholas Romanidis" userId="f29e2cf6a91c20a6" providerId="LiveId" clId="{105D0807-1CA5-40FD-B3A6-38DD42425EAF}" dt="2020-07-28T12:16:51.941" v="0"/>
          <ac:spMkLst>
            <pc:docMk/>
            <pc:sldMk cId="92336064" sldId="279"/>
            <ac:spMk id="3" creationId="{BA9305E1-1D66-43F1-9080-70A222890FC6}"/>
          </ac:spMkLst>
        </pc:spChg>
      </pc:sldChg>
      <pc:sldChg chg="modSp">
        <pc:chgData name="Nicholas Romanidis" userId="f29e2cf6a91c20a6" providerId="LiveId" clId="{105D0807-1CA5-40FD-B3A6-38DD42425EAF}" dt="2020-07-28T12:16:51.941" v="0"/>
        <pc:sldMkLst>
          <pc:docMk/>
          <pc:sldMk cId="817459041" sldId="280"/>
        </pc:sldMkLst>
        <pc:spChg chg="mod">
          <ac:chgData name="Nicholas Romanidis" userId="f29e2cf6a91c20a6" providerId="LiveId" clId="{105D0807-1CA5-40FD-B3A6-38DD42425EAF}" dt="2020-07-28T12:16:51.941" v="0"/>
          <ac:spMkLst>
            <pc:docMk/>
            <pc:sldMk cId="817459041" sldId="280"/>
            <ac:spMk id="2" creationId="{EF13055C-C9C4-4ED9-A883-E5A0CFE3CFB1}"/>
          </ac:spMkLst>
        </pc:spChg>
        <pc:spChg chg="mod">
          <ac:chgData name="Nicholas Romanidis" userId="f29e2cf6a91c20a6" providerId="LiveId" clId="{105D0807-1CA5-40FD-B3A6-38DD42425EAF}" dt="2020-07-28T12:16:51.941" v="0"/>
          <ac:spMkLst>
            <pc:docMk/>
            <pc:sldMk cId="817459041" sldId="280"/>
            <ac:spMk id="3" creationId="{E025224D-7EC7-471F-AA59-C4B48739F4EA}"/>
          </ac:spMkLst>
        </pc:spChg>
      </pc:sldChg>
      <pc:sldChg chg="modSp">
        <pc:chgData name="Nicholas Romanidis" userId="f29e2cf6a91c20a6" providerId="LiveId" clId="{105D0807-1CA5-40FD-B3A6-38DD42425EAF}" dt="2020-07-28T12:16:51.941" v="0"/>
        <pc:sldMkLst>
          <pc:docMk/>
          <pc:sldMk cId="1241668007" sldId="281"/>
        </pc:sldMkLst>
        <pc:spChg chg="mod">
          <ac:chgData name="Nicholas Romanidis" userId="f29e2cf6a91c20a6" providerId="LiveId" clId="{105D0807-1CA5-40FD-B3A6-38DD42425EAF}" dt="2020-07-28T12:16:51.941" v="0"/>
          <ac:spMkLst>
            <pc:docMk/>
            <pc:sldMk cId="1241668007" sldId="281"/>
            <ac:spMk id="2" creationId="{DC86696C-3B05-4EB2-AAD5-9FD4795A9AE8}"/>
          </ac:spMkLst>
        </pc:spChg>
        <pc:spChg chg="mod">
          <ac:chgData name="Nicholas Romanidis" userId="f29e2cf6a91c20a6" providerId="LiveId" clId="{105D0807-1CA5-40FD-B3A6-38DD42425EAF}" dt="2020-07-28T12:16:51.941" v="0"/>
          <ac:spMkLst>
            <pc:docMk/>
            <pc:sldMk cId="1241668007" sldId="281"/>
            <ac:spMk id="3" creationId="{4CF04394-062A-4A67-BCDB-B24CB242D433}"/>
          </ac:spMkLst>
        </pc:spChg>
      </pc:sldChg>
      <pc:sldChg chg="modSp">
        <pc:chgData name="Nicholas Romanidis" userId="f29e2cf6a91c20a6" providerId="LiveId" clId="{105D0807-1CA5-40FD-B3A6-38DD42425EAF}" dt="2020-07-28T12:16:51.941" v="0"/>
        <pc:sldMkLst>
          <pc:docMk/>
          <pc:sldMk cId="2401941590" sldId="282"/>
        </pc:sldMkLst>
        <pc:spChg chg="mod">
          <ac:chgData name="Nicholas Romanidis" userId="f29e2cf6a91c20a6" providerId="LiveId" clId="{105D0807-1CA5-40FD-B3A6-38DD42425EAF}" dt="2020-07-28T12:16:51.941" v="0"/>
          <ac:spMkLst>
            <pc:docMk/>
            <pc:sldMk cId="2401941590" sldId="282"/>
            <ac:spMk id="2" creationId="{F9BC76B1-375C-416C-979F-0AD6E8B0B60F}"/>
          </ac:spMkLst>
        </pc:spChg>
        <pc:spChg chg="mod">
          <ac:chgData name="Nicholas Romanidis" userId="f29e2cf6a91c20a6" providerId="LiveId" clId="{105D0807-1CA5-40FD-B3A6-38DD42425EAF}" dt="2020-07-28T12:16:51.941" v="0"/>
          <ac:spMkLst>
            <pc:docMk/>
            <pc:sldMk cId="2401941590" sldId="282"/>
            <ac:spMk id="3" creationId="{B3893BC9-8020-47EC-9275-57E2071EC719}"/>
          </ac:spMkLst>
        </pc:spChg>
      </pc:sldChg>
      <pc:sldChg chg="modSp">
        <pc:chgData name="Nicholas Romanidis" userId="f29e2cf6a91c20a6" providerId="LiveId" clId="{105D0807-1CA5-40FD-B3A6-38DD42425EAF}" dt="2020-07-28T12:16:51.941" v="0"/>
        <pc:sldMkLst>
          <pc:docMk/>
          <pc:sldMk cId="2158090657" sldId="283"/>
        </pc:sldMkLst>
        <pc:spChg chg="mod">
          <ac:chgData name="Nicholas Romanidis" userId="f29e2cf6a91c20a6" providerId="LiveId" clId="{105D0807-1CA5-40FD-B3A6-38DD42425EAF}" dt="2020-07-28T12:16:51.941" v="0"/>
          <ac:spMkLst>
            <pc:docMk/>
            <pc:sldMk cId="2158090657" sldId="283"/>
            <ac:spMk id="2" creationId="{055C908F-0557-4809-9C30-04C6EB884CEA}"/>
          </ac:spMkLst>
        </pc:spChg>
        <pc:spChg chg="mod">
          <ac:chgData name="Nicholas Romanidis" userId="f29e2cf6a91c20a6" providerId="LiveId" clId="{105D0807-1CA5-40FD-B3A6-38DD42425EAF}" dt="2020-07-28T12:16:51.941" v="0"/>
          <ac:spMkLst>
            <pc:docMk/>
            <pc:sldMk cId="2158090657" sldId="283"/>
            <ac:spMk id="3" creationId="{250AD2FF-5976-4E04-BB70-95EA003E58C9}"/>
          </ac:spMkLst>
        </pc:spChg>
      </pc:sldChg>
      <pc:sldChg chg="modSp mod">
        <pc:chgData name="Nicholas Romanidis" userId="f29e2cf6a91c20a6" providerId="LiveId" clId="{105D0807-1CA5-40FD-B3A6-38DD42425EAF}" dt="2020-07-28T12:19:19.377" v="17" actId="27636"/>
        <pc:sldMkLst>
          <pc:docMk/>
          <pc:sldMk cId="432051861" sldId="284"/>
        </pc:sldMkLst>
        <pc:spChg chg="mod">
          <ac:chgData name="Nicholas Romanidis" userId="f29e2cf6a91c20a6" providerId="LiveId" clId="{105D0807-1CA5-40FD-B3A6-38DD42425EAF}" dt="2020-07-28T12:16:51.941" v="0"/>
          <ac:spMkLst>
            <pc:docMk/>
            <pc:sldMk cId="432051861" sldId="284"/>
            <ac:spMk id="2" creationId="{97C70FC5-3BC5-4CB6-89FC-1F9C3DF1F8BD}"/>
          </ac:spMkLst>
        </pc:spChg>
        <pc:spChg chg="mod">
          <ac:chgData name="Nicholas Romanidis" userId="f29e2cf6a91c20a6" providerId="LiveId" clId="{105D0807-1CA5-40FD-B3A6-38DD42425EAF}" dt="2020-07-28T12:19:19.377" v="17" actId="27636"/>
          <ac:spMkLst>
            <pc:docMk/>
            <pc:sldMk cId="432051861" sldId="284"/>
            <ac:spMk id="3" creationId="{5AEF36B7-2CD5-4C61-B948-494A6A61BC83}"/>
          </ac:spMkLst>
        </pc:spChg>
      </pc:sldChg>
    </pc:docChg>
  </pc:docChgLst>
  <pc:docChgLst>
    <pc:chgData name="Nicholas Romanidis" userId="f29e2cf6a91c20a6" providerId="LiveId" clId="{3DF4E72C-33E3-41C4-A726-49A8F3E681E0}"/>
    <pc:docChg chg="custSel modSld">
      <pc:chgData name="Nicholas Romanidis" userId="f29e2cf6a91c20a6" providerId="LiveId" clId="{3DF4E72C-33E3-41C4-A726-49A8F3E681E0}" dt="2023-03-21T10:53:45.288" v="116" actId="14100"/>
      <pc:docMkLst>
        <pc:docMk/>
      </pc:docMkLst>
      <pc:sldChg chg="addSp delSp modSp mod">
        <pc:chgData name="Nicholas Romanidis" userId="f29e2cf6a91c20a6" providerId="LiveId" clId="{3DF4E72C-33E3-41C4-A726-49A8F3E681E0}" dt="2023-03-21T10:32:25.887" v="12" actId="14100"/>
        <pc:sldMkLst>
          <pc:docMk/>
          <pc:sldMk cId="366565947" sldId="258"/>
        </pc:sldMkLst>
        <pc:picChg chg="mod">
          <ac:chgData name="Nicholas Romanidis" userId="f29e2cf6a91c20a6" providerId="LiveId" clId="{3DF4E72C-33E3-41C4-A726-49A8F3E681E0}" dt="2023-03-21T10:32:25.887" v="12" actId="14100"/>
          <ac:picMkLst>
            <pc:docMk/>
            <pc:sldMk cId="366565947" sldId="258"/>
            <ac:picMk id="4" creationId="{CE7763BB-ADE8-404B-A3D3-775F11151310}"/>
          </ac:picMkLst>
        </pc:picChg>
        <pc:picChg chg="mod">
          <ac:chgData name="Nicholas Romanidis" userId="f29e2cf6a91c20a6" providerId="LiveId" clId="{3DF4E72C-33E3-41C4-A726-49A8F3E681E0}" dt="2023-03-21T10:29:46.815" v="4" actId="14100"/>
          <ac:picMkLst>
            <pc:docMk/>
            <pc:sldMk cId="366565947" sldId="258"/>
            <ac:picMk id="5" creationId="{3B782CED-4079-4BB1-BAC0-CE23786D6CAE}"/>
          </ac:picMkLst>
        </pc:picChg>
        <pc:picChg chg="add del mod">
          <ac:chgData name="Nicholas Romanidis" userId="f29e2cf6a91c20a6" providerId="LiveId" clId="{3DF4E72C-33E3-41C4-A726-49A8F3E681E0}" dt="2023-03-21T10:31:56.109" v="7" actId="478"/>
          <ac:picMkLst>
            <pc:docMk/>
            <pc:sldMk cId="366565947" sldId="258"/>
            <ac:picMk id="9" creationId="{D6512044-6F66-72B9-3D2F-506D04296E89}"/>
          </ac:picMkLst>
        </pc:picChg>
      </pc:sldChg>
      <pc:sldChg chg="modSp mod">
        <pc:chgData name="Nicholas Romanidis" userId="f29e2cf6a91c20a6" providerId="LiveId" clId="{3DF4E72C-33E3-41C4-A726-49A8F3E681E0}" dt="2023-03-21T10:32:59.906" v="13" actId="14826"/>
        <pc:sldMkLst>
          <pc:docMk/>
          <pc:sldMk cId="3735841260" sldId="259"/>
        </pc:sldMkLst>
        <pc:picChg chg="mod">
          <ac:chgData name="Nicholas Romanidis" userId="f29e2cf6a91c20a6" providerId="LiveId" clId="{3DF4E72C-33E3-41C4-A726-49A8F3E681E0}" dt="2023-03-21T10:32:59.906" v="13" actId="14826"/>
          <ac:picMkLst>
            <pc:docMk/>
            <pc:sldMk cId="3735841260" sldId="259"/>
            <ac:picMk id="4" creationId="{6D068A93-69CE-4915-B67B-FB36F1C47A52}"/>
          </ac:picMkLst>
        </pc:picChg>
      </pc:sldChg>
      <pc:sldChg chg="modSp mod">
        <pc:chgData name="Nicholas Romanidis" userId="f29e2cf6a91c20a6" providerId="LiveId" clId="{3DF4E72C-33E3-41C4-A726-49A8F3E681E0}" dt="2023-03-21T10:44:26.953" v="100" actId="20577"/>
        <pc:sldMkLst>
          <pc:docMk/>
          <pc:sldMk cId="2083048169" sldId="261"/>
        </pc:sldMkLst>
        <pc:spChg chg="mod">
          <ac:chgData name="Nicholas Romanidis" userId="f29e2cf6a91c20a6" providerId="LiveId" clId="{3DF4E72C-33E3-41C4-A726-49A8F3E681E0}" dt="2023-03-21T10:34:38.899" v="41" actId="20577"/>
          <ac:spMkLst>
            <pc:docMk/>
            <pc:sldMk cId="2083048169" sldId="261"/>
            <ac:spMk id="2" creationId="{FC883EEC-FF72-4F54-83DE-187F3BA58C6C}"/>
          </ac:spMkLst>
        </pc:spChg>
        <pc:spChg chg="mod">
          <ac:chgData name="Nicholas Romanidis" userId="f29e2cf6a91c20a6" providerId="LiveId" clId="{3DF4E72C-33E3-41C4-A726-49A8F3E681E0}" dt="2023-03-21T10:44:26.953" v="100" actId="20577"/>
          <ac:spMkLst>
            <pc:docMk/>
            <pc:sldMk cId="2083048169" sldId="261"/>
            <ac:spMk id="3" creationId="{E2653641-1B85-48DC-9C5D-2FC62192E77B}"/>
          </ac:spMkLst>
        </pc:spChg>
        <pc:picChg chg="mod">
          <ac:chgData name="Nicholas Romanidis" userId="f29e2cf6a91c20a6" providerId="LiveId" clId="{3DF4E72C-33E3-41C4-A726-49A8F3E681E0}" dt="2023-03-21T10:44:06.548" v="59" actId="1037"/>
          <ac:picMkLst>
            <pc:docMk/>
            <pc:sldMk cId="2083048169" sldId="261"/>
            <ac:picMk id="4" creationId="{2E74D676-9273-4C84-BAF2-F6446B616010}"/>
          </ac:picMkLst>
        </pc:picChg>
      </pc:sldChg>
      <pc:sldChg chg="modSp mod">
        <pc:chgData name="Nicholas Romanidis" userId="f29e2cf6a91c20a6" providerId="LiveId" clId="{3DF4E72C-33E3-41C4-A726-49A8F3E681E0}" dt="2023-03-21T10:52:15.807" v="113" actId="1076"/>
        <pc:sldMkLst>
          <pc:docMk/>
          <pc:sldMk cId="2919405419" sldId="263"/>
        </pc:sldMkLst>
        <pc:picChg chg="mod">
          <ac:chgData name="Nicholas Romanidis" userId="f29e2cf6a91c20a6" providerId="LiveId" clId="{3DF4E72C-33E3-41C4-A726-49A8F3E681E0}" dt="2023-03-21T10:52:15.807" v="113" actId="1076"/>
          <ac:picMkLst>
            <pc:docMk/>
            <pc:sldMk cId="2919405419" sldId="263"/>
            <ac:picMk id="4" creationId="{7BC4F4D1-2A58-4FCF-9132-2CFF4F3A3C01}"/>
          </ac:picMkLst>
        </pc:picChg>
      </pc:sldChg>
      <pc:sldChg chg="modSp mod">
        <pc:chgData name="Nicholas Romanidis" userId="f29e2cf6a91c20a6" providerId="LiveId" clId="{3DF4E72C-33E3-41C4-A726-49A8F3E681E0}" dt="2023-03-21T10:49:51.183" v="110" actId="20577"/>
        <pc:sldMkLst>
          <pc:docMk/>
          <pc:sldMk cId="1439879155" sldId="264"/>
        </pc:sldMkLst>
        <pc:spChg chg="mod">
          <ac:chgData name="Nicholas Romanidis" userId="f29e2cf6a91c20a6" providerId="LiveId" clId="{3DF4E72C-33E3-41C4-A726-49A8F3E681E0}" dt="2023-03-21T10:49:51.183" v="110" actId="20577"/>
          <ac:spMkLst>
            <pc:docMk/>
            <pc:sldMk cId="1439879155" sldId="264"/>
            <ac:spMk id="3" creationId="{8F883ED8-DA09-49C7-B433-B89D5ABFBFEC}"/>
          </ac:spMkLst>
        </pc:spChg>
      </pc:sldChg>
      <pc:sldChg chg="modSp mod">
        <pc:chgData name="Nicholas Romanidis" userId="f29e2cf6a91c20a6" providerId="LiveId" clId="{3DF4E72C-33E3-41C4-A726-49A8F3E681E0}" dt="2023-03-21T10:52:21.696" v="114" actId="1076"/>
        <pc:sldMkLst>
          <pc:docMk/>
          <pc:sldMk cId="1781075048" sldId="265"/>
        </pc:sldMkLst>
        <pc:picChg chg="mod">
          <ac:chgData name="Nicholas Romanidis" userId="f29e2cf6a91c20a6" providerId="LiveId" clId="{3DF4E72C-33E3-41C4-A726-49A8F3E681E0}" dt="2023-03-21T10:52:21.696" v="114" actId="1076"/>
          <ac:picMkLst>
            <pc:docMk/>
            <pc:sldMk cId="1781075048" sldId="265"/>
            <ac:picMk id="4" creationId="{225BA514-038C-48F0-9CCD-0F1D41226AD3}"/>
          </ac:picMkLst>
        </pc:picChg>
      </pc:sldChg>
      <pc:sldChg chg="modSp mod">
        <pc:chgData name="Nicholas Romanidis" userId="f29e2cf6a91c20a6" providerId="LiveId" clId="{3DF4E72C-33E3-41C4-A726-49A8F3E681E0}" dt="2023-03-21T10:53:45.288" v="116" actId="14100"/>
        <pc:sldMkLst>
          <pc:docMk/>
          <pc:sldMk cId="92336064" sldId="279"/>
        </pc:sldMkLst>
        <pc:spChg chg="mod">
          <ac:chgData name="Nicholas Romanidis" userId="f29e2cf6a91c20a6" providerId="LiveId" clId="{3DF4E72C-33E3-41C4-A726-49A8F3E681E0}" dt="2023-03-21T10:53:45.288" v="116" actId="14100"/>
          <ac:spMkLst>
            <pc:docMk/>
            <pc:sldMk cId="92336064" sldId="279"/>
            <ac:spMk id="3" creationId="{BA9305E1-1D66-43F1-9080-70A222890FC6}"/>
          </ac:spMkLst>
        </pc:spChg>
      </pc:sldChg>
    </pc:docChg>
  </pc:docChgLst>
  <pc:docChgLst>
    <pc:chgData name="Nicholas Romanidis" userId="f29e2cf6a91c20a6" providerId="LiveId" clId="{6D63E6E5-2C69-4EAA-BF89-23382FD13EB4}"/>
    <pc:docChg chg="modSld">
      <pc:chgData name="Nicholas Romanidis" userId="f29e2cf6a91c20a6" providerId="LiveId" clId="{6D63E6E5-2C69-4EAA-BF89-23382FD13EB4}" dt="2022-11-16T17:54:13.809" v="38" actId="20577"/>
      <pc:docMkLst>
        <pc:docMk/>
      </pc:docMkLst>
      <pc:sldChg chg="modSp mod">
        <pc:chgData name="Nicholas Romanidis" userId="f29e2cf6a91c20a6" providerId="LiveId" clId="{6D63E6E5-2C69-4EAA-BF89-23382FD13EB4}" dt="2022-11-16T17:54:06.186" v="30" actId="20577"/>
        <pc:sldMkLst>
          <pc:docMk/>
          <pc:sldMk cId="911993154" sldId="270"/>
        </pc:sldMkLst>
        <pc:spChg chg="mod">
          <ac:chgData name="Nicholas Romanidis" userId="f29e2cf6a91c20a6" providerId="LiveId" clId="{6D63E6E5-2C69-4EAA-BF89-23382FD13EB4}" dt="2022-11-16T17:54:06.186" v="30" actId="20577"/>
          <ac:spMkLst>
            <pc:docMk/>
            <pc:sldMk cId="911993154" sldId="270"/>
            <ac:spMk id="2" creationId="{DBBA980D-544C-43FF-AB6E-A086F9D10DA3}"/>
          </ac:spMkLst>
        </pc:spChg>
      </pc:sldChg>
      <pc:sldChg chg="modSp mod">
        <pc:chgData name="Nicholas Romanidis" userId="f29e2cf6a91c20a6" providerId="LiveId" clId="{6D63E6E5-2C69-4EAA-BF89-23382FD13EB4}" dt="2022-11-16T17:54:13.809" v="38" actId="20577"/>
        <pc:sldMkLst>
          <pc:docMk/>
          <pc:sldMk cId="1624026897" sldId="271"/>
        </pc:sldMkLst>
        <pc:spChg chg="mod">
          <ac:chgData name="Nicholas Romanidis" userId="f29e2cf6a91c20a6" providerId="LiveId" clId="{6D63E6E5-2C69-4EAA-BF89-23382FD13EB4}" dt="2022-11-16T17:54:13.809" v="38" actId="20577"/>
          <ac:spMkLst>
            <pc:docMk/>
            <pc:sldMk cId="1624026897" sldId="271"/>
            <ac:spMk id="2" creationId="{574178DE-DFBF-41B6-BBDA-13234C89CFF5}"/>
          </ac:spMkLst>
        </pc:spChg>
      </pc:sldChg>
      <pc:sldChg chg="modSp mod">
        <pc:chgData name="Nicholas Romanidis" userId="f29e2cf6a91c20a6" providerId="LiveId" clId="{6D63E6E5-2C69-4EAA-BF89-23382FD13EB4}" dt="2022-11-16T17:53:52.976" v="26" actId="14100"/>
        <pc:sldMkLst>
          <pc:docMk/>
          <pc:sldMk cId="229756098" sldId="272"/>
        </pc:sldMkLst>
        <pc:spChg chg="mod">
          <ac:chgData name="Nicholas Romanidis" userId="f29e2cf6a91c20a6" providerId="LiveId" clId="{6D63E6E5-2C69-4EAA-BF89-23382FD13EB4}" dt="2022-11-16T17:53:52.976" v="26" actId="14100"/>
          <ac:spMkLst>
            <pc:docMk/>
            <pc:sldMk cId="229756098" sldId="272"/>
            <ac:spMk id="2" creationId="{2D822E8E-172D-4729-852A-78061228E50C}"/>
          </ac:spMkLst>
        </pc:spChg>
      </pc:sldChg>
    </pc:docChg>
  </pc:docChgLst>
  <pc:docChgLst>
    <pc:chgData name="Nicholas Romanidis" userId="f29e2cf6a91c20a6" providerId="LiveId" clId="{698BA9DA-E50D-4097-998A-05CEF28C2640}"/>
    <pc:docChg chg="modSld">
      <pc:chgData name="Nicholas Romanidis" userId="f29e2cf6a91c20a6" providerId="LiveId" clId="{698BA9DA-E50D-4097-998A-05CEF28C2640}" dt="2020-11-23T12:59:14.462" v="0" actId="6549"/>
      <pc:docMkLst>
        <pc:docMk/>
      </pc:docMkLst>
      <pc:sldChg chg="modSp mod">
        <pc:chgData name="Nicholas Romanidis" userId="f29e2cf6a91c20a6" providerId="LiveId" clId="{698BA9DA-E50D-4097-998A-05CEF28C2640}" dt="2020-11-23T12:59:14.462" v="0" actId="6549"/>
        <pc:sldMkLst>
          <pc:docMk/>
          <pc:sldMk cId="432051861" sldId="284"/>
        </pc:sldMkLst>
        <pc:spChg chg="mod">
          <ac:chgData name="Nicholas Romanidis" userId="f29e2cf6a91c20a6" providerId="LiveId" clId="{698BA9DA-E50D-4097-998A-05CEF28C2640}" dt="2020-11-23T12:59:14.462" v="0" actId="6549"/>
          <ac:spMkLst>
            <pc:docMk/>
            <pc:sldMk cId="432051861" sldId="284"/>
            <ac:spMk id="3" creationId="{5AEF36B7-2CD5-4C61-B948-494A6A61BC83}"/>
          </ac:spMkLst>
        </pc:spChg>
      </pc:sldChg>
    </pc:docChg>
  </pc:docChgLst>
  <pc:docChgLst>
    <pc:chgData name="Nicholas Romanidis" userId="f29e2cf6a91c20a6" providerId="LiveId" clId="{5B7D83D6-0D01-4CA1-AD3B-0D5FAEF1011B}"/>
    <pc:docChg chg="modSld">
      <pc:chgData name="Nicholas Romanidis" userId="f29e2cf6a91c20a6" providerId="LiveId" clId="{5B7D83D6-0D01-4CA1-AD3B-0D5FAEF1011B}" dt="2022-03-21T10:45:21.126" v="22" actId="20577"/>
      <pc:docMkLst>
        <pc:docMk/>
      </pc:docMkLst>
      <pc:sldChg chg="modSp mod">
        <pc:chgData name="Nicholas Romanidis" userId="f29e2cf6a91c20a6" providerId="LiveId" clId="{5B7D83D6-0D01-4CA1-AD3B-0D5FAEF1011B}" dt="2022-03-21T10:45:21.126" v="22" actId="20577"/>
        <pc:sldMkLst>
          <pc:docMk/>
          <pc:sldMk cId="2401941590" sldId="282"/>
        </pc:sldMkLst>
        <pc:spChg chg="mod">
          <ac:chgData name="Nicholas Romanidis" userId="f29e2cf6a91c20a6" providerId="LiveId" clId="{5B7D83D6-0D01-4CA1-AD3B-0D5FAEF1011B}" dt="2022-03-21T10:45:21.126" v="22" actId="20577"/>
          <ac:spMkLst>
            <pc:docMk/>
            <pc:sldMk cId="2401941590" sldId="282"/>
            <ac:spMk id="3" creationId="{B3893BC9-8020-47EC-9275-57E2071EC719}"/>
          </ac:spMkLst>
        </pc:spChg>
      </pc:sldChg>
    </pc:docChg>
  </pc:docChgLst>
  <pc:docChgLst>
    <pc:chgData name="Nicholas Romanidis" userId="f29e2cf6a91c20a6" providerId="LiveId" clId="{E2A10CC0-F3EB-4E71-B225-298654906380}"/>
    <pc:docChg chg="modSld">
      <pc:chgData name="Nicholas Romanidis" userId="f29e2cf6a91c20a6" providerId="LiveId" clId="{E2A10CC0-F3EB-4E71-B225-298654906380}" dt="2019-03-18T17:57:03.424" v="7" actId="20577"/>
      <pc:docMkLst>
        <pc:docMk/>
      </pc:docMkLst>
      <pc:sldChg chg="modSp">
        <pc:chgData name="Nicholas Romanidis" userId="f29e2cf6a91c20a6" providerId="LiveId" clId="{E2A10CC0-F3EB-4E71-B225-298654906380}" dt="2019-03-17T20:43:17.388" v="5" actId="20577"/>
        <pc:sldMkLst>
          <pc:docMk/>
          <pc:sldMk cId="1804591582" sldId="256"/>
        </pc:sldMkLst>
        <pc:spChg chg="mod">
          <ac:chgData name="Nicholas Romanidis" userId="f29e2cf6a91c20a6" providerId="LiveId" clId="{E2A10CC0-F3EB-4E71-B225-298654906380}" dt="2019-03-17T20:43:17.388" v="5" actId="20577"/>
          <ac:spMkLst>
            <pc:docMk/>
            <pc:sldMk cId="1804591582" sldId="256"/>
            <ac:spMk id="2" creationId="{422CC2E1-0660-4D1C-9018-EDB887BFB953}"/>
          </ac:spMkLst>
        </pc:spChg>
      </pc:sldChg>
      <pc:sldChg chg="modSp">
        <pc:chgData name="Nicholas Romanidis" userId="f29e2cf6a91c20a6" providerId="LiveId" clId="{E2A10CC0-F3EB-4E71-B225-298654906380}" dt="2019-03-18T17:54:42.017" v="6" actId="20577"/>
        <pc:sldMkLst>
          <pc:docMk/>
          <pc:sldMk cId="229756098" sldId="272"/>
        </pc:sldMkLst>
        <pc:spChg chg="mod">
          <ac:chgData name="Nicholas Romanidis" userId="f29e2cf6a91c20a6" providerId="LiveId" clId="{E2A10CC0-F3EB-4E71-B225-298654906380}" dt="2019-03-18T17:54:42.017" v="6" actId="20577"/>
          <ac:spMkLst>
            <pc:docMk/>
            <pc:sldMk cId="229756098" sldId="272"/>
            <ac:spMk id="3" creationId="{A929F0C2-1987-45C6-951A-4735D6A4946C}"/>
          </ac:spMkLst>
        </pc:spChg>
      </pc:sldChg>
      <pc:sldChg chg="modSp">
        <pc:chgData name="Nicholas Romanidis" userId="f29e2cf6a91c20a6" providerId="LiveId" clId="{E2A10CC0-F3EB-4E71-B225-298654906380}" dt="2019-03-18T17:57:03.424" v="7" actId="20577"/>
        <pc:sldMkLst>
          <pc:docMk/>
          <pc:sldMk cId="853089292" sldId="274"/>
        </pc:sldMkLst>
        <pc:spChg chg="mod">
          <ac:chgData name="Nicholas Romanidis" userId="f29e2cf6a91c20a6" providerId="LiveId" clId="{E2A10CC0-F3EB-4E71-B225-298654906380}" dt="2019-03-18T17:57:03.424" v="7" actId="20577"/>
          <ac:spMkLst>
            <pc:docMk/>
            <pc:sldMk cId="853089292" sldId="274"/>
            <ac:spMk id="3" creationId="{A17A82FE-5315-4F6C-A6B5-ABEB2075DE72}"/>
          </ac:spMkLst>
        </pc:spChg>
      </pc:sldChg>
    </pc:docChg>
  </pc:docChgLst>
  <pc:docChgLst>
    <pc:chgData name="Nicholas Romanidis" userId="f29e2cf6a91c20a6" providerId="LiveId" clId="{AC894D71-3B42-4F05-873A-D7B58B2FD71D}"/>
    <pc:docChg chg="custSel modSld">
      <pc:chgData name="Nicholas Romanidis" userId="f29e2cf6a91c20a6" providerId="LiveId" clId="{AC894D71-3B42-4F05-873A-D7B58B2FD71D}" dt="2021-03-22T17:14:31.476" v="92" actId="20577"/>
      <pc:docMkLst>
        <pc:docMk/>
      </pc:docMkLst>
      <pc:sldChg chg="modSp mod">
        <pc:chgData name="Nicholas Romanidis" userId="f29e2cf6a91c20a6" providerId="LiveId" clId="{AC894D71-3B42-4F05-873A-D7B58B2FD71D}" dt="2021-03-21T16:17:33.406" v="22" actId="242"/>
        <pc:sldMkLst>
          <pc:docMk/>
          <pc:sldMk cId="1804591582" sldId="256"/>
        </pc:sldMkLst>
        <pc:spChg chg="mod">
          <ac:chgData name="Nicholas Romanidis" userId="f29e2cf6a91c20a6" providerId="LiveId" clId="{AC894D71-3B42-4F05-873A-D7B58B2FD71D}" dt="2021-03-21T16:17:33.406" v="22" actId="242"/>
          <ac:spMkLst>
            <pc:docMk/>
            <pc:sldMk cId="1804591582" sldId="256"/>
            <ac:spMk id="2" creationId="{422CC2E1-0660-4D1C-9018-EDB887BFB953}"/>
          </ac:spMkLst>
        </pc:spChg>
      </pc:sldChg>
      <pc:sldChg chg="modSp mod">
        <pc:chgData name="Nicholas Romanidis" userId="f29e2cf6a91c20a6" providerId="LiveId" clId="{AC894D71-3B42-4F05-873A-D7B58B2FD71D}" dt="2021-03-22T17:08:37.187" v="29" actId="6549"/>
        <pc:sldMkLst>
          <pc:docMk/>
          <pc:sldMk cId="2954127141" sldId="268"/>
        </pc:sldMkLst>
        <pc:spChg chg="mod">
          <ac:chgData name="Nicholas Romanidis" userId="f29e2cf6a91c20a6" providerId="LiveId" clId="{AC894D71-3B42-4F05-873A-D7B58B2FD71D}" dt="2021-03-22T17:08:37.187" v="29" actId="6549"/>
          <ac:spMkLst>
            <pc:docMk/>
            <pc:sldMk cId="2954127141" sldId="268"/>
            <ac:spMk id="3" creationId="{8661EE81-8A37-446E-862E-033E755A64E6}"/>
          </ac:spMkLst>
        </pc:spChg>
      </pc:sldChg>
      <pc:sldChg chg="modSp mod">
        <pc:chgData name="Nicholas Romanidis" userId="f29e2cf6a91c20a6" providerId="LiveId" clId="{AC894D71-3B42-4F05-873A-D7B58B2FD71D}" dt="2021-03-22T17:09:26.467" v="56" actId="27636"/>
        <pc:sldMkLst>
          <pc:docMk/>
          <pc:sldMk cId="2975452721" sldId="269"/>
        </pc:sldMkLst>
        <pc:spChg chg="mod">
          <ac:chgData name="Nicholas Romanidis" userId="f29e2cf6a91c20a6" providerId="LiveId" clId="{AC894D71-3B42-4F05-873A-D7B58B2FD71D}" dt="2021-03-22T17:09:26.467" v="56" actId="27636"/>
          <ac:spMkLst>
            <pc:docMk/>
            <pc:sldMk cId="2975452721" sldId="269"/>
            <ac:spMk id="3" creationId="{6F0ACEEC-09E5-45BF-8C9B-0DF9802A89BE}"/>
          </ac:spMkLst>
        </pc:spChg>
      </pc:sldChg>
      <pc:sldChg chg="modSp mod">
        <pc:chgData name="Nicholas Romanidis" userId="f29e2cf6a91c20a6" providerId="LiveId" clId="{AC894D71-3B42-4F05-873A-D7B58B2FD71D}" dt="2021-03-22T17:10:57.381" v="57" actId="20577"/>
        <pc:sldMkLst>
          <pc:docMk/>
          <pc:sldMk cId="229756098" sldId="272"/>
        </pc:sldMkLst>
        <pc:spChg chg="mod">
          <ac:chgData name="Nicholas Romanidis" userId="f29e2cf6a91c20a6" providerId="LiveId" clId="{AC894D71-3B42-4F05-873A-D7B58B2FD71D}" dt="2021-03-22T17:10:57.381" v="57" actId="20577"/>
          <ac:spMkLst>
            <pc:docMk/>
            <pc:sldMk cId="229756098" sldId="272"/>
            <ac:spMk id="3" creationId="{A929F0C2-1987-45C6-951A-4735D6A4946C}"/>
          </ac:spMkLst>
        </pc:spChg>
      </pc:sldChg>
      <pc:sldChg chg="modSp mod">
        <pc:chgData name="Nicholas Romanidis" userId="f29e2cf6a91c20a6" providerId="LiveId" clId="{AC894D71-3B42-4F05-873A-D7B58B2FD71D}" dt="2021-03-22T17:12:37.012" v="58" actId="6549"/>
        <pc:sldMkLst>
          <pc:docMk/>
          <pc:sldMk cId="3595731536" sldId="275"/>
        </pc:sldMkLst>
        <pc:spChg chg="mod">
          <ac:chgData name="Nicholas Romanidis" userId="f29e2cf6a91c20a6" providerId="LiveId" clId="{AC894D71-3B42-4F05-873A-D7B58B2FD71D}" dt="2021-03-22T17:12:37.012" v="58" actId="6549"/>
          <ac:spMkLst>
            <pc:docMk/>
            <pc:sldMk cId="3595731536" sldId="275"/>
            <ac:spMk id="3" creationId="{30F68FAB-60C8-4DFF-87C5-276F2F953FBE}"/>
          </ac:spMkLst>
        </pc:spChg>
      </pc:sldChg>
      <pc:sldChg chg="modSp mod">
        <pc:chgData name="Nicholas Romanidis" userId="f29e2cf6a91c20a6" providerId="LiveId" clId="{AC894D71-3B42-4F05-873A-D7B58B2FD71D}" dt="2021-03-22T17:14:31.476" v="92" actId="20577"/>
        <pc:sldMkLst>
          <pc:docMk/>
          <pc:sldMk cId="92336064" sldId="279"/>
        </pc:sldMkLst>
        <pc:spChg chg="mod">
          <ac:chgData name="Nicholas Romanidis" userId="f29e2cf6a91c20a6" providerId="LiveId" clId="{AC894D71-3B42-4F05-873A-D7B58B2FD71D}" dt="2021-03-22T17:14:31.476" v="92" actId="20577"/>
          <ac:spMkLst>
            <pc:docMk/>
            <pc:sldMk cId="92336064" sldId="279"/>
            <ac:spMk id="3" creationId="{BA9305E1-1D66-43F1-9080-70A222890FC6}"/>
          </ac:spMkLst>
        </pc:spChg>
      </pc:sldChg>
    </pc:docChg>
  </pc:docChgLst>
  <pc:docChgLst>
    <pc:chgData name="Nicholas Romanidis" userId="f29e2cf6a91c20a6" providerId="LiveId" clId="{CA123519-D4F1-4585-8A0D-D98C0D00E730}"/>
    <pc:docChg chg="modSld">
      <pc:chgData name="Nicholas Romanidis" userId="f29e2cf6a91c20a6" providerId="LiveId" clId="{CA123519-D4F1-4585-8A0D-D98C0D00E730}" dt="2022-07-26T13:30:23.208" v="15"/>
      <pc:docMkLst>
        <pc:docMk/>
      </pc:docMkLst>
      <pc:sldChg chg="modNotesTx">
        <pc:chgData name="Nicholas Romanidis" userId="f29e2cf6a91c20a6" providerId="LiveId" clId="{CA123519-D4F1-4585-8A0D-D98C0D00E730}" dt="2022-07-26T13:30:23.208" v="15"/>
        <pc:sldMkLst>
          <pc:docMk/>
          <pc:sldMk cId="767406031" sldId="266"/>
        </pc:sldMkLst>
      </pc:sldChg>
      <pc:sldChg chg="modNotesTx">
        <pc:chgData name="Nicholas Romanidis" userId="f29e2cf6a91c20a6" providerId="LiveId" clId="{CA123519-D4F1-4585-8A0D-D98C0D00E730}" dt="2022-07-26T13:30:09.565" v="7" actId="20577"/>
        <pc:sldMkLst>
          <pc:docMk/>
          <pc:sldMk cId="2954127141" sldId="2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2299" cy="348711"/>
          </a:xfrm>
          <a:prstGeom prst="rect">
            <a:avLst/>
          </a:prstGeom>
        </p:spPr>
        <p:txBody>
          <a:bodyPr vert="horz" lIns="92492" tIns="46246" rIns="92492" bIns="46246" rtlCol="0"/>
          <a:lstStyle>
            <a:lvl1pPr algn="l">
              <a:defRPr sz="1200"/>
            </a:lvl1pPr>
          </a:lstStyle>
          <a:p>
            <a:endParaRPr lang="en-CA"/>
          </a:p>
        </p:txBody>
      </p:sp>
      <p:sp>
        <p:nvSpPr>
          <p:cNvPr id="3" name="Date Placeholder 2"/>
          <p:cNvSpPr>
            <a:spLocks noGrp="1"/>
          </p:cNvSpPr>
          <p:nvPr>
            <p:ph type="dt" idx="1"/>
          </p:nvPr>
        </p:nvSpPr>
        <p:spPr>
          <a:xfrm>
            <a:off x="5231639" y="0"/>
            <a:ext cx="4002299" cy="348711"/>
          </a:xfrm>
          <a:prstGeom prst="rect">
            <a:avLst/>
          </a:prstGeom>
        </p:spPr>
        <p:txBody>
          <a:bodyPr vert="horz" lIns="92492" tIns="46246" rIns="92492" bIns="46246" rtlCol="0"/>
          <a:lstStyle>
            <a:lvl1pPr algn="r">
              <a:defRPr sz="1200"/>
            </a:lvl1pPr>
          </a:lstStyle>
          <a:p>
            <a:fld id="{A6C6F4D4-7BDD-4657-ADDA-C9FFF630DE71}" type="datetimeFigureOut">
              <a:rPr lang="en-CA" smtClean="0"/>
              <a:t>2023-03-21</a:t>
            </a:fld>
            <a:endParaRPr lang="en-CA"/>
          </a:p>
        </p:txBody>
      </p:sp>
      <p:sp>
        <p:nvSpPr>
          <p:cNvPr id="4" name="Slide Image Placeholder 3"/>
          <p:cNvSpPr>
            <a:spLocks noGrp="1" noRot="1" noChangeAspect="1"/>
          </p:cNvSpPr>
          <p:nvPr>
            <p:ph type="sldImg" idx="2"/>
          </p:nvPr>
        </p:nvSpPr>
        <p:spPr>
          <a:xfrm>
            <a:off x="2533650" y="868363"/>
            <a:ext cx="4168775" cy="2346325"/>
          </a:xfrm>
          <a:prstGeom prst="rect">
            <a:avLst/>
          </a:prstGeom>
          <a:noFill/>
          <a:ln w="12700">
            <a:solidFill>
              <a:prstClr val="black"/>
            </a:solidFill>
          </a:ln>
        </p:spPr>
        <p:txBody>
          <a:bodyPr vert="horz" lIns="92492" tIns="46246" rIns="92492" bIns="46246" rtlCol="0" anchor="ctr"/>
          <a:lstStyle/>
          <a:p>
            <a:endParaRPr lang="en-CA"/>
          </a:p>
        </p:txBody>
      </p:sp>
      <p:sp>
        <p:nvSpPr>
          <p:cNvPr id="5" name="Notes Placeholder 4"/>
          <p:cNvSpPr>
            <a:spLocks noGrp="1"/>
          </p:cNvSpPr>
          <p:nvPr>
            <p:ph type="body" sz="quarter" idx="3"/>
          </p:nvPr>
        </p:nvSpPr>
        <p:spPr>
          <a:xfrm>
            <a:off x="923608" y="3344723"/>
            <a:ext cx="7388860" cy="2736593"/>
          </a:xfrm>
          <a:prstGeom prst="rect">
            <a:avLst/>
          </a:prstGeom>
        </p:spPr>
        <p:txBody>
          <a:bodyPr vert="horz" lIns="92492" tIns="46246" rIns="92492" bIns="4624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6601365"/>
            <a:ext cx="4002299" cy="348710"/>
          </a:xfrm>
          <a:prstGeom prst="rect">
            <a:avLst/>
          </a:prstGeom>
        </p:spPr>
        <p:txBody>
          <a:bodyPr vert="horz" lIns="92492" tIns="46246" rIns="92492" bIns="46246" rtlCol="0" anchor="b"/>
          <a:lstStyle>
            <a:lvl1pPr algn="l">
              <a:defRPr sz="1200"/>
            </a:lvl1pPr>
          </a:lstStyle>
          <a:p>
            <a:endParaRPr lang="en-CA"/>
          </a:p>
        </p:txBody>
      </p:sp>
      <p:sp>
        <p:nvSpPr>
          <p:cNvPr id="7" name="Slide Number Placeholder 6"/>
          <p:cNvSpPr>
            <a:spLocks noGrp="1"/>
          </p:cNvSpPr>
          <p:nvPr>
            <p:ph type="sldNum" sz="quarter" idx="5"/>
          </p:nvPr>
        </p:nvSpPr>
        <p:spPr>
          <a:xfrm>
            <a:off x="5231639" y="6601365"/>
            <a:ext cx="4002299" cy="348710"/>
          </a:xfrm>
          <a:prstGeom prst="rect">
            <a:avLst/>
          </a:prstGeom>
        </p:spPr>
        <p:txBody>
          <a:bodyPr vert="horz" lIns="92492" tIns="46246" rIns="92492" bIns="46246" rtlCol="0" anchor="b"/>
          <a:lstStyle>
            <a:lvl1pPr algn="r">
              <a:defRPr sz="1200"/>
            </a:lvl1pPr>
          </a:lstStyle>
          <a:p>
            <a:fld id="{16F0624C-971D-4419-842E-5AA970D53A89}" type="slidenum">
              <a:rPr lang="en-CA" smtClean="0"/>
              <a:t>‹#›</a:t>
            </a:fld>
            <a:endParaRPr lang="en-CA"/>
          </a:p>
        </p:txBody>
      </p:sp>
    </p:spTree>
    <p:extLst>
      <p:ext uri="{BB962C8B-B14F-4D97-AF65-F5344CB8AC3E}">
        <p14:creationId xmlns:p14="http://schemas.microsoft.com/office/powerpoint/2010/main" val="2392754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6F0624C-971D-4419-842E-5AA970D53A89}" type="slidenum">
              <a:rPr lang="en-CA" smtClean="0"/>
              <a:t>4</a:t>
            </a:fld>
            <a:endParaRPr lang="en-CA"/>
          </a:p>
        </p:txBody>
      </p:sp>
    </p:spTree>
    <p:extLst>
      <p:ext uri="{BB962C8B-B14F-4D97-AF65-F5344CB8AC3E}">
        <p14:creationId xmlns:p14="http://schemas.microsoft.com/office/powerpoint/2010/main" val="276228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MIME - </a:t>
            </a:r>
            <a:r>
              <a:rPr lang="en-CA" b="0" i="0" dirty="0">
                <a:solidFill>
                  <a:srgbClr val="232629"/>
                </a:solidFill>
                <a:effectLst/>
                <a:latin typeface="-apple-system"/>
              </a:rPr>
              <a:t>Multipurpose Internet Mail Extensions</a:t>
            </a:r>
            <a:endParaRPr lang="en-CA" dirty="0"/>
          </a:p>
        </p:txBody>
      </p:sp>
      <p:sp>
        <p:nvSpPr>
          <p:cNvPr id="4" name="Slide Number Placeholder 3"/>
          <p:cNvSpPr>
            <a:spLocks noGrp="1"/>
          </p:cNvSpPr>
          <p:nvPr>
            <p:ph type="sldNum" sz="quarter" idx="5"/>
          </p:nvPr>
        </p:nvSpPr>
        <p:spPr/>
        <p:txBody>
          <a:bodyPr/>
          <a:lstStyle/>
          <a:p>
            <a:fld id="{16F0624C-971D-4419-842E-5AA970D53A89}" type="slidenum">
              <a:rPr lang="en-CA" smtClean="0"/>
              <a:t>12</a:t>
            </a:fld>
            <a:endParaRPr lang="en-CA"/>
          </a:p>
        </p:txBody>
      </p:sp>
    </p:spTree>
    <p:extLst>
      <p:ext uri="{BB962C8B-B14F-4D97-AF65-F5344CB8AC3E}">
        <p14:creationId xmlns:p14="http://schemas.microsoft.com/office/powerpoint/2010/main" val="1751959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i="0" dirty="0">
                <a:solidFill>
                  <a:srgbClr val="232629"/>
                </a:solidFill>
                <a:effectLst/>
                <a:latin typeface="-apple-system"/>
              </a:rPr>
              <a:t>MIME - Multipurpose Internet Mail Extensions</a:t>
            </a:r>
            <a:endParaRPr lang="en-CA" dirty="0"/>
          </a:p>
        </p:txBody>
      </p:sp>
      <p:sp>
        <p:nvSpPr>
          <p:cNvPr id="4" name="Slide Number Placeholder 3"/>
          <p:cNvSpPr>
            <a:spLocks noGrp="1"/>
          </p:cNvSpPr>
          <p:nvPr>
            <p:ph type="sldNum" sz="quarter" idx="5"/>
          </p:nvPr>
        </p:nvSpPr>
        <p:spPr/>
        <p:txBody>
          <a:bodyPr/>
          <a:lstStyle/>
          <a:p>
            <a:fld id="{16F0624C-971D-4419-842E-5AA970D53A89}" type="slidenum">
              <a:rPr lang="en-CA" smtClean="0"/>
              <a:t>13</a:t>
            </a:fld>
            <a:endParaRPr lang="en-CA"/>
          </a:p>
        </p:txBody>
      </p:sp>
    </p:spTree>
    <p:extLst>
      <p:ext uri="{BB962C8B-B14F-4D97-AF65-F5344CB8AC3E}">
        <p14:creationId xmlns:p14="http://schemas.microsoft.com/office/powerpoint/2010/main" val="3166102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6F0624C-971D-4419-842E-5AA970D53A89}" type="slidenum">
              <a:rPr lang="en-CA" smtClean="0"/>
              <a:t>24</a:t>
            </a:fld>
            <a:endParaRPr lang="en-CA"/>
          </a:p>
        </p:txBody>
      </p:sp>
    </p:spTree>
    <p:extLst>
      <p:ext uri="{BB962C8B-B14F-4D97-AF65-F5344CB8AC3E}">
        <p14:creationId xmlns:p14="http://schemas.microsoft.com/office/powerpoint/2010/main" val="2414525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16F0624C-971D-4419-842E-5AA970D53A89}" type="slidenum">
              <a:rPr lang="en-CA" smtClean="0"/>
              <a:t>29</a:t>
            </a:fld>
            <a:endParaRPr lang="en-CA"/>
          </a:p>
        </p:txBody>
      </p:sp>
    </p:spTree>
    <p:extLst>
      <p:ext uri="{BB962C8B-B14F-4D97-AF65-F5344CB8AC3E}">
        <p14:creationId xmlns:p14="http://schemas.microsoft.com/office/powerpoint/2010/main" val="30511764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FF02B00-7EF0-4536-AC42-1B0FDDB30AFC}"/>
              </a:ext>
            </a:extLst>
          </p:cNvPr>
          <p:cNvSpPr/>
          <p:nvPr/>
        </p:nvSpPr>
        <p:spPr>
          <a:xfrm>
            <a:off x="3175" y="6156198"/>
            <a:ext cx="12188825" cy="701802"/>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47515A65-4ECD-490D-B5E8-6D8F4B27C8D7}"/>
              </a:ext>
            </a:extLst>
          </p:cNvPr>
          <p:cNvSpPr/>
          <p:nvPr/>
        </p:nvSpPr>
        <p:spPr>
          <a:xfrm>
            <a:off x="3175" y="6156198"/>
            <a:ext cx="12188825" cy="64008"/>
          </a:xfrm>
          <a:prstGeom prst="rect">
            <a:avLst/>
          </a:prstGeom>
          <a:solidFill>
            <a:srgbClr val="6914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86B07B1-1648-42CB-90B3-A69FC9EDF2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DD4B1DD-2C35-4964-BADA-FCA8E9CD23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10" name="Footer Placeholder 4">
            <a:extLst>
              <a:ext uri="{FF2B5EF4-FFF2-40B4-BE49-F238E27FC236}">
                <a16:creationId xmlns:a16="http://schemas.microsoft.com/office/drawing/2014/main" id="{A171A7E7-C647-4B21-BD2B-CAE9FAB6EB9E}"/>
              </a:ext>
            </a:extLst>
          </p:cNvPr>
          <p:cNvSpPr>
            <a:spLocks noGrp="1"/>
          </p:cNvSpPr>
          <p:nvPr>
            <p:ph type="ftr" sz="quarter" idx="11"/>
          </p:nvPr>
        </p:nvSpPr>
        <p:spPr>
          <a:xfrm>
            <a:off x="2493804" y="6356350"/>
            <a:ext cx="7507446" cy="365125"/>
          </a:xfrm>
          <a:prstGeom prst="rect">
            <a:avLst/>
          </a:prstGeom>
        </p:spPr>
        <p:txBody>
          <a:bodyPr/>
          <a:lstStyle>
            <a:lvl1pPr>
              <a:defRPr sz="2000">
                <a:solidFill>
                  <a:schemeClr val="bg1"/>
                </a:solidFill>
              </a:defRPr>
            </a:lvl1pPr>
          </a:lstStyle>
          <a:p>
            <a:r>
              <a:rPr lang="en-CA"/>
              <a:t>WEB524 - Non-Text Media Types</a:t>
            </a:r>
          </a:p>
        </p:txBody>
      </p:sp>
      <p:sp>
        <p:nvSpPr>
          <p:cNvPr id="11" name="Slide Number Placeholder 5">
            <a:extLst>
              <a:ext uri="{FF2B5EF4-FFF2-40B4-BE49-F238E27FC236}">
                <a16:creationId xmlns:a16="http://schemas.microsoft.com/office/drawing/2014/main" id="{35E5F26E-774B-4DDC-A250-9199EF450212}"/>
              </a:ext>
            </a:extLst>
          </p:cNvPr>
          <p:cNvSpPr>
            <a:spLocks noGrp="1"/>
          </p:cNvSpPr>
          <p:nvPr>
            <p:ph type="sldNum" sz="quarter" idx="12"/>
          </p:nvPr>
        </p:nvSpPr>
        <p:spPr>
          <a:xfrm>
            <a:off x="10469880" y="6356350"/>
            <a:ext cx="883920" cy="365125"/>
          </a:xfrm>
          <a:prstGeom prst="rect">
            <a:avLst/>
          </a:prstGeom>
        </p:spPr>
        <p:txBody>
          <a:bodyPr/>
          <a:lstStyle>
            <a:lvl1pPr algn="r">
              <a:defRPr sz="2000">
                <a:solidFill>
                  <a:schemeClr val="bg1"/>
                </a:solidFill>
              </a:defRPr>
            </a:lvl1pPr>
          </a:lstStyle>
          <a:p>
            <a:fld id="{8EA89E5F-593A-478B-8992-236FB4D0359B}" type="slidenum">
              <a:rPr lang="en-CA" smtClean="0"/>
              <a:t>‹#›</a:t>
            </a:fld>
            <a:endParaRPr lang="en-CA"/>
          </a:p>
        </p:txBody>
      </p:sp>
      <p:pic>
        <p:nvPicPr>
          <p:cNvPr id="12" name="Graphic 11">
            <a:extLst>
              <a:ext uri="{FF2B5EF4-FFF2-40B4-BE49-F238E27FC236}">
                <a16:creationId xmlns:a16="http://schemas.microsoft.com/office/drawing/2014/main" id="{4BF372C5-FBA4-46A3-9546-028F6BF288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9651" y="6355141"/>
            <a:ext cx="1697677" cy="365125"/>
          </a:xfrm>
          <a:prstGeom prst="rect">
            <a:avLst/>
          </a:prstGeom>
        </p:spPr>
      </p:pic>
    </p:spTree>
    <p:extLst>
      <p:ext uri="{BB962C8B-B14F-4D97-AF65-F5344CB8AC3E}">
        <p14:creationId xmlns:p14="http://schemas.microsoft.com/office/powerpoint/2010/main" val="132628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AA8B-83C8-4083-AF28-31F8BB2FC1C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E283AA8-C4AF-47BE-9B2F-4B798E920AAE}"/>
              </a:ext>
            </a:extLst>
          </p:cNvPr>
          <p:cNvSpPr>
            <a:spLocks noGrp="1"/>
          </p:cNvSpPr>
          <p:nvPr>
            <p:ph idx="1"/>
          </p:nvPr>
        </p:nvSpPr>
        <p:spPr>
          <a:xfrm>
            <a:off x="838200" y="1825625"/>
            <a:ext cx="10515600" cy="41928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6">
            <a:extLst>
              <a:ext uri="{FF2B5EF4-FFF2-40B4-BE49-F238E27FC236}">
                <a16:creationId xmlns:a16="http://schemas.microsoft.com/office/drawing/2014/main" id="{0B7B9FED-82BB-4850-8C62-212306268E36}"/>
              </a:ext>
            </a:extLst>
          </p:cNvPr>
          <p:cNvSpPr/>
          <p:nvPr/>
        </p:nvSpPr>
        <p:spPr>
          <a:xfrm>
            <a:off x="3175" y="6156198"/>
            <a:ext cx="12188825" cy="701802"/>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09A08E46-DC7C-4B34-B787-AB2E62498D20}"/>
              </a:ext>
            </a:extLst>
          </p:cNvPr>
          <p:cNvSpPr/>
          <p:nvPr/>
        </p:nvSpPr>
        <p:spPr>
          <a:xfrm>
            <a:off x="3175" y="6156198"/>
            <a:ext cx="12188825" cy="64008"/>
          </a:xfrm>
          <a:prstGeom prst="rect">
            <a:avLst/>
          </a:prstGeom>
          <a:solidFill>
            <a:srgbClr val="6914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ooter Placeholder 4">
            <a:extLst>
              <a:ext uri="{FF2B5EF4-FFF2-40B4-BE49-F238E27FC236}">
                <a16:creationId xmlns:a16="http://schemas.microsoft.com/office/drawing/2014/main" id="{D96B6B3F-6D77-45CE-9C08-D9556308BE76}"/>
              </a:ext>
            </a:extLst>
          </p:cNvPr>
          <p:cNvSpPr>
            <a:spLocks noGrp="1"/>
          </p:cNvSpPr>
          <p:nvPr>
            <p:ph type="ftr" sz="quarter" idx="11"/>
          </p:nvPr>
        </p:nvSpPr>
        <p:spPr>
          <a:xfrm>
            <a:off x="2493804" y="6356350"/>
            <a:ext cx="7507446" cy="365125"/>
          </a:xfrm>
          <a:prstGeom prst="rect">
            <a:avLst/>
          </a:prstGeom>
        </p:spPr>
        <p:txBody>
          <a:bodyPr/>
          <a:lstStyle>
            <a:lvl1pPr>
              <a:defRPr sz="2000">
                <a:solidFill>
                  <a:schemeClr val="bg1"/>
                </a:solidFill>
              </a:defRPr>
            </a:lvl1pPr>
          </a:lstStyle>
          <a:p>
            <a:r>
              <a:rPr lang="en-CA"/>
              <a:t>WEB524 - Non-Text Media Types</a:t>
            </a:r>
          </a:p>
        </p:txBody>
      </p:sp>
      <p:sp>
        <p:nvSpPr>
          <p:cNvPr id="13" name="Slide Number Placeholder 5">
            <a:extLst>
              <a:ext uri="{FF2B5EF4-FFF2-40B4-BE49-F238E27FC236}">
                <a16:creationId xmlns:a16="http://schemas.microsoft.com/office/drawing/2014/main" id="{A2E76843-273E-4DAE-B12A-324AD13C455D}"/>
              </a:ext>
            </a:extLst>
          </p:cNvPr>
          <p:cNvSpPr>
            <a:spLocks noGrp="1"/>
          </p:cNvSpPr>
          <p:nvPr>
            <p:ph type="sldNum" sz="quarter" idx="12"/>
          </p:nvPr>
        </p:nvSpPr>
        <p:spPr>
          <a:xfrm>
            <a:off x="10469880" y="6356350"/>
            <a:ext cx="883920" cy="365125"/>
          </a:xfrm>
          <a:prstGeom prst="rect">
            <a:avLst/>
          </a:prstGeom>
        </p:spPr>
        <p:txBody>
          <a:bodyPr/>
          <a:lstStyle>
            <a:lvl1pPr algn="r">
              <a:defRPr sz="2000">
                <a:solidFill>
                  <a:schemeClr val="bg1"/>
                </a:solidFill>
              </a:defRPr>
            </a:lvl1pPr>
          </a:lstStyle>
          <a:p>
            <a:fld id="{8EA89E5F-593A-478B-8992-236FB4D0359B}" type="slidenum">
              <a:rPr lang="en-CA" smtClean="0"/>
              <a:t>‹#›</a:t>
            </a:fld>
            <a:endParaRPr lang="en-CA"/>
          </a:p>
        </p:txBody>
      </p:sp>
      <p:pic>
        <p:nvPicPr>
          <p:cNvPr id="14" name="Graphic 13">
            <a:extLst>
              <a:ext uri="{FF2B5EF4-FFF2-40B4-BE49-F238E27FC236}">
                <a16:creationId xmlns:a16="http://schemas.microsoft.com/office/drawing/2014/main" id="{DD447CFB-B5CA-43EE-9613-18ADF0AE80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9651" y="6355141"/>
            <a:ext cx="1697677" cy="365125"/>
          </a:xfrm>
          <a:prstGeom prst="rect">
            <a:avLst/>
          </a:prstGeom>
        </p:spPr>
      </p:pic>
    </p:spTree>
    <p:extLst>
      <p:ext uri="{BB962C8B-B14F-4D97-AF65-F5344CB8AC3E}">
        <p14:creationId xmlns:p14="http://schemas.microsoft.com/office/powerpoint/2010/main" val="8421114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493B0E-2792-414A-A4D0-6E4BB571C1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1217302-D7CE-42B8-9611-A31EEF1B932A}"/>
              </a:ext>
            </a:extLst>
          </p:cNvPr>
          <p:cNvSpPr>
            <a:spLocks noGrp="1"/>
          </p:cNvSpPr>
          <p:nvPr>
            <p:ph type="body" idx="1"/>
          </p:nvPr>
        </p:nvSpPr>
        <p:spPr>
          <a:xfrm>
            <a:off x="838200" y="1825625"/>
            <a:ext cx="10515600" cy="41928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6">
            <a:extLst>
              <a:ext uri="{FF2B5EF4-FFF2-40B4-BE49-F238E27FC236}">
                <a16:creationId xmlns:a16="http://schemas.microsoft.com/office/drawing/2014/main" id="{1F11CA29-8DDE-440A-B595-BA638A685EE1}"/>
              </a:ext>
            </a:extLst>
          </p:cNvPr>
          <p:cNvSpPr/>
          <p:nvPr/>
        </p:nvSpPr>
        <p:spPr>
          <a:xfrm>
            <a:off x="3175" y="6156198"/>
            <a:ext cx="12188825" cy="701802"/>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F8A2EAE8-3691-4AB1-9A60-27A476E5B971}"/>
              </a:ext>
            </a:extLst>
          </p:cNvPr>
          <p:cNvSpPr/>
          <p:nvPr/>
        </p:nvSpPr>
        <p:spPr>
          <a:xfrm>
            <a:off x="3175" y="6156198"/>
            <a:ext cx="12188825" cy="64008"/>
          </a:xfrm>
          <a:prstGeom prst="rect">
            <a:avLst/>
          </a:prstGeom>
          <a:solidFill>
            <a:srgbClr val="6914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ooter Placeholder 4">
            <a:extLst>
              <a:ext uri="{FF2B5EF4-FFF2-40B4-BE49-F238E27FC236}">
                <a16:creationId xmlns:a16="http://schemas.microsoft.com/office/drawing/2014/main" id="{3192F471-D275-4403-8768-8F36DC910B91}"/>
              </a:ext>
            </a:extLst>
          </p:cNvPr>
          <p:cNvSpPr>
            <a:spLocks noGrp="1"/>
          </p:cNvSpPr>
          <p:nvPr>
            <p:ph type="ftr" sz="quarter" idx="3"/>
          </p:nvPr>
        </p:nvSpPr>
        <p:spPr>
          <a:xfrm>
            <a:off x="2493804" y="6356350"/>
            <a:ext cx="7507446" cy="365125"/>
          </a:xfrm>
          <a:prstGeom prst="rect">
            <a:avLst/>
          </a:prstGeom>
        </p:spPr>
        <p:txBody>
          <a:bodyPr/>
          <a:lstStyle>
            <a:lvl1pPr>
              <a:defRPr sz="2000">
                <a:solidFill>
                  <a:schemeClr val="bg1"/>
                </a:solidFill>
              </a:defRPr>
            </a:lvl1pPr>
          </a:lstStyle>
          <a:p>
            <a:r>
              <a:rPr lang="en-CA"/>
              <a:t>WEB524 - Non-Text Media Types</a:t>
            </a:r>
          </a:p>
        </p:txBody>
      </p:sp>
      <p:sp>
        <p:nvSpPr>
          <p:cNvPr id="13" name="Slide Number Placeholder 5">
            <a:extLst>
              <a:ext uri="{FF2B5EF4-FFF2-40B4-BE49-F238E27FC236}">
                <a16:creationId xmlns:a16="http://schemas.microsoft.com/office/drawing/2014/main" id="{7F1EE54D-25D0-4172-BDAE-F6BFE0DFC167}"/>
              </a:ext>
            </a:extLst>
          </p:cNvPr>
          <p:cNvSpPr>
            <a:spLocks noGrp="1"/>
          </p:cNvSpPr>
          <p:nvPr>
            <p:ph type="sldNum" sz="quarter" idx="4"/>
          </p:nvPr>
        </p:nvSpPr>
        <p:spPr>
          <a:xfrm>
            <a:off x="10469880" y="6356350"/>
            <a:ext cx="883920" cy="365125"/>
          </a:xfrm>
          <a:prstGeom prst="rect">
            <a:avLst/>
          </a:prstGeom>
        </p:spPr>
        <p:txBody>
          <a:bodyPr/>
          <a:lstStyle>
            <a:lvl1pPr algn="r">
              <a:defRPr sz="2000">
                <a:solidFill>
                  <a:schemeClr val="bg1"/>
                </a:solidFill>
              </a:defRPr>
            </a:lvl1pPr>
          </a:lstStyle>
          <a:p>
            <a:fld id="{8EA89E5F-593A-478B-8992-236FB4D0359B}" type="slidenum">
              <a:rPr lang="en-CA" smtClean="0"/>
              <a:t>‹#›</a:t>
            </a:fld>
            <a:endParaRPr lang="en-CA"/>
          </a:p>
        </p:txBody>
      </p:sp>
      <p:pic>
        <p:nvPicPr>
          <p:cNvPr id="14" name="Graphic 13">
            <a:extLst>
              <a:ext uri="{FF2B5EF4-FFF2-40B4-BE49-F238E27FC236}">
                <a16:creationId xmlns:a16="http://schemas.microsoft.com/office/drawing/2014/main" id="{100A8BDF-7C01-440A-9B71-26ECAF61C3B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9651" y="6355141"/>
            <a:ext cx="1697677" cy="365125"/>
          </a:xfrm>
          <a:prstGeom prst="rect">
            <a:avLst/>
          </a:prstGeom>
        </p:spPr>
      </p:pic>
    </p:spTree>
    <p:extLst>
      <p:ext uri="{BB962C8B-B14F-4D97-AF65-F5344CB8AC3E}">
        <p14:creationId xmlns:p14="http://schemas.microsoft.com/office/powerpoint/2010/main" val="4223406478"/>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tackoverflow.com/a/6160726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Data_URI_schem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C2E1-0660-4D1C-9018-EDB887BFB953}"/>
              </a:ext>
            </a:extLst>
          </p:cNvPr>
          <p:cNvSpPr>
            <a:spLocks noGrp="1"/>
          </p:cNvSpPr>
          <p:nvPr>
            <p:ph type="ctrTitle"/>
          </p:nvPr>
        </p:nvSpPr>
        <p:spPr>
          <a:xfrm>
            <a:off x="1524000" y="1122363"/>
            <a:ext cx="9144000" cy="4559980"/>
          </a:xfrm>
        </p:spPr>
        <p:txBody>
          <a:bodyPr anchor="t">
            <a:normAutofit/>
          </a:bodyPr>
          <a:lstStyle/>
          <a:p>
            <a:r>
              <a:rPr lang="en-CA" dirty="0"/>
              <a:t>WEB524</a:t>
            </a:r>
            <a:br>
              <a:rPr lang="en-CA" dirty="0"/>
            </a:br>
            <a:r>
              <a:rPr lang="en-CA" sz="2700" dirty="0"/>
              <a:t>WEB PROGRAMMING ON WINDOWS</a:t>
            </a:r>
            <a:br>
              <a:rPr lang="en-CA" sz="2700" dirty="0"/>
            </a:br>
            <a:br>
              <a:rPr lang="en-CA" sz="2700" dirty="0"/>
            </a:br>
            <a:r>
              <a:rPr lang="en-CA" sz="2700" b="1" dirty="0"/>
              <a:t>WEEK 10 – LECTURE 1</a:t>
            </a:r>
            <a:br>
              <a:rPr lang="en-CA" sz="2700" dirty="0"/>
            </a:br>
            <a:r>
              <a:rPr lang="en-CA" sz="2700" dirty="0"/>
              <a:t>NON-TEXT MEDIA TYPES</a:t>
            </a:r>
          </a:p>
        </p:txBody>
      </p:sp>
    </p:spTree>
    <p:extLst>
      <p:ext uri="{BB962C8B-B14F-4D97-AF65-F5344CB8AC3E}">
        <p14:creationId xmlns:p14="http://schemas.microsoft.com/office/powerpoint/2010/main" val="1804591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5BA514-038C-48F0-9CCD-0F1D41226AD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52872" y="136525"/>
            <a:ext cx="8686256" cy="5918322"/>
          </a:xfrm>
          <a:prstGeom prst="rect">
            <a:avLst/>
          </a:prstGeom>
        </p:spPr>
      </p:pic>
      <p:sp>
        <p:nvSpPr>
          <p:cNvPr id="2" name="Footer Placeholder 1">
            <a:extLst>
              <a:ext uri="{FF2B5EF4-FFF2-40B4-BE49-F238E27FC236}">
                <a16:creationId xmlns:a16="http://schemas.microsoft.com/office/drawing/2014/main" id="{025C5A0A-A6AF-4A47-AB4B-D07FAF0EE87C}"/>
              </a:ext>
            </a:extLst>
          </p:cNvPr>
          <p:cNvSpPr>
            <a:spLocks noGrp="1"/>
          </p:cNvSpPr>
          <p:nvPr>
            <p:ph type="ftr" sz="quarter" idx="11"/>
          </p:nvPr>
        </p:nvSpPr>
        <p:spPr/>
        <p:txBody>
          <a:bodyPr/>
          <a:lstStyle/>
          <a:p>
            <a:r>
              <a:rPr lang="en-CA"/>
              <a:t>WEB524 - Non-Text Media Types</a:t>
            </a:r>
          </a:p>
        </p:txBody>
      </p:sp>
      <p:sp>
        <p:nvSpPr>
          <p:cNvPr id="3" name="Slide Number Placeholder 2">
            <a:extLst>
              <a:ext uri="{FF2B5EF4-FFF2-40B4-BE49-F238E27FC236}">
                <a16:creationId xmlns:a16="http://schemas.microsoft.com/office/drawing/2014/main" id="{3B01A144-CDF7-4FE7-BD06-8074F167DEA5}"/>
              </a:ext>
            </a:extLst>
          </p:cNvPr>
          <p:cNvSpPr>
            <a:spLocks noGrp="1"/>
          </p:cNvSpPr>
          <p:nvPr>
            <p:ph type="sldNum" sz="quarter" idx="12"/>
          </p:nvPr>
        </p:nvSpPr>
        <p:spPr/>
        <p:txBody>
          <a:bodyPr/>
          <a:lstStyle/>
          <a:p>
            <a:fld id="{8EA89E5F-593A-478B-8992-236FB4D0359B}" type="slidenum">
              <a:rPr lang="en-CA" smtClean="0"/>
              <a:t>10</a:t>
            </a:fld>
            <a:endParaRPr lang="en-CA"/>
          </a:p>
        </p:txBody>
      </p:sp>
    </p:spTree>
    <p:extLst>
      <p:ext uri="{BB962C8B-B14F-4D97-AF65-F5344CB8AC3E}">
        <p14:creationId xmlns:p14="http://schemas.microsoft.com/office/powerpoint/2010/main" val="1781075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771-B961-44D7-80D9-A802059EF4C5}"/>
              </a:ext>
            </a:extLst>
          </p:cNvPr>
          <p:cNvSpPr>
            <a:spLocks noGrp="1"/>
          </p:cNvSpPr>
          <p:nvPr>
            <p:ph type="title"/>
          </p:nvPr>
        </p:nvSpPr>
        <p:spPr/>
        <p:txBody>
          <a:bodyPr/>
          <a:lstStyle/>
          <a:p>
            <a:r>
              <a:rPr lang="en-CA" dirty="0"/>
              <a:t>Definitions (Media Type &amp; Media Item)</a:t>
            </a:r>
          </a:p>
        </p:txBody>
      </p:sp>
      <p:sp>
        <p:nvSpPr>
          <p:cNvPr id="3" name="Content Placeholder 2">
            <a:extLst>
              <a:ext uri="{FF2B5EF4-FFF2-40B4-BE49-F238E27FC236}">
                <a16:creationId xmlns:a16="http://schemas.microsoft.com/office/drawing/2014/main" id="{98FB8819-A622-4F71-BDF2-F334161EB408}"/>
              </a:ext>
            </a:extLst>
          </p:cNvPr>
          <p:cNvSpPr>
            <a:spLocks noGrp="1"/>
          </p:cNvSpPr>
          <p:nvPr>
            <p:ph idx="1"/>
          </p:nvPr>
        </p:nvSpPr>
        <p:spPr/>
        <p:txBody>
          <a:bodyPr>
            <a:normAutofit fontScale="92500" lnSpcReduction="10000"/>
          </a:bodyPr>
          <a:lstStyle/>
          <a:p>
            <a:r>
              <a:rPr lang="en-CA" dirty="0"/>
              <a:t>The terminology used to identify, define, and categorize web content is a bit sloppy.</a:t>
            </a:r>
          </a:p>
          <a:p>
            <a:r>
              <a:rPr lang="en-CA" dirty="0"/>
              <a:t>The example from earlier worked with two kinds of web content, text and a photo.</a:t>
            </a:r>
          </a:p>
          <a:p>
            <a:r>
              <a:rPr lang="en-CA" dirty="0"/>
              <a:t>Each kind of web content is defined by its </a:t>
            </a:r>
            <a:r>
              <a:rPr lang="en-CA" b="1" dirty="0"/>
              <a:t>media type</a:t>
            </a:r>
            <a:r>
              <a:rPr lang="en-CA" dirty="0"/>
              <a:t>. In its strict definition, every kind of content – text and non-text – has a media type.</a:t>
            </a:r>
          </a:p>
          <a:p>
            <a:r>
              <a:rPr lang="en-CA" dirty="0"/>
              <a:t>For example, an HTML document’s media type is text/html.</a:t>
            </a:r>
          </a:p>
          <a:p>
            <a:r>
              <a:rPr lang="en-CA" dirty="0"/>
              <a:t>We can work with many kinds of non-text content, including audio, video, digital documents (e.g. PDF).</a:t>
            </a:r>
          </a:p>
          <a:p>
            <a:r>
              <a:rPr lang="en-CA" dirty="0"/>
              <a:t>In general, each non-text content item is defined as a </a:t>
            </a:r>
            <a:r>
              <a:rPr lang="en-CA" b="1" dirty="0"/>
              <a:t>media item</a:t>
            </a:r>
            <a:r>
              <a:rPr lang="en-CA" dirty="0"/>
              <a:t>.</a:t>
            </a:r>
          </a:p>
        </p:txBody>
      </p:sp>
      <p:sp>
        <p:nvSpPr>
          <p:cNvPr id="4" name="Footer Placeholder 3">
            <a:extLst>
              <a:ext uri="{FF2B5EF4-FFF2-40B4-BE49-F238E27FC236}">
                <a16:creationId xmlns:a16="http://schemas.microsoft.com/office/drawing/2014/main" id="{83AD86A1-DE88-45AE-9A46-CF7072FCB828}"/>
              </a:ext>
            </a:extLst>
          </p:cNvPr>
          <p:cNvSpPr>
            <a:spLocks noGrp="1"/>
          </p:cNvSpPr>
          <p:nvPr>
            <p:ph type="ftr" sz="quarter" idx="11"/>
          </p:nvPr>
        </p:nvSpPr>
        <p:spPr/>
        <p:txBody>
          <a:bodyPr/>
          <a:lstStyle/>
          <a:p>
            <a:r>
              <a:rPr lang="en-CA"/>
              <a:t>WEB524 - Non-Text Media Types</a:t>
            </a:r>
          </a:p>
        </p:txBody>
      </p:sp>
      <p:sp>
        <p:nvSpPr>
          <p:cNvPr id="5" name="Slide Number Placeholder 4">
            <a:extLst>
              <a:ext uri="{FF2B5EF4-FFF2-40B4-BE49-F238E27FC236}">
                <a16:creationId xmlns:a16="http://schemas.microsoft.com/office/drawing/2014/main" id="{CB5A96B6-0841-455F-9172-2F6214A2049B}"/>
              </a:ext>
            </a:extLst>
          </p:cNvPr>
          <p:cNvSpPr>
            <a:spLocks noGrp="1"/>
          </p:cNvSpPr>
          <p:nvPr>
            <p:ph type="sldNum" sz="quarter" idx="12"/>
          </p:nvPr>
        </p:nvSpPr>
        <p:spPr/>
        <p:txBody>
          <a:bodyPr/>
          <a:lstStyle/>
          <a:p>
            <a:fld id="{8EA89E5F-593A-478B-8992-236FB4D0359B}" type="slidenum">
              <a:rPr lang="en-CA" smtClean="0"/>
              <a:t>11</a:t>
            </a:fld>
            <a:endParaRPr lang="en-CA"/>
          </a:p>
        </p:txBody>
      </p:sp>
    </p:spTree>
    <p:extLst>
      <p:ext uri="{BB962C8B-B14F-4D97-AF65-F5344CB8AC3E}">
        <p14:creationId xmlns:p14="http://schemas.microsoft.com/office/powerpoint/2010/main" val="1959719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A745C-2049-427A-892B-E34417A4164C}"/>
              </a:ext>
            </a:extLst>
          </p:cNvPr>
          <p:cNvSpPr>
            <a:spLocks noGrp="1"/>
          </p:cNvSpPr>
          <p:nvPr>
            <p:ph type="title"/>
          </p:nvPr>
        </p:nvSpPr>
        <p:spPr/>
        <p:txBody>
          <a:bodyPr/>
          <a:lstStyle/>
          <a:p>
            <a:r>
              <a:rPr lang="en-CA" dirty="0"/>
              <a:t>Definitions (MIME)</a:t>
            </a:r>
          </a:p>
        </p:txBody>
      </p:sp>
      <p:sp>
        <p:nvSpPr>
          <p:cNvPr id="3" name="Content Placeholder 2">
            <a:extLst>
              <a:ext uri="{FF2B5EF4-FFF2-40B4-BE49-F238E27FC236}">
                <a16:creationId xmlns:a16="http://schemas.microsoft.com/office/drawing/2014/main" id="{BD0B0216-C7C4-4B16-8E20-5FBEDCA7911E}"/>
              </a:ext>
            </a:extLst>
          </p:cNvPr>
          <p:cNvSpPr>
            <a:spLocks noGrp="1"/>
          </p:cNvSpPr>
          <p:nvPr>
            <p:ph idx="1"/>
          </p:nvPr>
        </p:nvSpPr>
        <p:spPr/>
        <p:txBody>
          <a:bodyPr>
            <a:normAutofit fontScale="92500" lnSpcReduction="10000"/>
          </a:bodyPr>
          <a:lstStyle/>
          <a:p>
            <a:r>
              <a:rPr lang="en-CA" dirty="0"/>
              <a:t>While each media item can be defined by its media type (in its Content-Type header), web developers can also use an application of media types, known as MIME.</a:t>
            </a:r>
          </a:p>
          <a:p>
            <a:r>
              <a:rPr lang="en-CA" dirty="0"/>
              <a:t>Among other capabilities, the MIME standard describes how to deliver/render/present a media item. </a:t>
            </a:r>
          </a:p>
          <a:p>
            <a:r>
              <a:rPr lang="en-CA" dirty="0"/>
              <a:t>We often see this on pages that offer a PDF document:</a:t>
            </a:r>
          </a:p>
          <a:p>
            <a:pPr lvl="1"/>
            <a:r>
              <a:rPr lang="en-CA" dirty="0"/>
              <a:t>Sometimes clicking the link to a PDF document will display the document in the browser. </a:t>
            </a:r>
          </a:p>
          <a:p>
            <a:pPr lvl="1"/>
            <a:r>
              <a:rPr lang="en-CA" dirty="0"/>
              <a:t>Sometimes the PDF document will be downloaded (with or without a popup dialog that enables the user to continue and/or save to a specific location on their device).</a:t>
            </a:r>
          </a:p>
          <a:p>
            <a:pPr lvl="1"/>
            <a:r>
              <a:rPr lang="en-CA" dirty="0"/>
              <a:t>This behavior is influenced by the web developer, by using the Content-Disposition header</a:t>
            </a:r>
          </a:p>
        </p:txBody>
      </p:sp>
      <p:sp>
        <p:nvSpPr>
          <p:cNvPr id="4" name="Footer Placeholder 3">
            <a:extLst>
              <a:ext uri="{FF2B5EF4-FFF2-40B4-BE49-F238E27FC236}">
                <a16:creationId xmlns:a16="http://schemas.microsoft.com/office/drawing/2014/main" id="{7A318A62-8675-45AC-AC4B-9C4A58AC85B4}"/>
              </a:ext>
            </a:extLst>
          </p:cNvPr>
          <p:cNvSpPr>
            <a:spLocks noGrp="1"/>
          </p:cNvSpPr>
          <p:nvPr>
            <p:ph type="ftr" sz="quarter" idx="11"/>
          </p:nvPr>
        </p:nvSpPr>
        <p:spPr/>
        <p:txBody>
          <a:bodyPr/>
          <a:lstStyle/>
          <a:p>
            <a:r>
              <a:rPr lang="en-CA"/>
              <a:t>WEB524 - Non-Text Media Types</a:t>
            </a:r>
          </a:p>
        </p:txBody>
      </p:sp>
      <p:sp>
        <p:nvSpPr>
          <p:cNvPr id="5" name="Slide Number Placeholder 4">
            <a:extLst>
              <a:ext uri="{FF2B5EF4-FFF2-40B4-BE49-F238E27FC236}">
                <a16:creationId xmlns:a16="http://schemas.microsoft.com/office/drawing/2014/main" id="{5376A9C7-4178-448E-A6BE-DE11427858FB}"/>
              </a:ext>
            </a:extLst>
          </p:cNvPr>
          <p:cNvSpPr>
            <a:spLocks noGrp="1"/>
          </p:cNvSpPr>
          <p:nvPr>
            <p:ph type="sldNum" sz="quarter" idx="12"/>
          </p:nvPr>
        </p:nvSpPr>
        <p:spPr/>
        <p:txBody>
          <a:bodyPr/>
          <a:lstStyle/>
          <a:p>
            <a:fld id="{8EA89E5F-593A-478B-8992-236FB4D0359B}" type="slidenum">
              <a:rPr lang="en-CA" smtClean="0"/>
              <a:t>12</a:t>
            </a:fld>
            <a:endParaRPr lang="en-CA"/>
          </a:p>
        </p:txBody>
      </p:sp>
    </p:spTree>
    <p:extLst>
      <p:ext uri="{BB962C8B-B14F-4D97-AF65-F5344CB8AC3E}">
        <p14:creationId xmlns:p14="http://schemas.microsoft.com/office/powerpoint/2010/main" val="767406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2C652-29C9-4EA2-8A01-9831737EEC9B}"/>
              </a:ext>
            </a:extLst>
          </p:cNvPr>
          <p:cNvSpPr>
            <a:spLocks noGrp="1"/>
          </p:cNvSpPr>
          <p:nvPr>
            <p:ph type="title"/>
          </p:nvPr>
        </p:nvSpPr>
        <p:spPr/>
        <p:txBody>
          <a:bodyPr/>
          <a:lstStyle/>
          <a:p>
            <a:r>
              <a:rPr lang="en-CA" dirty="0"/>
              <a:t>Definition Summary</a:t>
            </a:r>
          </a:p>
        </p:txBody>
      </p:sp>
      <p:sp>
        <p:nvSpPr>
          <p:cNvPr id="3" name="Content Placeholder 2">
            <a:extLst>
              <a:ext uri="{FF2B5EF4-FFF2-40B4-BE49-F238E27FC236}">
                <a16:creationId xmlns:a16="http://schemas.microsoft.com/office/drawing/2014/main" id="{8661EE81-8A37-446E-862E-033E755A64E6}"/>
              </a:ext>
            </a:extLst>
          </p:cNvPr>
          <p:cNvSpPr>
            <a:spLocks noGrp="1"/>
          </p:cNvSpPr>
          <p:nvPr>
            <p:ph idx="1"/>
          </p:nvPr>
        </p:nvSpPr>
        <p:spPr/>
        <p:txBody>
          <a:bodyPr/>
          <a:lstStyle/>
          <a:p>
            <a:pPr marL="0" indent="0">
              <a:buNone/>
            </a:pPr>
            <a:r>
              <a:rPr lang="en-CA" dirty="0"/>
              <a:t>To repeat the definitions and terminology from the last two slides:</a:t>
            </a:r>
          </a:p>
          <a:p>
            <a:endParaRPr lang="en-CA" dirty="0"/>
          </a:p>
          <a:p>
            <a:r>
              <a:rPr lang="en-CA" dirty="0"/>
              <a:t>We will generally refer to </a:t>
            </a:r>
            <a:r>
              <a:rPr lang="en-CA" u="sng" dirty="0"/>
              <a:t>non-text content</a:t>
            </a:r>
            <a:r>
              <a:rPr lang="en-CA" dirty="0"/>
              <a:t> as </a:t>
            </a:r>
            <a:r>
              <a:rPr lang="en-CA" b="1" dirty="0"/>
              <a:t>media items</a:t>
            </a:r>
            <a:r>
              <a:rPr lang="en-CA" dirty="0"/>
              <a:t>.</a:t>
            </a:r>
            <a:br>
              <a:rPr lang="en-CA" dirty="0"/>
            </a:br>
            <a:endParaRPr lang="en-CA" dirty="0"/>
          </a:p>
          <a:p>
            <a:r>
              <a:rPr lang="en-CA" dirty="0"/>
              <a:t>A </a:t>
            </a:r>
            <a:r>
              <a:rPr lang="en-CA" b="1" dirty="0"/>
              <a:t>media item </a:t>
            </a:r>
            <a:r>
              <a:rPr lang="en-CA" dirty="0"/>
              <a:t>is defined by its </a:t>
            </a:r>
            <a:r>
              <a:rPr lang="en-CA" b="1" dirty="0"/>
              <a:t>media type</a:t>
            </a:r>
            <a:r>
              <a:rPr lang="en-CA" dirty="0"/>
              <a:t>.</a:t>
            </a:r>
            <a:br>
              <a:rPr lang="en-CA" dirty="0"/>
            </a:br>
            <a:endParaRPr lang="en-CA" dirty="0"/>
          </a:p>
          <a:p>
            <a:r>
              <a:rPr lang="en-CA" dirty="0">
                <a:hlinkClick r:id="rId3"/>
              </a:rPr>
              <a:t>https://stackoverflow.com/a/61607262</a:t>
            </a:r>
            <a:endParaRPr lang="en-CA" dirty="0"/>
          </a:p>
        </p:txBody>
      </p:sp>
      <p:sp>
        <p:nvSpPr>
          <p:cNvPr id="4" name="Footer Placeholder 3">
            <a:extLst>
              <a:ext uri="{FF2B5EF4-FFF2-40B4-BE49-F238E27FC236}">
                <a16:creationId xmlns:a16="http://schemas.microsoft.com/office/drawing/2014/main" id="{B6294248-0E43-49C6-99B3-84D5E12E4F06}"/>
              </a:ext>
            </a:extLst>
          </p:cNvPr>
          <p:cNvSpPr>
            <a:spLocks noGrp="1"/>
          </p:cNvSpPr>
          <p:nvPr>
            <p:ph type="ftr" sz="quarter" idx="11"/>
          </p:nvPr>
        </p:nvSpPr>
        <p:spPr/>
        <p:txBody>
          <a:bodyPr/>
          <a:lstStyle/>
          <a:p>
            <a:r>
              <a:rPr lang="en-CA"/>
              <a:t>WEB524 - Non-Text Media Types</a:t>
            </a:r>
          </a:p>
        </p:txBody>
      </p:sp>
      <p:sp>
        <p:nvSpPr>
          <p:cNvPr id="5" name="Slide Number Placeholder 4">
            <a:extLst>
              <a:ext uri="{FF2B5EF4-FFF2-40B4-BE49-F238E27FC236}">
                <a16:creationId xmlns:a16="http://schemas.microsoft.com/office/drawing/2014/main" id="{DEB6F080-A746-4F3F-870B-7A024DEA86FD}"/>
              </a:ext>
            </a:extLst>
          </p:cNvPr>
          <p:cNvSpPr>
            <a:spLocks noGrp="1"/>
          </p:cNvSpPr>
          <p:nvPr>
            <p:ph type="sldNum" sz="quarter" idx="12"/>
          </p:nvPr>
        </p:nvSpPr>
        <p:spPr/>
        <p:txBody>
          <a:bodyPr/>
          <a:lstStyle/>
          <a:p>
            <a:fld id="{8EA89E5F-593A-478B-8992-236FB4D0359B}" type="slidenum">
              <a:rPr lang="en-CA" smtClean="0"/>
              <a:t>13</a:t>
            </a:fld>
            <a:endParaRPr lang="en-CA"/>
          </a:p>
        </p:txBody>
      </p:sp>
    </p:spTree>
    <p:extLst>
      <p:ext uri="{BB962C8B-B14F-4D97-AF65-F5344CB8AC3E}">
        <p14:creationId xmlns:p14="http://schemas.microsoft.com/office/powerpoint/2010/main" val="2954127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4134-53E8-49B8-9BCF-3D310485A05A}"/>
              </a:ext>
            </a:extLst>
          </p:cNvPr>
          <p:cNvSpPr>
            <a:spLocks noGrp="1"/>
          </p:cNvSpPr>
          <p:nvPr>
            <p:ph type="title"/>
          </p:nvPr>
        </p:nvSpPr>
        <p:spPr/>
        <p:txBody>
          <a:bodyPr/>
          <a:lstStyle/>
          <a:p>
            <a:r>
              <a:rPr lang="en-CA" dirty="0"/>
              <a:t>We Just Learned …</a:t>
            </a:r>
          </a:p>
        </p:txBody>
      </p:sp>
      <p:sp>
        <p:nvSpPr>
          <p:cNvPr id="3" name="Content Placeholder 2">
            <a:extLst>
              <a:ext uri="{FF2B5EF4-FFF2-40B4-BE49-F238E27FC236}">
                <a16:creationId xmlns:a16="http://schemas.microsoft.com/office/drawing/2014/main" id="{6F0ACEEC-09E5-45BF-8C9B-0DF9802A89BE}"/>
              </a:ext>
            </a:extLst>
          </p:cNvPr>
          <p:cNvSpPr>
            <a:spLocks noGrp="1"/>
          </p:cNvSpPr>
          <p:nvPr>
            <p:ph idx="1"/>
          </p:nvPr>
        </p:nvSpPr>
        <p:spPr/>
        <p:txBody>
          <a:bodyPr>
            <a:normAutofit fontScale="92500"/>
          </a:bodyPr>
          <a:lstStyle/>
          <a:p>
            <a:r>
              <a:rPr lang="en-CA" dirty="0"/>
              <a:t>If an HTML document includes a media item, the browser creates a separate request for that media item.</a:t>
            </a:r>
          </a:p>
          <a:p>
            <a:r>
              <a:rPr lang="en-CA" dirty="0"/>
              <a:t>Therefore, whatever solution we create, it must expose the media item as a URL.</a:t>
            </a:r>
          </a:p>
          <a:p>
            <a:endParaRPr lang="en-CA" dirty="0"/>
          </a:p>
          <a:p>
            <a:r>
              <a:rPr lang="en-CA" dirty="0"/>
              <a:t>Some students may have seen or used a “data URI”.  The Data URI scheme provides a way to embed the media item’s encoded data as the value for the “</a:t>
            </a:r>
            <a:r>
              <a:rPr lang="en-CA" dirty="0" err="1"/>
              <a:t>src</a:t>
            </a:r>
            <a:r>
              <a:rPr lang="en-CA" dirty="0"/>
              <a:t>” attribute.</a:t>
            </a:r>
          </a:p>
          <a:p>
            <a:r>
              <a:rPr lang="en-CA" dirty="0"/>
              <a:t>We will not be covering this topic as it is beyond the scope of this course. You can read more here: </a:t>
            </a:r>
            <a:r>
              <a:rPr lang="en-CA" dirty="0">
                <a:hlinkClick r:id="rId2"/>
              </a:rPr>
              <a:t>https://en.wikipedia.org/wiki/Data_URI_scheme</a:t>
            </a:r>
            <a:endParaRPr lang="en-CA" dirty="0"/>
          </a:p>
        </p:txBody>
      </p:sp>
      <p:sp>
        <p:nvSpPr>
          <p:cNvPr id="4" name="Footer Placeholder 3">
            <a:extLst>
              <a:ext uri="{FF2B5EF4-FFF2-40B4-BE49-F238E27FC236}">
                <a16:creationId xmlns:a16="http://schemas.microsoft.com/office/drawing/2014/main" id="{9879676B-02D5-469A-8B04-6E16E9867793}"/>
              </a:ext>
            </a:extLst>
          </p:cNvPr>
          <p:cNvSpPr>
            <a:spLocks noGrp="1"/>
          </p:cNvSpPr>
          <p:nvPr>
            <p:ph type="ftr" sz="quarter" idx="11"/>
          </p:nvPr>
        </p:nvSpPr>
        <p:spPr/>
        <p:txBody>
          <a:bodyPr/>
          <a:lstStyle/>
          <a:p>
            <a:r>
              <a:rPr lang="en-CA"/>
              <a:t>WEB524 - Non-Text Media Types</a:t>
            </a:r>
          </a:p>
        </p:txBody>
      </p:sp>
      <p:sp>
        <p:nvSpPr>
          <p:cNvPr id="5" name="Slide Number Placeholder 4">
            <a:extLst>
              <a:ext uri="{FF2B5EF4-FFF2-40B4-BE49-F238E27FC236}">
                <a16:creationId xmlns:a16="http://schemas.microsoft.com/office/drawing/2014/main" id="{8B758387-638D-40D4-8246-25DC597E4B9A}"/>
              </a:ext>
            </a:extLst>
          </p:cNvPr>
          <p:cNvSpPr>
            <a:spLocks noGrp="1"/>
          </p:cNvSpPr>
          <p:nvPr>
            <p:ph type="sldNum" sz="quarter" idx="12"/>
          </p:nvPr>
        </p:nvSpPr>
        <p:spPr/>
        <p:txBody>
          <a:bodyPr/>
          <a:lstStyle/>
          <a:p>
            <a:fld id="{8EA89E5F-593A-478B-8992-236FB4D0359B}" type="slidenum">
              <a:rPr lang="en-CA" smtClean="0"/>
              <a:t>14</a:t>
            </a:fld>
            <a:endParaRPr lang="en-CA"/>
          </a:p>
        </p:txBody>
      </p:sp>
    </p:spTree>
    <p:extLst>
      <p:ext uri="{BB962C8B-B14F-4D97-AF65-F5344CB8AC3E}">
        <p14:creationId xmlns:p14="http://schemas.microsoft.com/office/powerpoint/2010/main" val="2975452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A980D-544C-43FF-AB6E-A086F9D10DA3}"/>
              </a:ext>
            </a:extLst>
          </p:cNvPr>
          <p:cNvSpPr>
            <a:spLocks noGrp="1"/>
          </p:cNvSpPr>
          <p:nvPr>
            <p:ph type="title"/>
          </p:nvPr>
        </p:nvSpPr>
        <p:spPr/>
        <p:txBody>
          <a:bodyPr>
            <a:normAutofit/>
          </a:bodyPr>
          <a:lstStyle/>
          <a:p>
            <a:r>
              <a:rPr lang="en-CA" dirty="0"/>
              <a:t>Statically Handled - Media Items</a:t>
            </a:r>
          </a:p>
        </p:txBody>
      </p:sp>
      <p:sp>
        <p:nvSpPr>
          <p:cNvPr id="3" name="Content Placeholder 2">
            <a:extLst>
              <a:ext uri="{FF2B5EF4-FFF2-40B4-BE49-F238E27FC236}">
                <a16:creationId xmlns:a16="http://schemas.microsoft.com/office/drawing/2014/main" id="{9B21BF68-B348-4831-A0DA-46895A02879D}"/>
              </a:ext>
            </a:extLst>
          </p:cNvPr>
          <p:cNvSpPr>
            <a:spLocks noGrp="1"/>
          </p:cNvSpPr>
          <p:nvPr>
            <p:ph idx="1"/>
          </p:nvPr>
        </p:nvSpPr>
        <p:spPr/>
        <p:txBody>
          <a:bodyPr>
            <a:normAutofit fontScale="92500"/>
          </a:bodyPr>
          <a:lstStyle/>
          <a:p>
            <a:r>
              <a:rPr lang="en-CA" dirty="0"/>
              <a:t>In the past, you have written web pages and web apps that have used static media items.</a:t>
            </a:r>
          </a:p>
          <a:p>
            <a:r>
              <a:rPr lang="en-CA" dirty="0"/>
              <a:t>In other words, you – the web developer – have added media items (photos etc.) to your project, alongside the HTML, CSS, and JavaScript source code files.</a:t>
            </a:r>
          </a:p>
          <a:p>
            <a:r>
              <a:rPr lang="en-CA" dirty="0"/>
              <a:t>Each had its own name (e.g. logo.png, banner1.jpg, etc.).</a:t>
            </a:r>
          </a:p>
          <a:p>
            <a:r>
              <a:rPr lang="en-CA" dirty="0"/>
              <a:t>If you had many similar media items, maybe you created a folder (e.g. /images/) to organize them within your project.</a:t>
            </a:r>
          </a:p>
          <a:p>
            <a:r>
              <a:rPr lang="en-CA" dirty="0"/>
              <a:t>Each media item could then be referenced by a URL, using an absolute or relative path from the document that includes the HTML &lt;</a:t>
            </a:r>
            <a:r>
              <a:rPr lang="en-CA" dirty="0" err="1"/>
              <a:t>img</a:t>
            </a:r>
            <a:r>
              <a:rPr lang="en-CA" dirty="0"/>
              <a:t>&gt; element.</a:t>
            </a:r>
          </a:p>
        </p:txBody>
      </p:sp>
      <p:sp>
        <p:nvSpPr>
          <p:cNvPr id="4" name="Footer Placeholder 3">
            <a:extLst>
              <a:ext uri="{FF2B5EF4-FFF2-40B4-BE49-F238E27FC236}">
                <a16:creationId xmlns:a16="http://schemas.microsoft.com/office/drawing/2014/main" id="{CEB1A77D-0388-460B-9F2A-DBCAD31E2AA1}"/>
              </a:ext>
            </a:extLst>
          </p:cNvPr>
          <p:cNvSpPr>
            <a:spLocks noGrp="1"/>
          </p:cNvSpPr>
          <p:nvPr>
            <p:ph type="ftr" sz="quarter" idx="11"/>
          </p:nvPr>
        </p:nvSpPr>
        <p:spPr/>
        <p:txBody>
          <a:bodyPr/>
          <a:lstStyle/>
          <a:p>
            <a:r>
              <a:rPr lang="en-CA"/>
              <a:t>WEB524 - Non-Text Media Types</a:t>
            </a:r>
          </a:p>
        </p:txBody>
      </p:sp>
      <p:sp>
        <p:nvSpPr>
          <p:cNvPr id="5" name="Slide Number Placeholder 4">
            <a:extLst>
              <a:ext uri="{FF2B5EF4-FFF2-40B4-BE49-F238E27FC236}">
                <a16:creationId xmlns:a16="http://schemas.microsoft.com/office/drawing/2014/main" id="{478F820C-1134-45B0-87B1-B698250197F0}"/>
              </a:ext>
            </a:extLst>
          </p:cNvPr>
          <p:cNvSpPr>
            <a:spLocks noGrp="1"/>
          </p:cNvSpPr>
          <p:nvPr>
            <p:ph type="sldNum" sz="quarter" idx="12"/>
          </p:nvPr>
        </p:nvSpPr>
        <p:spPr/>
        <p:txBody>
          <a:bodyPr/>
          <a:lstStyle/>
          <a:p>
            <a:fld id="{8EA89E5F-593A-478B-8992-236FB4D0359B}" type="slidenum">
              <a:rPr lang="en-CA" smtClean="0"/>
              <a:t>15</a:t>
            </a:fld>
            <a:endParaRPr lang="en-CA"/>
          </a:p>
        </p:txBody>
      </p:sp>
    </p:spTree>
    <p:extLst>
      <p:ext uri="{BB962C8B-B14F-4D97-AF65-F5344CB8AC3E}">
        <p14:creationId xmlns:p14="http://schemas.microsoft.com/office/powerpoint/2010/main" val="911993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178DE-DFBF-41B6-BBDA-13234C89CFF5}"/>
              </a:ext>
            </a:extLst>
          </p:cNvPr>
          <p:cNvSpPr>
            <a:spLocks noGrp="1"/>
          </p:cNvSpPr>
          <p:nvPr>
            <p:ph type="title"/>
          </p:nvPr>
        </p:nvSpPr>
        <p:spPr/>
        <p:txBody>
          <a:bodyPr/>
          <a:lstStyle/>
          <a:p>
            <a:r>
              <a:rPr lang="en-CA" dirty="0"/>
              <a:t>Dynamically Handled - Media Items</a:t>
            </a:r>
          </a:p>
        </p:txBody>
      </p:sp>
      <p:sp>
        <p:nvSpPr>
          <p:cNvPr id="3" name="Content Placeholder 2">
            <a:extLst>
              <a:ext uri="{FF2B5EF4-FFF2-40B4-BE49-F238E27FC236}">
                <a16:creationId xmlns:a16="http://schemas.microsoft.com/office/drawing/2014/main" id="{B7C3C503-CE9D-40CD-81D3-823D663C7C26}"/>
              </a:ext>
            </a:extLst>
          </p:cNvPr>
          <p:cNvSpPr>
            <a:spLocks noGrp="1"/>
          </p:cNvSpPr>
          <p:nvPr>
            <p:ph idx="1"/>
          </p:nvPr>
        </p:nvSpPr>
        <p:spPr/>
        <p:txBody>
          <a:bodyPr/>
          <a:lstStyle/>
          <a:p>
            <a:r>
              <a:rPr lang="en-CA" dirty="0"/>
              <a:t>We can also dynamically handle a media item</a:t>
            </a:r>
          </a:p>
          <a:p>
            <a:r>
              <a:rPr lang="en-CA" dirty="0"/>
              <a:t>In an ASP.NET MVC web app, what this means is that the URL to the media item would be handled by an action in a controller.</a:t>
            </a:r>
          </a:p>
          <a:p>
            <a:r>
              <a:rPr lang="en-CA" dirty="0"/>
              <a:t>Why would we do this? For many reasons… including design, user experience, security, scale, and flexibility.</a:t>
            </a:r>
          </a:p>
          <a:p>
            <a:r>
              <a:rPr lang="en-CA" dirty="0"/>
              <a:t>In other words, we want to actively manage the way that media items are handled.</a:t>
            </a:r>
          </a:p>
        </p:txBody>
      </p:sp>
      <p:sp>
        <p:nvSpPr>
          <p:cNvPr id="4" name="Footer Placeholder 3">
            <a:extLst>
              <a:ext uri="{FF2B5EF4-FFF2-40B4-BE49-F238E27FC236}">
                <a16:creationId xmlns:a16="http://schemas.microsoft.com/office/drawing/2014/main" id="{7B497A7C-D45F-4752-BFA0-F6413CDC49F5}"/>
              </a:ext>
            </a:extLst>
          </p:cNvPr>
          <p:cNvSpPr>
            <a:spLocks noGrp="1"/>
          </p:cNvSpPr>
          <p:nvPr>
            <p:ph type="ftr" sz="quarter" idx="11"/>
          </p:nvPr>
        </p:nvSpPr>
        <p:spPr/>
        <p:txBody>
          <a:bodyPr/>
          <a:lstStyle/>
          <a:p>
            <a:r>
              <a:rPr lang="en-CA"/>
              <a:t>WEB524 - Non-Text Media Types</a:t>
            </a:r>
          </a:p>
        </p:txBody>
      </p:sp>
      <p:sp>
        <p:nvSpPr>
          <p:cNvPr id="5" name="Slide Number Placeholder 4">
            <a:extLst>
              <a:ext uri="{FF2B5EF4-FFF2-40B4-BE49-F238E27FC236}">
                <a16:creationId xmlns:a16="http://schemas.microsoft.com/office/drawing/2014/main" id="{CE830221-C627-43EA-AE68-23CD506DA2F8}"/>
              </a:ext>
            </a:extLst>
          </p:cNvPr>
          <p:cNvSpPr>
            <a:spLocks noGrp="1"/>
          </p:cNvSpPr>
          <p:nvPr>
            <p:ph type="sldNum" sz="quarter" idx="12"/>
          </p:nvPr>
        </p:nvSpPr>
        <p:spPr/>
        <p:txBody>
          <a:bodyPr/>
          <a:lstStyle/>
          <a:p>
            <a:fld id="{8EA89E5F-593A-478B-8992-236FB4D0359B}" type="slidenum">
              <a:rPr lang="en-CA" smtClean="0"/>
              <a:t>16</a:t>
            </a:fld>
            <a:endParaRPr lang="en-CA"/>
          </a:p>
        </p:txBody>
      </p:sp>
    </p:spTree>
    <p:extLst>
      <p:ext uri="{BB962C8B-B14F-4D97-AF65-F5344CB8AC3E}">
        <p14:creationId xmlns:p14="http://schemas.microsoft.com/office/powerpoint/2010/main" val="1624026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2E8E-172D-4729-852A-78061228E50C}"/>
              </a:ext>
            </a:extLst>
          </p:cNvPr>
          <p:cNvSpPr>
            <a:spLocks noGrp="1"/>
          </p:cNvSpPr>
          <p:nvPr>
            <p:ph type="title"/>
          </p:nvPr>
        </p:nvSpPr>
        <p:spPr>
          <a:xfrm>
            <a:off x="838199" y="365125"/>
            <a:ext cx="10702159" cy="1325563"/>
          </a:xfrm>
        </p:spPr>
        <p:txBody>
          <a:bodyPr/>
          <a:lstStyle/>
          <a:p>
            <a:r>
              <a:rPr lang="en-CA" dirty="0"/>
              <a:t>Dynamically Handled - Storage of Media Items</a:t>
            </a:r>
          </a:p>
        </p:txBody>
      </p:sp>
      <p:sp>
        <p:nvSpPr>
          <p:cNvPr id="3" name="Content Placeholder 2">
            <a:extLst>
              <a:ext uri="{FF2B5EF4-FFF2-40B4-BE49-F238E27FC236}">
                <a16:creationId xmlns:a16="http://schemas.microsoft.com/office/drawing/2014/main" id="{A929F0C2-1987-45C6-951A-4735D6A4946C}"/>
              </a:ext>
            </a:extLst>
          </p:cNvPr>
          <p:cNvSpPr>
            <a:spLocks noGrp="1"/>
          </p:cNvSpPr>
          <p:nvPr>
            <p:ph idx="1"/>
          </p:nvPr>
        </p:nvSpPr>
        <p:spPr/>
        <p:txBody>
          <a:bodyPr>
            <a:normAutofit fontScale="92500" lnSpcReduction="20000"/>
          </a:bodyPr>
          <a:lstStyle/>
          <a:p>
            <a:r>
              <a:rPr lang="en-CA" dirty="0"/>
              <a:t>Media Items can be stored in:</a:t>
            </a:r>
          </a:p>
          <a:p>
            <a:pPr lvl="1"/>
            <a:r>
              <a:rPr lang="en-CA" b="1" dirty="0"/>
              <a:t>File system</a:t>
            </a:r>
            <a:r>
              <a:rPr lang="en-CA" dirty="0"/>
              <a:t>: In the file system, within the URL namespace of the web app.</a:t>
            </a:r>
          </a:p>
          <a:p>
            <a:pPr lvl="1"/>
            <a:endParaRPr lang="en-CA" dirty="0"/>
          </a:p>
          <a:p>
            <a:pPr lvl="1"/>
            <a:r>
              <a:rPr lang="en-CA" b="1" dirty="0"/>
              <a:t>Persistent store</a:t>
            </a:r>
            <a:r>
              <a:rPr lang="en-CA" dirty="0"/>
              <a:t>: In a persistent store like a database. The media item can be an embedded property of another entity class or it can be defined in its own dedicated entity class.</a:t>
            </a:r>
          </a:p>
          <a:p>
            <a:pPr lvl="1"/>
            <a:endParaRPr lang="en-CA" dirty="0"/>
          </a:p>
          <a:p>
            <a:pPr lvl="1"/>
            <a:r>
              <a:rPr lang="en-CA" b="1" dirty="0"/>
              <a:t>Hybrid combination</a:t>
            </a:r>
            <a:r>
              <a:rPr lang="en-CA" dirty="0"/>
              <a:t>: A media item is in the file system, but its metadata is in the persistent store.  Similar as above, the media item’s metadata can be in embedded properties of another entity class, or it can be defined in its own dedicated entity class</a:t>
            </a:r>
          </a:p>
          <a:p>
            <a:pPr lvl="1"/>
            <a:endParaRPr lang="en-CA" dirty="0"/>
          </a:p>
          <a:p>
            <a:r>
              <a:rPr lang="en-CA" dirty="0"/>
              <a:t>When the web app is hosted in the cloud (e.g. Azure), the cloud service may offer additional ways to store media items</a:t>
            </a:r>
          </a:p>
        </p:txBody>
      </p:sp>
      <p:sp>
        <p:nvSpPr>
          <p:cNvPr id="4" name="Footer Placeholder 3">
            <a:extLst>
              <a:ext uri="{FF2B5EF4-FFF2-40B4-BE49-F238E27FC236}">
                <a16:creationId xmlns:a16="http://schemas.microsoft.com/office/drawing/2014/main" id="{503D3722-9E97-4991-A275-9D7EB1140208}"/>
              </a:ext>
            </a:extLst>
          </p:cNvPr>
          <p:cNvSpPr>
            <a:spLocks noGrp="1"/>
          </p:cNvSpPr>
          <p:nvPr>
            <p:ph type="ftr" sz="quarter" idx="11"/>
          </p:nvPr>
        </p:nvSpPr>
        <p:spPr/>
        <p:txBody>
          <a:bodyPr/>
          <a:lstStyle/>
          <a:p>
            <a:r>
              <a:rPr lang="en-CA"/>
              <a:t>WEB524 - Non-Text Media Types</a:t>
            </a:r>
          </a:p>
        </p:txBody>
      </p:sp>
      <p:sp>
        <p:nvSpPr>
          <p:cNvPr id="5" name="Slide Number Placeholder 4">
            <a:extLst>
              <a:ext uri="{FF2B5EF4-FFF2-40B4-BE49-F238E27FC236}">
                <a16:creationId xmlns:a16="http://schemas.microsoft.com/office/drawing/2014/main" id="{CB924258-01A9-43CE-A0EC-036598AE8FA1}"/>
              </a:ext>
            </a:extLst>
          </p:cNvPr>
          <p:cNvSpPr>
            <a:spLocks noGrp="1"/>
          </p:cNvSpPr>
          <p:nvPr>
            <p:ph type="sldNum" sz="quarter" idx="12"/>
          </p:nvPr>
        </p:nvSpPr>
        <p:spPr/>
        <p:txBody>
          <a:bodyPr/>
          <a:lstStyle/>
          <a:p>
            <a:fld id="{8EA89E5F-593A-478B-8992-236FB4D0359B}" type="slidenum">
              <a:rPr lang="en-CA" smtClean="0"/>
              <a:t>17</a:t>
            </a:fld>
            <a:endParaRPr lang="en-CA"/>
          </a:p>
        </p:txBody>
      </p:sp>
    </p:spTree>
    <p:extLst>
      <p:ext uri="{BB962C8B-B14F-4D97-AF65-F5344CB8AC3E}">
        <p14:creationId xmlns:p14="http://schemas.microsoft.com/office/powerpoint/2010/main" val="229756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B3B09-AFB8-4FE4-8BAD-EB465391191B}"/>
              </a:ext>
            </a:extLst>
          </p:cNvPr>
          <p:cNvSpPr>
            <a:spLocks noGrp="1"/>
          </p:cNvSpPr>
          <p:nvPr>
            <p:ph type="title"/>
          </p:nvPr>
        </p:nvSpPr>
        <p:spPr/>
        <p:txBody>
          <a:bodyPr/>
          <a:lstStyle/>
          <a:p>
            <a:r>
              <a:rPr lang="en-CA" dirty="0"/>
              <a:t>Implications – File System Storage</a:t>
            </a:r>
          </a:p>
        </p:txBody>
      </p:sp>
      <p:sp>
        <p:nvSpPr>
          <p:cNvPr id="3" name="Content Placeholder 2">
            <a:extLst>
              <a:ext uri="{FF2B5EF4-FFF2-40B4-BE49-F238E27FC236}">
                <a16:creationId xmlns:a16="http://schemas.microsoft.com/office/drawing/2014/main" id="{06CE5359-822D-4ADE-B67F-C5B7379FCB37}"/>
              </a:ext>
            </a:extLst>
          </p:cNvPr>
          <p:cNvSpPr>
            <a:spLocks noGrp="1"/>
          </p:cNvSpPr>
          <p:nvPr>
            <p:ph idx="1"/>
          </p:nvPr>
        </p:nvSpPr>
        <p:spPr/>
        <p:txBody>
          <a:bodyPr>
            <a:normAutofit fontScale="92500" lnSpcReduction="20000"/>
          </a:bodyPr>
          <a:lstStyle/>
          <a:p>
            <a:r>
              <a:rPr lang="en-CA" dirty="0"/>
              <a:t>In a web app that uses the file system to store media items, it must have a folder to hold the media items, maybe called “images” or “assets”, or something that fits with the web app’s problem domain.</a:t>
            </a:r>
          </a:p>
          <a:p>
            <a:r>
              <a:rPr lang="en-CA" dirty="0"/>
              <a:t>In an ASP.NET MVC web app, you may be tempted to use an existing folder, but you shouldn’t.</a:t>
            </a:r>
          </a:p>
          <a:p>
            <a:r>
              <a:rPr lang="en-CA" dirty="0"/>
              <a:t>You cannot use </a:t>
            </a:r>
            <a:r>
              <a:rPr lang="en-CA" dirty="0" err="1"/>
              <a:t>App_Data</a:t>
            </a:r>
            <a:r>
              <a:rPr lang="en-CA" dirty="0"/>
              <a:t> because its contents are not publicly accessible.</a:t>
            </a:r>
          </a:p>
          <a:p>
            <a:r>
              <a:rPr lang="en-CA" dirty="0"/>
              <a:t>You shouldn’t use Content because that has a specific use now and may evolve in the future.</a:t>
            </a:r>
          </a:p>
          <a:p>
            <a:r>
              <a:rPr lang="en-CA" dirty="0"/>
              <a:t>Create your own folder.</a:t>
            </a:r>
          </a:p>
          <a:p>
            <a:r>
              <a:rPr lang="en-CA" dirty="0"/>
              <a:t>Using a static delivery approach, the file name extension of the media item is super important. The web server (that is hosting your web app) will use the extension to set the Content-Type header in the response.</a:t>
            </a:r>
          </a:p>
        </p:txBody>
      </p:sp>
      <p:sp>
        <p:nvSpPr>
          <p:cNvPr id="4" name="Footer Placeholder 3">
            <a:extLst>
              <a:ext uri="{FF2B5EF4-FFF2-40B4-BE49-F238E27FC236}">
                <a16:creationId xmlns:a16="http://schemas.microsoft.com/office/drawing/2014/main" id="{752B575C-FBB9-4518-88B2-A10700C2BC5F}"/>
              </a:ext>
            </a:extLst>
          </p:cNvPr>
          <p:cNvSpPr>
            <a:spLocks noGrp="1"/>
          </p:cNvSpPr>
          <p:nvPr>
            <p:ph type="ftr" sz="quarter" idx="11"/>
          </p:nvPr>
        </p:nvSpPr>
        <p:spPr/>
        <p:txBody>
          <a:bodyPr/>
          <a:lstStyle/>
          <a:p>
            <a:r>
              <a:rPr lang="en-CA"/>
              <a:t>WEB524 - Non-Text Media Types</a:t>
            </a:r>
          </a:p>
        </p:txBody>
      </p:sp>
      <p:sp>
        <p:nvSpPr>
          <p:cNvPr id="5" name="Slide Number Placeholder 4">
            <a:extLst>
              <a:ext uri="{FF2B5EF4-FFF2-40B4-BE49-F238E27FC236}">
                <a16:creationId xmlns:a16="http://schemas.microsoft.com/office/drawing/2014/main" id="{55A65618-ACC0-40C9-B42B-FBA40F22967F}"/>
              </a:ext>
            </a:extLst>
          </p:cNvPr>
          <p:cNvSpPr>
            <a:spLocks noGrp="1"/>
          </p:cNvSpPr>
          <p:nvPr>
            <p:ph type="sldNum" sz="quarter" idx="12"/>
          </p:nvPr>
        </p:nvSpPr>
        <p:spPr/>
        <p:txBody>
          <a:bodyPr/>
          <a:lstStyle/>
          <a:p>
            <a:fld id="{8EA89E5F-593A-478B-8992-236FB4D0359B}" type="slidenum">
              <a:rPr lang="en-CA" smtClean="0"/>
              <a:t>18</a:t>
            </a:fld>
            <a:endParaRPr lang="en-CA"/>
          </a:p>
        </p:txBody>
      </p:sp>
    </p:spTree>
    <p:extLst>
      <p:ext uri="{BB962C8B-B14F-4D97-AF65-F5344CB8AC3E}">
        <p14:creationId xmlns:p14="http://schemas.microsoft.com/office/powerpoint/2010/main" val="13952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8A5F9-6899-4368-BDA5-DF66BCCBBDE3}"/>
              </a:ext>
            </a:extLst>
          </p:cNvPr>
          <p:cNvSpPr>
            <a:spLocks noGrp="1"/>
          </p:cNvSpPr>
          <p:nvPr>
            <p:ph type="title"/>
          </p:nvPr>
        </p:nvSpPr>
        <p:spPr/>
        <p:txBody>
          <a:bodyPr/>
          <a:lstStyle/>
          <a:p>
            <a:r>
              <a:rPr lang="en-CA" dirty="0"/>
              <a:t>Implications – File System Storage</a:t>
            </a:r>
          </a:p>
        </p:txBody>
      </p:sp>
      <p:sp>
        <p:nvSpPr>
          <p:cNvPr id="3" name="Content Placeholder 2">
            <a:extLst>
              <a:ext uri="{FF2B5EF4-FFF2-40B4-BE49-F238E27FC236}">
                <a16:creationId xmlns:a16="http://schemas.microsoft.com/office/drawing/2014/main" id="{A17A82FE-5315-4F6C-A6B5-ABEB2075DE72}"/>
              </a:ext>
            </a:extLst>
          </p:cNvPr>
          <p:cNvSpPr>
            <a:spLocks noGrp="1"/>
          </p:cNvSpPr>
          <p:nvPr>
            <p:ph idx="1"/>
          </p:nvPr>
        </p:nvSpPr>
        <p:spPr/>
        <p:txBody>
          <a:bodyPr>
            <a:normAutofit fontScale="92500" lnSpcReduction="20000"/>
          </a:bodyPr>
          <a:lstStyle/>
          <a:p>
            <a:r>
              <a:rPr lang="en-CA" dirty="0"/>
              <a:t>File names (for the media items) are important.</a:t>
            </a:r>
          </a:p>
          <a:p>
            <a:pPr lvl="1"/>
            <a:r>
              <a:rPr lang="en-CA" dirty="0"/>
              <a:t>Their length must be reasonable.</a:t>
            </a:r>
          </a:p>
          <a:p>
            <a:pPr lvl="1"/>
            <a:r>
              <a:rPr lang="en-CA" dirty="0"/>
              <a:t>They must be unique.</a:t>
            </a:r>
          </a:p>
          <a:p>
            <a:pPr lvl="1"/>
            <a:r>
              <a:rPr lang="en-CA" dirty="0"/>
              <a:t>To simplify coding and handling, the character set used for the file names should be neutral, especially for a web app that’s used worldwide.</a:t>
            </a:r>
          </a:p>
          <a:p>
            <a:r>
              <a:rPr lang="en-CA" dirty="0"/>
              <a:t>When using a file system storage approach, each media item is logically associated with an entity object in your problem domain.</a:t>
            </a:r>
          </a:p>
          <a:p>
            <a:r>
              <a:rPr lang="en-CA" dirty="0"/>
              <a:t>How do you maintain that association?</a:t>
            </a:r>
          </a:p>
          <a:p>
            <a:r>
              <a:rPr lang="en-CA" dirty="0"/>
              <a:t>It is likely that the media item itself cannot store information about the association and the file name may not be enough to do the job.</a:t>
            </a:r>
          </a:p>
          <a:p>
            <a:r>
              <a:rPr lang="en-CA" dirty="0"/>
              <a:t>Therefore, the entity object must include a property to hold the media item’s file name.</a:t>
            </a:r>
          </a:p>
        </p:txBody>
      </p:sp>
      <p:sp>
        <p:nvSpPr>
          <p:cNvPr id="4" name="Footer Placeholder 3">
            <a:extLst>
              <a:ext uri="{FF2B5EF4-FFF2-40B4-BE49-F238E27FC236}">
                <a16:creationId xmlns:a16="http://schemas.microsoft.com/office/drawing/2014/main" id="{326CBD71-C9CA-4C5C-94F4-9E5A2E23FEB7}"/>
              </a:ext>
            </a:extLst>
          </p:cNvPr>
          <p:cNvSpPr>
            <a:spLocks noGrp="1"/>
          </p:cNvSpPr>
          <p:nvPr>
            <p:ph type="ftr" sz="quarter" idx="11"/>
          </p:nvPr>
        </p:nvSpPr>
        <p:spPr/>
        <p:txBody>
          <a:bodyPr/>
          <a:lstStyle/>
          <a:p>
            <a:r>
              <a:rPr lang="en-CA"/>
              <a:t>WEB524 - Non-Text Media Types</a:t>
            </a:r>
          </a:p>
        </p:txBody>
      </p:sp>
      <p:sp>
        <p:nvSpPr>
          <p:cNvPr id="5" name="Slide Number Placeholder 4">
            <a:extLst>
              <a:ext uri="{FF2B5EF4-FFF2-40B4-BE49-F238E27FC236}">
                <a16:creationId xmlns:a16="http://schemas.microsoft.com/office/drawing/2014/main" id="{FF0BE8BC-0AA9-4CE0-A308-C53CDC6319AB}"/>
              </a:ext>
            </a:extLst>
          </p:cNvPr>
          <p:cNvSpPr>
            <a:spLocks noGrp="1"/>
          </p:cNvSpPr>
          <p:nvPr>
            <p:ph type="sldNum" sz="quarter" idx="12"/>
          </p:nvPr>
        </p:nvSpPr>
        <p:spPr/>
        <p:txBody>
          <a:bodyPr/>
          <a:lstStyle/>
          <a:p>
            <a:fld id="{8EA89E5F-593A-478B-8992-236FB4D0359B}" type="slidenum">
              <a:rPr lang="en-CA" smtClean="0"/>
              <a:t>19</a:t>
            </a:fld>
            <a:endParaRPr lang="en-CA"/>
          </a:p>
        </p:txBody>
      </p:sp>
    </p:spTree>
    <p:extLst>
      <p:ext uri="{BB962C8B-B14F-4D97-AF65-F5344CB8AC3E}">
        <p14:creationId xmlns:p14="http://schemas.microsoft.com/office/powerpoint/2010/main" val="853089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EE15A-DD32-4F97-8993-8FE39BCAED18}"/>
              </a:ext>
            </a:extLst>
          </p:cNvPr>
          <p:cNvSpPr>
            <a:spLocks noGrp="1"/>
          </p:cNvSpPr>
          <p:nvPr>
            <p:ph type="title"/>
          </p:nvPr>
        </p:nvSpPr>
        <p:spPr/>
        <p:txBody>
          <a:bodyPr/>
          <a:lstStyle/>
          <a:p>
            <a:r>
              <a:rPr lang="en-CA" dirty="0"/>
              <a:t>This Week</a:t>
            </a:r>
          </a:p>
        </p:txBody>
      </p:sp>
      <p:sp>
        <p:nvSpPr>
          <p:cNvPr id="3" name="Content Placeholder 2">
            <a:extLst>
              <a:ext uri="{FF2B5EF4-FFF2-40B4-BE49-F238E27FC236}">
                <a16:creationId xmlns:a16="http://schemas.microsoft.com/office/drawing/2014/main" id="{2ADB9F9A-828F-4539-B02D-591BEF202A0E}"/>
              </a:ext>
            </a:extLst>
          </p:cNvPr>
          <p:cNvSpPr>
            <a:spLocks noGrp="1"/>
          </p:cNvSpPr>
          <p:nvPr>
            <p:ph idx="1"/>
          </p:nvPr>
        </p:nvSpPr>
        <p:spPr/>
        <p:txBody>
          <a:bodyPr>
            <a:normAutofit/>
          </a:bodyPr>
          <a:lstStyle/>
          <a:p>
            <a:r>
              <a:rPr lang="en-CA" dirty="0"/>
              <a:t>We will work with non-text media types.</a:t>
            </a:r>
          </a:p>
          <a:p>
            <a:r>
              <a:rPr lang="en-CA" dirty="0"/>
              <a:t>Learn to develop web apps that capture, store, and deliver these content types.</a:t>
            </a:r>
          </a:p>
          <a:p>
            <a:r>
              <a:rPr lang="en-CA" dirty="0"/>
              <a:t>Today, we’ll cover techniques for handling a simple scenario where an entity class (Product, Player, Vehicle, Album, etc.) includes a single photo.</a:t>
            </a:r>
          </a:p>
          <a:p>
            <a:r>
              <a:rPr lang="en-CA" dirty="0"/>
              <a:t>Next class, we’ll covers techniques for handling a more complex scenario, where an entity class is associated with a collection of non-text media items.</a:t>
            </a:r>
          </a:p>
        </p:txBody>
      </p:sp>
      <p:sp>
        <p:nvSpPr>
          <p:cNvPr id="4" name="Footer Placeholder 3">
            <a:extLst>
              <a:ext uri="{FF2B5EF4-FFF2-40B4-BE49-F238E27FC236}">
                <a16:creationId xmlns:a16="http://schemas.microsoft.com/office/drawing/2014/main" id="{A96511CE-6058-4738-9792-0F57549E0451}"/>
              </a:ext>
            </a:extLst>
          </p:cNvPr>
          <p:cNvSpPr>
            <a:spLocks noGrp="1"/>
          </p:cNvSpPr>
          <p:nvPr>
            <p:ph type="ftr" sz="quarter" idx="11"/>
          </p:nvPr>
        </p:nvSpPr>
        <p:spPr/>
        <p:txBody>
          <a:bodyPr/>
          <a:lstStyle/>
          <a:p>
            <a:r>
              <a:rPr lang="en-CA"/>
              <a:t>WEB524 - Non-Text Media Types</a:t>
            </a:r>
          </a:p>
        </p:txBody>
      </p:sp>
      <p:sp>
        <p:nvSpPr>
          <p:cNvPr id="5" name="Slide Number Placeholder 4">
            <a:extLst>
              <a:ext uri="{FF2B5EF4-FFF2-40B4-BE49-F238E27FC236}">
                <a16:creationId xmlns:a16="http://schemas.microsoft.com/office/drawing/2014/main" id="{6C964ED4-E158-4E3F-83FC-5F9DF2073262}"/>
              </a:ext>
            </a:extLst>
          </p:cNvPr>
          <p:cNvSpPr>
            <a:spLocks noGrp="1"/>
          </p:cNvSpPr>
          <p:nvPr>
            <p:ph type="sldNum" sz="quarter" idx="12"/>
          </p:nvPr>
        </p:nvSpPr>
        <p:spPr/>
        <p:txBody>
          <a:bodyPr/>
          <a:lstStyle/>
          <a:p>
            <a:fld id="{8EA89E5F-593A-478B-8992-236FB4D0359B}" type="slidenum">
              <a:rPr lang="en-CA" smtClean="0"/>
              <a:t>2</a:t>
            </a:fld>
            <a:endParaRPr lang="en-CA"/>
          </a:p>
        </p:txBody>
      </p:sp>
    </p:spTree>
    <p:extLst>
      <p:ext uri="{BB962C8B-B14F-4D97-AF65-F5344CB8AC3E}">
        <p14:creationId xmlns:p14="http://schemas.microsoft.com/office/powerpoint/2010/main" val="2681641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90E26-EECC-4B00-9DD2-81F62D61110C}"/>
              </a:ext>
            </a:extLst>
          </p:cNvPr>
          <p:cNvSpPr>
            <a:spLocks noGrp="1"/>
          </p:cNvSpPr>
          <p:nvPr>
            <p:ph type="title"/>
          </p:nvPr>
        </p:nvSpPr>
        <p:spPr/>
        <p:txBody>
          <a:bodyPr/>
          <a:lstStyle/>
          <a:p>
            <a:r>
              <a:rPr lang="en-CA" dirty="0"/>
              <a:t>Implications – File System Storage</a:t>
            </a:r>
          </a:p>
        </p:txBody>
      </p:sp>
      <p:sp>
        <p:nvSpPr>
          <p:cNvPr id="3" name="Content Placeholder 2">
            <a:extLst>
              <a:ext uri="{FF2B5EF4-FFF2-40B4-BE49-F238E27FC236}">
                <a16:creationId xmlns:a16="http://schemas.microsoft.com/office/drawing/2014/main" id="{30F68FAB-60C8-4DFF-87C5-276F2F953FBE}"/>
              </a:ext>
            </a:extLst>
          </p:cNvPr>
          <p:cNvSpPr>
            <a:spLocks noGrp="1"/>
          </p:cNvSpPr>
          <p:nvPr>
            <p:ph idx="1"/>
          </p:nvPr>
        </p:nvSpPr>
        <p:spPr/>
        <p:txBody>
          <a:bodyPr>
            <a:normAutofit fontScale="92500" lnSpcReduction="20000"/>
          </a:bodyPr>
          <a:lstStyle/>
          <a:p>
            <a:r>
              <a:rPr lang="en-CA" dirty="0"/>
              <a:t>How should a file system media item be delivered to the browser?</a:t>
            </a:r>
          </a:p>
          <a:p>
            <a:r>
              <a:rPr lang="en-CA" dirty="0"/>
              <a:t>Statically, using a URL that maps to its file system location and file name? Or through some other dynamic and managed approach?</a:t>
            </a:r>
          </a:p>
          <a:p>
            <a:r>
              <a:rPr lang="en-CA" dirty="0"/>
              <a:t>Beyond file names, extension names and created/modified dates, the file system will not (and cannot) support metadata querying.</a:t>
            </a:r>
          </a:p>
          <a:p>
            <a:r>
              <a:rPr lang="en-CA" dirty="0"/>
              <a:t>It will become difficult (and non-performant) to handle a query, for example, for all photos larger than 1000px wide and 800px tall.</a:t>
            </a:r>
          </a:p>
          <a:p>
            <a:r>
              <a:rPr lang="en-CA" dirty="0"/>
              <a:t>It may be difficult or impossible to store descriptive metadata in the media item (depending upon its format).</a:t>
            </a:r>
          </a:p>
          <a:p>
            <a:r>
              <a:rPr lang="en-CA" dirty="0"/>
              <a:t>In a web app that uses both a persistent store (i.e. database) and the file system for data storage, the web app manager now must manage two separate storage locations, and ensure they’re backed up and secure.</a:t>
            </a:r>
          </a:p>
        </p:txBody>
      </p:sp>
      <p:sp>
        <p:nvSpPr>
          <p:cNvPr id="4" name="Footer Placeholder 3">
            <a:extLst>
              <a:ext uri="{FF2B5EF4-FFF2-40B4-BE49-F238E27FC236}">
                <a16:creationId xmlns:a16="http://schemas.microsoft.com/office/drawing/2014/main" id="{61082BAC-A5D5-4841-8A6D-DEBC345940DD}"/>
              </a:ext>
            </a:extLst>
          </p:cNvPr>
          <p:cNvSpPr>
            <a:spLocks noGrp="1"/>
          </p:cNvSpPr>
          <p:nvPr>
            <p:ph type="ftr" sz="quarter" idx="11"/>
          </p:nvPr>
        </p:nvSpPr>
        <p:spPr/>
        <p:txBody>
          <a:bodyPr/>
          <a:lstStyle/>
          <a:p>
            <a:r>
              <a:rPr lang="en-CA"/>
              <a:t>WEB524 - Non-Text Media Types</a:t>
            </a:r>
          </a:p>
        </p:txBody>
      </p:sp>
      <p:sp>
        <p:nvSpPr>
          <p:cNvPr id="5" name="Slide Number Placeholder 4">
            <a:extLst>
              <a:ext uri="{FF2B5EF4-FFF2-40B4-BE49-F238E27FC236}">
                <a16:creationId xmlns:a16="http://schemas.microsoft.com/office/drawing/2014/main" id="{E9891913-5A97-40AF-A0E0-27408ED9A3A2}"/>
              </a:ext>
            </a:extLst>
          </p:cNvPr>
          <p:cNvSpPr>
            <a:spLocks noGrp="1"/>
          </p:cNvSpPr>
          <p:nvPr>
            <p:ph type="sldNum" sz="quarter" idx="12"/>
          </p:nvPr>
        </p:nvSpPr>
        <p:spPr/>
        <p:txBody>
          <a:bodyPr/>
          <a:lstStyle/>
          <a:p>
            <a:fld id="{8EA89E5F-593A-478B-8992-236FB4D0359B}" type="slidenum">
              <a:rPr lang="en-CA" smtClean="0"/>
              <a:t>20</a:t>
            </a:fld>
            <a:endParaRPr lang="en-CA"/>
          </a:p>
        </p:txBody>
      </p:sp>
    </p:spTree>
    <p:extLst>
      <p:ext uri="{BB962C8B-B14F-4D97-AF65-F5344CB8AC3E}">
        <p14:creationId xmlns:p14="http://schemas.microsoft.com/office/powerpoint/2010/main" val="3595731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13145-8F4C-4BC3-9B5B-A1BE3ABC0BCB}"/>
              </a:ext>
            </a:extLst>
          </p:cNvPr>
          <p:cNvSpPr>
            <a:spLocks noGrp="1"/>
          </p:cNvSpPr>
          <p:nvPr>
            <p:ph type="title"/>
          </p:nvPr>
        </p:nvSpPr>
        <p:spPr/>
        <p:txBody>
          <a:bodyPr/>
          <a:lstStyle/>
          <a:p>
            <a:r>
              <a:rPr lang="en-CA" dirty="0"/>
              <a:t>Implications – Persistent Store</a:t>
            </a:r>
          </a:p>
        </p:txBody>
      </p:sp>
      <p:sp>
        <p:nvSpPr>
          <p:cNvPr id="3" name="Content Placeholder 2">
            <a:extLst>
              <a:ext uri="{FF2B5EF4-FFF2-40B4-BE49-F238E27FC236}">
                <a16:creationId xmlns:a16="http://schemas.microsoft.com/office/drawing/2014/main" id="{9CAB1D60-B665-46FB-B33B-7636FD24DA67}"/>
              </a:ext>
            </a:extLst>
          </p:cNvPr>
          <p:cNvSpPr>
            <a:spLocks noGrp="1"/>
          </p:cNvSpPr>
          <p:nvPr>
            <p:ph idx="1"/>
          </p:nvPr>
        </p:nvSpPr>
        <p:spPr/>
        <p:txBody>
          <a:bodyPr/>
          <a:lstStyle/>
          <a:p>
            <a:r>
              <a:rPr lang="en-CA" dirty="0"/>
              <a:t>In a database-hosted data store, the media item’s data is stored in a byte array (the C# type is Byte[]).</a:t>
            </a:r>
          </a:p>
          <a:p>
            <a:r>
              <a:rPr lang="en-CA" dirty="0"/>
              <a:t>This data type maps nicely to both the storage and delivery components involved.</a:t>
            </a:r>
          </a:p>
          <a:p>
            <a:r>
              <a:rPr lang="en-CA" dirty="0"/>
              <a:t>As a result, it’s on equal footing with the file system in this respect.</a:t>
            </a:r>
          </a:p>
          <a:p>
            <a:r>
              <a:rPr lang="en-CA" dirty="0"/>
              <a:t>You MUST store the media item’s media type string during the file upload task, that metadata is available in the Content-Type of the request.</a:t>
            </a:r>
          </a:p>
        </p:txBody>
      </p:sp>
      <p:sp>
        <p:nvSpPr>
          <p:cNvPr id="4" name="Footer Placeholder 3">
            <a:extLst>
              <a:ext uri="{FF2B5EF4-FFF2-40B4-BE49-F238E27FC236}">
                <a16:creationId xmlns:a16="http://schemas.microsoft.com/office/drawing/2014/main" id="{71AB6ABA-1823-4562-A71E-E50FC6AF3D76}"/>
              </a:ext>
            </a:extLst>
          </p:cNvPr>
          <p:cNvSpPr>
            <a:spLocks noGrp="1"/>
          </p:cNvSpPr>
          <p:nvPr>
            <p:ph type="ftr" sz="quarter" idx="11"/>
          </p:nvPr>
        </p:nvSpPr>
        <p:spPr/>
        <p:txBody>
          <a:bodyPr/>
          <a:lstStyle/>
          <a:p>
            <a:r>
              <a:rPr lang="en-CA"/>
              <a:t>WEB524 - Non-Text Media Types</a:t>
            </a:r>
          </a:p>
        </p:txBody>
      </p:sp>
      <p:sp>
        <p:nvSpPr>
          <p:cNvPr id="5" name="Slide Number Placeholder 4">
            <a:extLst>
              <a:ext uri="{FF2B5EF4-FFF2-40B4-BE49-F238E27FC236}">
                <a16:creationId xmlns:a16="http://schemas.microsoft.com/office/drawing/2014/main" id="{31975D07-2A2A-4E49-85DB-11611E8284FB}"/>
              </a:ext>
            </a:extLst>
          </p:cNvPr>
          <p:cNvSpPr>
            <a:spLocks noGrp="1"/>
          </p:cNvSpPr>
          <p:nvPr>
            <p:ph type="sldNum" sz="quarter" idx="12"/>
          </p:nvPr>
        </p:nvSpPr>
        <p:spPr/>
        <p:txBody>
          <a:bodyPr/>
          <a:lstStyle/>
          <a:p>
            <a:fld id="{8EA89E5F-593A-478B-8992-236FB4D0359B}" type="slidenum">
              <a:rPr lang="en-CA" smtClean="0"/>
              <a:t>21</a:t>
            </a:fld>
            <a:endParaRPr lang="en-CA"/>
          </a:p>
        </p:txBody>
      </p:sp>
    </p:spTree>
    <p:extLst>
      <p:ext uri="{BB962C8B-B14F-4D97-AF65-F5344CB8AC3E}">
        <p14:creationId xmlns:p14="http://schemas.microsoft.com/office/powerpoint/2010/main" val="3606265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F5D09-658B-481D-B510-B8B4C2B1BB7B}"/>
              </a:ext>
            </a:extLst>
          </p:cNvPr>
          <p:cNvSpPr>
            <a:spLocks noGrp="1"/>
          </p:cNvSpPr>
          <p:nvPr>
            <p:ph type="title"/>
          </p:nvPr>
        </p:nvSpPr>
        <p:spPr/>
        <p:txBody>
          <a:bodyPr/>
          <a:lstStyle/>
          <a:p>
            <a:r>
              <a:rPr lang="en-CA" dirty="0"/>
              <a:t>Implications – Persistent Store</a:t>
            </a:r>
          </a:p>
        </p:txBody>
      </p:sp>
      <p:sp>
        <p:nvSpPr>
          <p:cNvPr id="3" name="Content Placeholder 2">
            <a:extLst>
              <a:ext uri="{FF2B5EF4-FFF2-40B4-BE49-F238E27FC236}">
                <a16:creationId xmlns:a16="http://schemas.microsoft.com/office/drawing/2014/main" id="{91B6DA9B-E49D-4CB9-8BA3-6A037A1CA61F}"/>
              </a:ext>
            </a:extLst>
          </p:cNvPr>
          <p:cNvSpPr>
            <a:spLocks noGrp="1"/>
          </p:cNvSpPr>
          <p:nvPr>
            <p:ph idx="1"/>
          </p:nvPr>
        </p:nvSpPr>
        <p:spPr/>
        <p:txBody>
          <a:bodyPr>
            <a:normAutofit/>
          </a:bodyPr>
          <a:lstStyle/>
          <a:p>
            <a:r>
              <a:rPr lang="en-CA" dirty="0"/>
              <a:t>An advantage of this storage approach is that media item metadata can be stored alongside its data, as additional properties in the class that holds the media item’s data.</a:t>
            </a:r>
          </a:p>
          <a:p>
            <a:r>
              <a:rPr lang="en-CA" dirty="0"/>
              <a:t>For example, you can store a “Title”, a lengthy “Description”, and maybe some “tags” or “keywords”.</a:t>
            </a:r>
          </a:p>
          <a:p>
            <a:r>
              <a:rPr lang="en-CA" dirty="0"/>
              <a:t>Other properties that are relevant to the media item can be stored, and their values can come from the user, or by programmatically inspecting the media item. (For example, the pixel resolution of an image can be extracted from the data, without user intervention.)</a:t>
            </a:r>
          </a:p>
        </p:txBody>
      </p:sp>
      <p:sp>
        <p:nvSpPr>
          <p:cNvPr id="4" name="Footer Placeholder 3">
            <a:extLst>
              <a:ext uri="{FF2B5EF4-FFF2-40B4-BE49-F238E27FC236}">
                <a16:creationId xmlns:a16="http://schemas.microsoft.com/office/drawing/2014/main" id="{1545943B-01DF-4A9B-8DA6-CB871FA0004C}"/>
              </a:ext>
            </a:extLst>
          </p:cNvPr>
          <p:cNvSpPr>
            <a:spLocks noGrp="1"/>
          </p:cNvSpPr>
          <p:nvPr>
            <p:ph type="ftr" sz="quarter" idx="11"/>
          </p:nvPr>
        </p:nvSpPr>
        <p:spPr/>
        <p:txBody>
          <a:bodyPr/>
          <a:lstStyle/>
          <a:p>
            <a:r>
              <a:rPr lang="en-CA"/>
              <a:t>WEB524 - Non-Text Media Types</a:t>
            </a:r>
          </a:p>
        </p:txBody>
      </p:sp>
      <p:sp>
        <p:nvSpPr>
          <p:cNvPr id="5" name="Slide Number Placeholder 4">
            <a:extLst>
              <a:ext uri="{FF2B5EF4-FFF2-40B4-BE49-F238E27FC236}">
                <a16:creationId xmlns:a16="http://schemas.microsoft.com/office/drawing/2014/main" id="{6C9C21CB-69A0-4F13-A769-4B9F36EC282C}"/>
              </a:ext>
            </a:extLst>
          </p:cNvPr>
          <p:cNvSpPr>
            <a:spLocks noGrp="1"/>
          </p:cNvSpPr>
          <p:nvPr>
            <p:ph type="sldNum" sz="quarter" idx="12"/>
          </p:nvPr>
        </p:nvSpPr>
        <p:spPr/>
        <p:txBody>
          <a:bodyPr/>
          <a:lstStyle/>
          <a:p>
            <a:fld id="{8EA89E5F-593A-478B-8992-236FB4D0359B}" type="slidenum">
              <a:rPr lang="en-CA" smtClean="0"/>
              <a:t>22</a:t>
            </a:fld>
            <a:endParaRPr lang="en-CA"/>
          </a:p>
        </p:txBody>
      </p:sp>
    </p:spTree>
    <p:extLst>
      <p:ext uri="{BB962C8B-B14F-4D97-AF65-F5344CB8AC3E}">
        <p14:creationId xmlns:p14="http://schemas.microsoft.com/office/powerpoint/2010/main" val="2114722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4CB7-15ED-426B-9C24-F8A52385FC19}"/>
              </a:ext>
            </a:extLst>
          </p:cNvPr>
          <p:cNvSpPr>
            <a:spLocks noGrp="1"/>
          </p:cNvSpPr>
          <p:nvPr>
            <p:ph type="title"/>
          </p:nvPr>
        </p:nvSpPr>
        <p:spPr/>
        <p:txBody>
          <a:bodyPr/>
          <a:lstStyle/>
          <a:p>
            <a:r>
              <a:rPr lang="en-CA" dirty="0"/>
              <a:t>Implications – Persistent Store</a:t>
            </a:r>
          </a:p>
        </p:txBody>
      </p:sp>
      <p:sp>
        <p:nvSpPr>
          <p:cNvPr id="3" name="Content Placeholder 2">
            <a:extLst>
              <a:ext uri="{FF2B5EF4-FFF2-40B4-BE49-F238E27FC236}">
                <a16:creationId xmlns:a16="http://schemas.microsoft.com/office/drawing/2014/main" id="{064D1662-5385-4B22-887A-222215768992}"/>
              </a:ext>
            </a:extLst>
          </p:cNvPr>
          <p:cNvSpPr>
            <a:spLocks noGrp="1"/>
          </p:cNvSpPr>
          <p:nvPr>
            <p:ph idx="1"/>
          </p:nvPr>
        </p:nvSpPr>
        <p:spPr/>
        <p:txBody>
          <a:bodyPr>
            <a:normAutofit fontScale="92500"/>
          </a:bodyPr>
          <a:lstStyle/>
          <a:p>
            <a:r>
              <a:rPr lang="en-CA" dirty="0"/>
              <a:t>Delivery of the media item is managed by your app.</a:t>
            </a:r>
          </a:p>
          <a:p>
            <a:r>
              <a:rPr lang="en-CA" dirty="0"/>
              <a:t>Usually, a special-purpose controller accepts an identifier in the request URL, then locates the requested media item, and finally delivers it to the requestor.</a:t>
            </a:r>
          </a:p>
          <a:p>
            <a:r>
              <a:rPr lang="en-CA" dirty="0"/>
              <a:t>Backing up the web app’s data is simple since there’s a single location for all the app’s data (the persistent store).</a:t>
            </a:r>
          </a:p>
          <a:p>
            <a:r>
              <a:rPr lang="en-CA" dirty="0"/>
              <a:t>A frequent and notable criticism of this approach is that a media item is transformed when stored, then again when retrieved from the data store.</a:t>
            </a:r>
          </a:p>
          <a:p>
            <a:r>
              <a:rPr lang="en-CA" dirty="0"/>
              <a:t>For large media items, this work can be considerable and may hurt performance.</a:t>
            </a:r>
          </a:p>
        </p:txBody>
      </p:sp>
      <p:sp>
        <p:nvSpPr>
          <p:cNvPr id="4" name="Footer Placeholder 3">
            <a:extLst>
              <a:ext uri="{FF2B5EF4-FFF2-40B4-BE49-F238E27FC236}">
                <a16:creationId xmlns:a16="http://schemas.microsoft.com/office/drawing/2014/main" id="{5AD0B6F4-D009-4227-A324-94A8F98B1B30}"/>
              </a:ext>
            </a:extLst>
          </p:cNvPr>
          <p:cNvSpPr>
            <a:spLocks noGrp="1"/>
          </p:cNvSpPr>
          <p:nvPr>
            <p:ph type="ftr" sz="quarter" idx="11"/>
          </p:nvPr>
        </p:nvSpPr>
        <p:spPr/>
        <p:txBody>
          <a:bodyPr/>
          <a:lstStyle/>
          <a:p>
            <a:r>
              <a:rPr lang="en-CA"/>
              <a:t>WEB524 - Non-Text Media Types</a:t>
            </a:r>
          </a:p>
        </p:txBody>
      </p:sp>
      <p:sp>
        <p:nvSpPr>
          <p:cNvPr id="5" name="Slide Number Placeholder 4">
            <a:extLst>
              <a:ext uri="{FF2B5EF4-FFF2-40B4-BE49-F238E27FC236}">
                <a16:creationId xmlns:a16="http://schemas.microsoft.com/office/drawing/2014/main" id="{EDB2946E-0BD5-481A-9B70-209F431E7E88}"/>
              </a:ext>
            </a:extLst>
          </p:cNvPr>
          <p:cNvSpPr>
            <a:spLocks noGrp="1"/>
          </p:cNvSpPr>
          <p:nvPr>
            <p:ph type="sldNum" sz="quarter" idx="12"/>
          </p:nvPr>
        </p:nvSpPr>
        <p:spPr/>
        <p:txBody>
          <a:bodyPr/>
          <a:lstStyle/>
          <a:p>
            <a:fld id="{8EA89E5F-593A-478B-8992-236FB4D0359B}" type="slidenum">
              <a:rPr lang="en-CA" smtClean="0"/>
              <a:t>23</a:t>
            </a:fld>
            <a:endParaRPr lang="en-CA"/>
          </a:p>
        </p:txBody>
      </p:sp>
    </p:spTree>
    <p:extLst>
      <p:ext uri="{BB962C8B-B14F-4D97-AF65-F5344CB8AC3E}">
        <p14:creationId xmlns:p14="http://schemas.microsoft.com/office/powerpoint/2010/main" val="1488614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9B21A-0B3C-497A-9E51-66EA96ADCA71}"/>
              </a:ext>
            </a:extLst>
          </p:cNvPr>
          <p:cNvSpPr>
            <a:spLocks noGrp="1"/>
          </p:cNvSpPr>
          <p:nvPr>
            <p:ph type="title"/>
          </p:nvPr>
        </p:nvSpPr>
        <p:spPr/>
        <p:txBody>
          <a:bodyPr/>
          <a:lstStyle/>
          <a:p>
            <a:r>
              <a:rPr lang="en-CA" dirty="0"/>
              <a:t>Implications – Hybrid Approach</a:t>
            </a:r>
          </a:p>
        </p:txBody>
      </p:sp>
      <p:sp>
        <p:nvSpPr>
          <p:cNvPr id="3" name="Content Placeholder 2">
            <a:extLst>
              <a:ext uri="{FF2B5EF4-FFF2-40B4-BE49-F238E27FC236}">
                <a16:creationId xmlns:a16="http://schemas.microsoft.com/office/drawing/2014/main" id="{BA9305E1-1D66-43F1-9080-70A222890FC6}"/>
              </a:ext>
            </a:extLst>
          </p:cNvPr>
          <p:cNvSpPr>
            <a:spLocks noGrp="1"/>
          </p:cNvSpPr>
          <p:nvPr>
            <p:ph idx="1"/>
          </p:nvPr>
        </p:nvSpPr>
        <p:spPr>
          <a:xfrm>
            <a:off x="838200" y="1825625"/>
            <a:ext cx="10515600" cy="4178935"/>
          </a:xfrm>
        </p:spPr>
        <p:txBody>
          <a:bodyPr>
            <a:normAutofit fontScale="77500" lnSpcReduction="20000"/>
          </a:bodyPr>
          <a:lstStyle/>
          <a:p>
            <a:r>
              <a:rPr lang="en-CA" dirty="0"/>
              <a:t>It is also possible to combine both techniques.</a:t>
            </a:r>
          </a:p>
          <a:p>
            <a:r>
              <a:rPr lang="en-CA" dirty="0"/>
              <a:t>Your app stores the media item’s data in the file system and metadata in the data store.</a:t>
            </a:r>
          </a:p>
          <a:p>
            <a:r>
              <a:rPr lang="en-CA" dirty="0"/>
              <a:t>The file system location can be a folder in the web app’s URL namespace. Often, the file name is a GUID </a:t>
            </a:r>
            <a:r>
              <a:rPr lang="en-CA" i="1" dirty="0"/>
              <a:t>(or an adaptation of a GUID)</a:t>
            </a:r>
            <a:r>
              <a:rPr lang="en-CA" dirty="0"/>
              <a:t>.</a:t>
            </a:r>
          </a:p>
          <a:p>
            <a:r>
              <a:rPr lang="en-CA" dirty="0"/>
              <a:t>The data store class includes media item metadata including (most importantly) the file name.</a:t>
            </a:r>
          </a:p>
          <a:p>
            <a:r>
              <a:rPr lang="en-CA" dirty="0"/>
              <a:t>Like the persistent store approach, a special-purpose controller is used to help locate and deliver the requested media item.</a:t>
            </a:r>
          </a:p>
          <a:p>
            <a:r>
              <a:rPr lang="en-CA" dirty="0"/>
              <a:t>This approach is often used in situations where the media item size is large (multi-MB or multi-GB), or where there’s a large number (e.g. millions) of media items to manage.</a:t>
            </a:r>
          </a:p>
          <a:p>
            <a:r>
              <a:rPr lang="en-CA" dirty="0"/>
              <a:t>As you would suspect, today’s best-known and widely-used web apps use this approach. For example, YouTube, Facebook, Netflix, etc.</a:t>
            </a:r>
          </a:p>
        </p:txBody>
      </p:sp>
      <p:sp>
        <p:nvSpPr>
          <p:cNvPr id="4" name="Footer Placeholder 3">
            <a:extLst>
              <a:ext uri="{FF2B5EF4-FFF2-40B4-BE49-F238E27FC236}">
                <a16:creationId xmlns:a16="http://schemas.microsoft.com/office/drawing/2014/main" id="{E39841D8-A89A-4261-9B38-94BB1EB81469}"/>
              </a:ext>
            </a:extLst>
          </p:cNvPr>
          <p:cNvSpPr>
            <a:spLocks noGrp="1"/>
          </p:cNvSpPr>
          <p:nvPr>
            <p:ph type="ftr" sz="quarter" idx="11"/>
          </p:nvPr>
        </p:nvSpPr>
        <p:spPr/>
        <p:txBody>
          <a:bodyPr/>
          <a:lstStyle/>
          <a:p>
            <a:r>
              <a:rPr lang="en-CA"/>
              <a:t>WEB524 - Non-Text Media Types</a:t>
            </a:r>
          </a:p>
        </p:txBody>
      </p:sp>
      <p:sp>
        <p:nvSpPr>
          <p:cNvPr id="5" name="Slide Number Placeholder 4">
            <a:extLst>
              <a:ext uri="{FF2B5EF4-FFF2-40B4-BE49-F238E27FC236}">
                <a16:creationId xmlns:a16="http://schemas.microsoft.com/office/drawing/2014/main" id="{292111B4-422C-4F59-8447-FC6232809D34}"/>
              </a:ext>
            </a:extLst>
          </p:cNvPr>
          <p:cNvSpPr>
            <a:spLocks noGrp="1"/>
          </p:cNvSpPr>
          <p:nvPr>
            <p:ph type="sldNum" sz="quarter" idx="12"/>
          </p:nvPr>
        </p:nvSpPr>
        <p:spPr/>
        <p:txBody>
          <a:bodyPr/>
          <a:lstStyle/>
          <a:p>
            <a:fld id="{8EA89E5F-593A-478B-8992-236FB4D0359B}" type="slidenum">
              <a:rPr lang="en-CA" smtClean="0"/>
              <a:t>24</a:t>
            </a:fld>
            <a:endParaRPr lang="en-CA"/>
          </a:p>
        </p:txBody>
      </p:sp>
    </p:spTree>
    <p:extLst>
      <p:ext uri="{BB962C8B-B14F-4D97-AF65-F5344CB8AC3E}">
        <p14:creationId xmlns:p14="http://schemas.microsoft.com/office/powerpoint/2010/main" val="92336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3055C-C9C4-4ED9-A883-E5A0CFE3CFB1}"/>
              </a:ext>
            </a:extLst>
          </p:cNvPr>
          <p:cNvSpPr>
            <a:spLocks noGrp="1"/>
          </p:cNvSpPr>
          <p:nvPr>
            <p:ph type="title"/>
          </p:nvPr>
        </p:nvSpPr>
        <p:spPr/>
        <p:txBody>
          <a:bodyPr/>
          <a:lstStyle/>
          <a:p>
            <a:r>
              <a:rPr lang="en-CA" dirty="0"/>
              <a:t>Entity Class Design Considerations</a:t>
            </a:r>
          </a:p>
        </p:txBody>
      </p:sp>
      <p:sp>
        <p:nvSpPr>
          <p:cNvPr id="3" name="Content Placeholder 2">
            <a:extLst>
              <a:ext uri="{FF2B5EF4-FFF2-40B4-BE49-F238E27FC236}">
                <a16:creationId xmlns:a16="http://schemas.microsoft.com/office/drawing/2014/main" id="{E025224D-7EC7-471F-AA59-C4B48739F4EA}"/>
              </a:ext>
            </a:extLst>
          </p:cNvPr>
          <p:cNvSpPr>
            <a:spLocks noGrp="1"/>
          </p:cNvSpPr>
          <p:nvPr>
            <p:ph idx="1"/>
          </p:nvPr>
        </p:nvSpPr>
        <p:spPr/>
        <p:txBody>
          <a:bodyPr/>
          <a:lstStyle/>
          <a:p>
            <a:pPr marL="0" indent="0">
              <a:buNone/>
            </a:pPr>
            <a:r>
              <a:rPr lang="en-CA" dirty="0"/>
              <a:t>** Important **</a:t>
            </a:r>
          </a:p>
          <a:p>
            <a:endParaRPr lang="en-CA" dirty="0"/>
          </a:p>
          <a:p>
            <a:r>
              <a:rPr lang="en-CA" dirty="0"/>
              <a:t>As noted earlier, when using the persistent store, an entity class that includes a media item MUST have two properties:</a:t>
            </a:r>
          </a:p>
          <a:p>
            <a:pPr marL="971550" lvl="1" indent="-514350">
              <a:buFont typeface="+mj-lt"/>
              <a:buAutoNum type="arabicPeriod"/>
            </a:pPr>
            <a:r>
              <a:rPr lang="en-CA" dirty="0"/>
              <a:t>A byte array, for the media item’s data.</a:t>
            </a:r>
          </a:p>
          <a:p>
            <a:pPr marL="971550" lvl="1" indent="-514350">
              <a:buFont typeface="+mj-lt"/>
              <a:buAutoNum type="arabicPeriod"/>
            </a:pPr>
            <a:r>
              <a:rPr lang="en-CA" dirty="0"/>
              <a:t>A string for the media type.</a:t>
            </a:r>
          </a:p>
          <a:p>
            <a:r>
              <a:rPr lang="en-CA" dirty="0"/>
              <a:t>Beyond that, other properties (aka </a:t>
            </a:r>
            <a:r>
              <a:rPr lang="en-CA" i="1" dirty="0"/>
              <a:t>metadata</a:t>
            </a:r>
            <a:r>
              <a:rPr lang="en-CA" dirty="0"/>
              <a:t>) can be added if desired.</a:t>
            </a:r>
          </a:p>
          <a:p>
            <a:endParaRPr lang="en-CA" dirty="0"/>
          </a:p>
        </p:txBody>
      </p:sp>
      <p:sp>
        <p:nvSpPr>
          <p:cNvPr id="4" name="Footer Placeholder 3">
            <a:extLst>
              <a:ext uri="{FF2B5EF4-FFF2-40B4-BE49-F238E27FC236}">
                <a16:creationId xmlns:a16="http://schemas.microsoft.com/office/drawing/2014/main" id="{60F5DB3B-CAAC-4704-9C0E-3898CEB83CB5}"/>
              </a:ext>
            </a:extLst>
          </p:cNvPr>
          <p:cNvSpPr>
            <a:spLocks noGrp="1"/>
          </p:cNvSpPr>
          <p:nvPr>
            <p:ph type="ftr" sz="quarter" idx="11"/>
          </p:nvPr>
        </p:nvSpPr>
        <p:spPr/>
        <p:txBody>
          <a:bodyPr/>
          <a:lstStyle/>
          <a:p>
            <a:r>
              <a:rPr lang="en-CA"/>
              <a:t>WEB524 - Non-Text Media Types</a:t>
            </a:r>
          </a:p>
        </p:txBody>
      </p:sp>
      <p:sp>
        <p:nvSpPr>
          <p:cNvPr id="5" name="Slide Number Placeholder 4">
            <a:extLst>
              <a:ext uri="{FF2B5EF4-FFF2-40B4-BE49-F238E27FC236}">
                <a16:creationId xmlns:a16="http://schemas.microsoft.com/office/drawing/2014/main" id="{3E09165A-C449-4AA4-A7BD-A5048C631088}"/>
              </a:ext>
            </a:extLst>
          </p:cNvPr>
          <p:cNvSpPr>
            <a:spLocks noGrp="1"/>
          </p:cNvSpPr>
          <p:nvPr>
            <p:ph type="sldNum" sz="quarter" idx="12"/>
          </p:nvPr>
        </p:nvSpPr>
        <p:spPr/>
        <p:txBody>
          <a:bodyPr/>
          <a:lstStyle/>
          <a:p>
            <a:fld id="{8EA89E5F-593A-478B-8992-236FB4D0359B}" type="slidenum">
              <a:rPr lang="en-CA" smtClean="0"/>
              <a:t>25</a:t>
            </a:fld>
            <a:endParaRPr lang="en-CA"/>
          </a:p>
        </p:txBody>
      </p:sp>
    </p:spTree>
    <p:extLst>
      <p:ext uri="{BB962C8B-B14F-4D97-AF65-F5344CB8AC3E}">
        <p14:creationId xmlns:p14="http://schemas.microsoft.com/office/powerpoint/2010/main" val="817459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6696C-3B05-4EB2-AAD5-9FD4795A9AE8}"/>
              </a:ext>
            </a:extLst>
          </p:cNvPr>
          <p:cNvSpPr>
            <a:spLocks noGrp="1"/>
          </p:cNvSpPr>
          <p:nvPr>
            <p:ph type="title"/>
          </p:nvPr>
        </p:nvSpPr>
        <p:spPr/>
        <p:txBody>
          <a:bodyPr/>
          <a:lstStyle/>
          <a:p>
            <a:r>
              <a:rPr lang="en-CA" dirty="0"/>
              <a:t>Entity Class Design Considerations</a:t>
            </a:r>
          </a:p>
        </p:txBody>
      </p:sp>
      <p:sp>
        <p:nvSpPr>
          <p:cNvPr id="3" name="Content Placeholder 2">
            <a:extLst>
              <a:ext uri="{FF2B5EF4-FFF2-40B4-BE49-F238E27FC236}">
                <a16:creationId xmlns:a16="http://schemas.microsoft.com/office/drawing/2014/main" id="{4CF04394-062A-4A67-BCDB-B24CB242D433}"/>
              </a:ext>
            </a:extLst>
          </p:cNvPr>
          <p:cNvSpPr>
            <a:spLocks noGrp="1"/>
          </p:cNvSpPr>
          <p:nvPr>
            <p:ph idx="1"/>
          </p:nvPr>
        </p:nvSpPr>
        <p:spPr/>
        <p:txBody>
          <a:bodyPr>
            <a:normAutofit/>
          </a:bodyPr>
          <a:lstStyle/>
          <a:p>
            <a:r>
              <a:rPr lang="en-CA" dirty="0"/>
              <a:t>If the design of an entity class is intended to hold one distinct and unique media item, then it is acceptable to simply add these properties to the entity class.</a:t>
            </a:r>
          </a:p>
          <a:p>
            <a:r>
              <a:rPr lang="en-CA" dirty="0"/>
              <a:t>For example, if an Employee class will hold one – </a:t>
            </a:r>
            <a:r>
              <a:rPr lang="en-CA" i="1" dirty="0"/>
              <a:t>and only one</a:t>
            </a:r>
            <a:r>
              <a:rPr lang="en-CA" dirty="0"/>
              <a:t> – photo for the employee’s photo identification card, then the Employee class will include the two properties.</a:t>
            </a:r>
          </a:p>
          <a:p>
            <a:endParaRPr lang="en-CA" dirty="0"/>
          </a:p>
        </p:txBody>
      </p:sp>
      <p:sp>
        <p:nvSpPr>
          <p:cNvPr id="4" name="Footer Placeholder 3">
            <a:extLst>
              <a:ext uri="{FF2B5EF4-FFF2-40B4-BE49-F238E27FC236}">
                <a16:creationId xmlns:a16="http://schemas.microsoft.com/office/drawing/2014/main" id="{2ECE89F3-6F40-4FC2-AC33-DBAAF05418AE}"/>
              </a:ext>
            </a:extLst>
          </p:cNvPr>
          <p:cNvSpPr>
            <a:spLocks noGrp="1"/>
          </p:cNvSpPr>
          <p:nvPr>
            <p:ph type="ftr" sz="quarter" idx="11"/>
          </p:nvPr>
        </p:nvSpPr>
        <p:spPr/>
        <p:txBody>
          <a:bodyPr/>
          <a:lstStyle/>
          <a:p>
            <a:r>
              <a:rPr lang="en-CA"/>
              <a:t>WEB524 - Non-Text Media Types</a:t>
            </a:r>
          </a:p>
        </p:txBody>
      </p:sp>
      <p:sp>
        <p:nvSpPr>
          <p:cNvPr id="5" name="Slide Number Placeholder 4">
            <a:extLst>
              <a:ext uri="{FF2B5EF4-FFF2-40B4-BE49-F238E27FC236}">
                <a16:creationId xmlns:a16="http://schemas.microsoft.com/office/drawing/2014/main" id="{29739ADB-5721-4111-8555-1E9C3A921353}"/>
              </a:ext>
            </a:extLst>
          </p:cNvPr>
          <p:cNvSpPr>
            <a:spLocks noGrp="1"/>
          </p:cNvSpPr>
          <p:nvPr>
            <p:ph type="sldNum" sz="quarter" idx="12"/>
          </p:nvPr>
        </p:nvSpPr>
        <p:spPr/>
        <p:txBody>
          <a:bodyPr/>
          <a:lstStyle/>
          <a:p>
            <a:fld id="{8EA89E5F-593A-478B-8992-236FB4D0359B}" type="slidenum">
              <a:rPr lang="en-CA" smtClean="0"/>
              <a:t>26</a:t>
            </a:fld>
            <a:endParaRPr lang="en-CA"/>
          </a:p>
        </p:txBody>
      </p:sp>
    </p:spTree>
    <p:extLst>
      <p:ext uri="{BB962C8B-B14F-4D97-AF65-F5344CB8AC3E}">
        <p14:creationId xmlns:p14="http://schemas.microsoft.com/office/powerpoint/2010/main" val="1241668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C76B1-375C-416C-979F-0AD6E8B0B60F}"/>
              </a:ext>
            </a:extLst>
          </p:cNvPr>
          <p:cNvSpPr>
            <a:spLocks noGrp="1"/>
          </p:cNvSpPr>
          <p:nvPr>
            <p:ph type="title"/>
          </p:nvPr>
        </p:nvSpPr>
        <p:spPr/>
        <p:txBody>
          <a:bodyPr/>
          <a:lstStyle/>
          <a:p>
            <a:r>
              <a:rPr lang="en-CA" dirty="0"/>
              <a:t>“… Base” View Model Class Considerations</a:t>
            </a:r>
          </a:p>
        </p:txBody>
      </p:sp>
      <p:sp>
        <p:nvSpPr>
          <p:cNvPr id="3" name="Content Placeholder 2">
            <a:extLst>
              <a:ext uri="{FF2B5EF4-FFF2-40B4-BE49-F238E27FC236}">
                <a16:creationId xmlns:a16="http://schemas.microsoft.com/office/drawing/2014/main" id="{B3893BC9-8020-47EC-9275-57E2071EC719}"/>
              </a:ext>
            </a:extLst>
          </p:cNvPr>
          <p:cNvSpPr>
            <a:spLocks noGrp="1"/>
          </p:cNvSpPr>
          <p:nvPr>
            <p:ph idx="1"/>
          </p:nvPr>
        </p:nvSpPr>
        <p:spPr/>
        <p:txBody>
          <a:bodyPr/>
          <a:lstStyle/>
          <a:p>
            <a:r>
              <a:rPr lang="en-CA" dirty="0"/>
              <a:t>In the “…Base” view model classes, DO NOT include the byte array property.</a:t>
            </a:r>
          </a:p>
          <a:p>
            <a:r>
              <a:rPr lang="en-CA" dirty="0"/>
              <a:t>In fact, NEVER include this property in view models that are used to deliver data to a </a:t>
            </a:r>
            <a:r>
              <a:rPr lang="en-CA"/>
              <a:t>browser.</a:t>
            </a:r>
            <a:endParaRPr lang="en-CA" dirty="0"/>
          </a:p>
          <a:p>
            <a:r>
              <a:rPr lang="en-CA" dirty="0"/>
              <a:t>If you want or need to detect the presence of a media item, then you can add a property to do this. </a:t>
            </a:r>
          </a:p>
          <a:p>
            <a:pPr lvl="1"/>
            <a:r>
              <a:rPr lang="en-CA" dirty="0"/>
              <a:t>Perhaps a bool property that is programmatically-determined.</a:t>
            </a:r>
          </a:p>
          <a:p>
            <a:pPr lvl="1"/>
            <a:r>
              <a:rPr lang="en-CA" dirty="0"/>
              <a:t>Or, an int property that holds the size of the byte array data.</a:t>
            </a:r>
          </a:p>
        </p:txBody>
      </p:sp>
      <p:sp>
        <p:nvSpPr>
          <p:cNvPr id="4" name="Footer Placeholder 3">
            <a:extLst>
              <a:ext uri="{FF2B5EF4-FFF2-40B4-BE49-F238E27FC236}">
                <a16:creationId xmlns:a16="http://schemas.microsoft.com/office/drawing/2014/main" id="{4471C57F-B19F-41BB-A775-08757A1BF988}"/>
              </a:ext>
            </a:extLst>
          </p:cNvPr>
          <p:cNvSpPr>
            <a:spLocks noGrp="1"/>
          </p:cNvSpPr>
          <p:nvPr>
            <p:ph type="ftr" sz="quarter" idx="11"/>
          </p:nvPr>
        </p:nvSpPr>
        <p:spPr/>
        <p:txBody>
          <a:bodyPr/>
          <a:lstStyle/>
          <a:p>
            <a:r>
              <a:rPr lang="en-CA"/>
              <a:t>WEB524 - Non-Text Media Types</a:t>
            </a:r>
          </a:p>
        </p:txBody>
      </p:sp>
      <p:sp>
        <p:nvSpPr>
          <p:cNvPr id="5" name="Slide Number Placeholder 4">
            <a:extLst>
              <a:ext uri="{FF2B5EF4-FFF2-40B4-BE49-F238E27FC236}">
                <a16:creationId xmlns:a16="http://schemas.microsoft.com/office/drawing/2014/main" id="{0C5C6BE6-F10A-4157-9C71-1BD9C87FCD7C}"/>
              </a:ext>
            </a:extLst>
          </p:cNvPr>
          <p:cNvSpPr>
            <a:spLocks noGrp="1"/>
          </p:cNvSpPr>
          <p:nvPr>
            <p:ph type="sldNum" sz="quarter" idx="12"/>
          </p:nvPr>
        </p:nvSpPr>
        <p:spPr/>
        <p:txBody>
          <a:bodyPr/>
          <a:lstStyle/>
          <a:p>
            <a:fld id="{8EA89E5F-593A-478B-8992-236FB4D0359B}" type="slidenum">
              <a:rPr lang="en-CA" smtClean="0"/>
              <a:t>27</a:t>
            </a:fld>
            <a:endParaRPr lang="en-CA"/>
          </a:p>
        </p:txBody>
      </p:sp>
    </p:spTree>
    <p:extLst>
      <p:ext uri="{BB962C8B-B14F-4D97-AF65-F5344CB8AC3E}">
        <p14:creationId xmlns:p14="http://schemas.microsoft.com/office/powerpoint/2010/main" val="2401941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C908F-0557-4809-9C30-04C6EB884CEA}"/>
              </a:ext>
            </a:extLst>
          </p:cNvPr>
          <p:cNvSpPr>
            <a:spLocks noGrp="1"/>
          </p:cNvSpPr>
          <p:nvPr>
            <p:ph type="title"/>
          </p:nvPr>
        </p:nvSpPr>
        <p:spPr/>
        <p:txBody>
          <a:bodyPr/>
          <a:lstStyle/>
          <a:p>
            <a:r>
              <a:rPr lang="en-CA" dirty="0"/>
              <a:t>Collections of Media Items</a:t>
            </a:r>
          </a:p>
        </p:txBody>
      </p:sp>
      <p:sp>
        <p:nvSpPr>
          <p:cNvPr id="3" name="Content Placeholder 2">
            <a:extLst>
              <a:ext uri="{FF2B5EF4-FFF2-40B4-BE49-F238E27FC236}">
                <a16:creationId xmlns:a16="http://schemas.microsoft.com/office/drawing/2014/main" id="{250AD2FF-5976-4E04-BB70-95EA003E58C9}"/>
              </a:ext>
            </a:extLst>
          </p:cNvPr>
          <p:cNvSpPr>
            <a:spLocks noGrp="1"/>
          </p:cNvSpPr>
          <p:nvPr>
            <p:ph idx="1"/>
          </p:nvPr>
        </p:nvSpPr>
        <p:spPr/>
        <p:txBody>
          <a:bodyPr>
            <a:normAutofit/>
          </a:bodyPr>
          <a:lstStyle/>
          <a:p>
            <a:r>
              <a:rPr lang="en-CA" dirty="0"/>
              <a:t>If an entity object needs a collection of media items (e.g. a photo gallery for a Product object)</a:t>
            </a:r>
          </a:p>
          <a:p>
            <a:r>
              <a:rPr lang="en-CA" dirty="0"/>
              <a:t>Create a separate entity class for the media item and then configure the to-one and to-many (or whatever) associations needed to meet the needs of the problem domain.</a:t>
            </a:r>
          </a:p>
          <a:p>
            <a:r>
              <a:rPr lang="en-CA" dirty="0"/>
              <a:t>If the primary purpose of the app is to manage media items (like YouTube, for example), then the entity class(es) must be designed around the needs of the app and the media item entity classes become the central part of the design model.  This topic is beyond the scope of this course.</a:t>
            </a:r>
          </a:p>
        </p:txBody>
      </p:sp>
      <p:sp>
        <p:nvSpPr>
          <p:cNvPr id="4" name="Footer Placeholder 3">
            <a:extLst>
              <a:ext uri="{FF2B5EF4-FFF2-40B4-BE49-F238E27FC236}">
                <a16:creationId xmlns:a16="http://schemas.microsoft.com/office/drawing/2014/main" id="{31DC7270-C4C8-49A7-88D2-F9ED43456B44}"/>
              </a:ext>
            </a:extLst>
          </p:cNvPr>
          <p:cNvSpPr>
            <a:spLocks noGrp="1"/>
          </p:cNvSpPr>
          <p:nvPr>
            <p:ph type="ftr" sz="quarter" idx="11"/>
          </p:nvPr>
        </p:nvSpPr>
        <p:spPr/>
        <p:txBody>
          <a:bodyPr/>
          <a:lstStyle/>
          <a:p>
            <a:r>
              <a:rPr lang="en-CA"/>
              <a:t>WEB524 - Non-Text Media Types</a:t>
            </a:r>
          </a:p>
        </p:txBody>
      </p:sp>
      <p:sp>
        <p:nvSpPr>
          <p:cNvPr id="5" name="Slide Number Placeholder 4">
            <a:extLst>
              <a:ext uri="{FF2B5EF4-FFF2-40B4-BE49-F238E27FC236}">
                <a16:creationId xmlns:a16="http://schemas.microsoft.com/office/drawing/2014/main" id="{A8DF6B4A-B4C2-4390-90E7-AD8C9B9AF4AD}"/>
              </a:ext>
            </a:extLst>
          </p:cNvPr>
          <p:cNvSpPr>
            <a:spLocks noGrp="1"/>
          </p:cNvSpPr>
          <p:nvPr>
            <p:ph type="sldNum" sz="quarter" idx="12"/>
          </p:nvPr>
        </p:nvSpPr>
        <p:spPr/>
        <p:txBody>
          <a:bodyPr/>
          <a:lstStyle/>
          <a:p>
            <a:fld id="{8EA89E5F-593A-478B-8992-236FB4D0359B}" type="slidenum">
              <a:rPr lang="en-CA" smtClean="0"/>
              <a:t>28</a:t>
            </a:fld>
            <a:endParaRPr lang="en-CA"/>
          </a:p>
        </p:txBody>
      </p:sp>
    </p:spTree>
    <p:extLst>
      <p:ext uri="{BB962C8B-B14F-4D97-AF65-F5344CB8AC3E}">
        <p14:creationId xmlns:p14="http://schemas.microsoft.com/office/powerpoint/2010/main" val="21580906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70FC5-3BC5-4CB6-89FC-1F9C3DF1F8BD}"/>
              </a:ext>
            </a:extLst>
          </p:cNvPr>
          <p:cNvSpPr>
            <a:spLocks noGrp="1"/>
          </p:cNvSpPr>
          <p:nvPr>
            <p:ph type="title"/>
          </p:nvPr>
        </p:nvSpPr>
        <p:spPr/>
        <p:txBody>
          <a:bodyPr/>
          <a:lstStyle/>
          <a:p>
            <a:r>
              <a:rPr lang="en-CA" dirty="0"/>
              <a:t>Hands-On – A Solution to Capture, Store and Deliver Media Items</a:t>
            </a:r>
          </a:p>
        </p:txBody>
      </p:sp>
      <p:sp>
        <p:nvSpPr>
          <p:cNvPr id="3" name="Content Placeholder 2">
            <a:extLst>
              <a:ext uri="{FF2B5EF4-FFF2-40B4-BE49-F238E27FC236}">
                <a16:creationId xmlns:a16="http://schemas.microsoft.com/office/drawing/2014/main" id="{5AEF36B7-2CD5-4C61-B948-494A6A61BC83}"/>
              </a:ext>
            </a:extLst>
          </p:cNvPr>
          <p:cNvSpPr>
            <a:spLocks noGrp="1"/>
          </p:cNvSpPr>
          <p:nvPr>
            <p:ph idx="1"/>
          </p:nvPr>
        </p:nvSpPr>
        <p:spPr/>
        <p:txBody>
          <a:bodyPr>
            <a:normAutofit fontScale="92500" lnSpcReduction="10000"/>
          </a:bodyPr>
          <a:lstStyle/>
          <a:p>
            <a:r>
              <a:rPr lang="en-CA" dirty="0"/>
              <a:t>Download the “</a:t>
            </a:r>
            <a:r>
              <a:rPr lang="en-CA" b="1" dirty="0" err="1"/>
              <a:t>PhotoProperty</a:t>
            </a:r>
            <a:r>
              <a:rPr lang="en-CA" dirty="0"/>
              <a:t>” code example and the document “</a:t>
            </a:r>
            <a:r>
              <a:rPr lang="en-CA" b="1" dirty="0"/>
              <a:t>Lecture 10.1 Hands On Lab</a:t>
            </a:r>
            <a:r>
              <a:rPr lang="en-CA" dirty="0"/>
              <a:t>” from Blackboard.</a:t>
            </a:r>
          </a:p>
          <a:p>
            <a:r>
              <a:rPr lang="en-CA" dirty="0"/>
              <a:t>Study the document and code example.</a:t>
            </a:r>
          </a:p>
          <a:p>
            <a:endParaRPr lang="en-CA" b="1" dirty="0"/>
          </a:p>
          <a:p>
            <a:r>
              <a:rPr lang="en-CA" b="1" dirty="0"/>
              <a:t>Answer the </a:t>
            </a:r>
            <a:r>
              <a:rPr lang="en-CA" b="1"/>
              <a:t>following questions:</a:t>
            </a:r>
            <a:endParaRPr lang="en-CA" b="1" dirty="0"/>
          </a:p>
          <a:p>
            <a:pPr lvl="1"/>
            <a:r>
              <a:rPr lang="en-CA" dirty="0"/>
              <a:t>In the “Create” view for a Vehicle, why must we use a different constructor to render the form?</a:t>
            </a:r>
          </a:p>
          <a:p>
            <a:pPr lvl="1"/>
            <a:r>
              <a:rPr lang="en-CA" dirty="0"/>
              <a:t>In the </a:t>
            </a:r>
            <a:r>
              <a:rPr lang="en-CA" dirty="0" err="1"/>
              <a:t>Manager.VehicleAdd</a:t>
            </a:r>
            <a:r>
              <a:rPr lang="en-CA" dirty="0"/>
              <a:t>() function, why are we able to skip the null check on the </a:t>
            </a:r>
            <a:r>
              <a:rPr lang="en-CA" dirty="0" err="1"/>
              <a:t>PhotoUpload</a:t>
            </a:r>
            <a:r>
              <a:rPr lang="en-CA" dirty="0"/>
              <a:t> property?</a:t>
            </a:r>
          </a:p>
          <a:p>
            <a:pPr lvl="1"/>
            <a:r>
              <a:rPr lang="en-CA" dirty="0"/>
              <a:t>Briefly explain the steps necessary to deliver both the Vehicle Index page and the vehicle photos displayed on that page.  Please mention what requests are made from the browser and what the HTML output would look like.</a:t>
            </a:r>
          </a:p>
        </p:txBody>
      </p:sp>
      <p:sp>
        <p:nvSpPr>
          <p:cNvPr id="4" name="Footer Placeholder 3">
            <a:extLst>
              <a:ext uri="{FF2B5EF4-FFF2-40B4-BE49-F238E27FC236}">
                <a16:creationId xmlns:a16="http://schemas.microsoft.com/office/drawing/2014/main" id="{A90AFE67-A076-4BB7-9928-17826F3DDE3E}"/>
              </a:ext>
            </a:extLst>
          </p:cNvPr>
          <p:cNvSpPr>
            <a:spLocks noGrp="1"/>
          </p:cNvSpPr>
          <p:nvPr>
            <p:ph type="ftr" sz="quarter" idx="11"/>
          </p:nvPr>
        </p:nvSpPr>
        <p:spPr/>
        <p:txBody>
          <a:bodyPr/>
          <a:lstStyle/>
          <a:p>
            <a:r>
              <a:rPr lang="en-CA"/>
              <a:t>WEB524 - Non-Text Media Types</a:t>
            </a:r>
          </a:p>
        </p:txBody>
      </p:sp>
      <p:sp>
        <p:nvSpPr>
          <p:cNvPr id="5" name="Slide Number Placeholder 4">
            <a:extLst>
              <a:ext uri="{FF2B5EF4-FFF2-40B4-BE49-F238E27FC236}">
                <a16:creationId xmlns:a16="http://schemas.microsoft.com/office/drawing/2014/main" id="{5608D66A-84A7-4C7F-A386-6CB63A3BAC07}"/>
              </a:ext>
            </a:extLst>
          </p:cNvPr>
          <p:cNvSpPr>
            <a:spLocks noGrp="1"/>
          </p:cNvSpPr>
          <p:nvPr>
            <p:ph type="sldNum" sz="quarter" idx="12"/>
          </p:nvPr>
        </p:nvSpPr>
        <p:spPr/>
        <p:txBody>
          <a:bodyPr/>
          <a:lstStyle/>
          <a:p>
            <a:fld id="{8EA89E5F-593A-478B-8992-236FB4D0359B}" type="slidenum">
              <a:rPr lang="en-CA" smtClean="0"/>
              <a:t>29</a:t>
            </a:fld>
            <a:endParaRPr lang="en-CA"/>
          </a:p>
        </p:txBody>
      </p:sp>
    </p:spTree>
    <p:extLst>
      <p:ext uri="{BB962C8B-B14F-4D97-AF65-F5344CB8AC3E}">
        <p14:creationId xmlns:p14="http://schemas.microsoft.com/office/powerpoint/2010/main" val="432051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0CF41-DD85-4380-A0CA-3D41EE853EC6}"/>
              </a:ext>
            </a:extLst>
          </p:cNvPr>
          <p:cNvSpPr>
            <a:spLocks noGrp="1"/>
          </p:cNvSpPr>
          <p:nvPr>
            <p:ph type="title"/>
          </p:nvPr>
        </p:nvSpPr>
        <p:spPr/>
        <p:txBody>
          <a:bodyPr/>
          <a:lstStyle/>
          <a:p>
            <a:r>
              <a:rPr lang="en-CA" dirty="0"/>
              <a:t>Images in HTML</a:t>
            </a:r>
          </a:p>
        </p:txBody>
      </p:sp>
      <p:sp>
        <p:nvSpPr>
          <p:cNvPr id="3" name="Content Placeholder 2">
            <a:extLst>
              <a:ext uri="{FF2B5EF4-FFF2-40B4-BE49-F238E27FC236}">
                <a16:creationId xmlns:a16="http://schemas.microsoft.com/office/drawing/2014/main" id="{8D0F1CD7-689F-401B-8DFA-C95FAC4F356F}"/>
              </a:ext>
            </a:extLst>
          </p:cNvPr>
          <p:cNvSpPr>
            <a:spLocks noGrp="1"/>
          </p:cNvSpPr>
          <p:nvPr>
            <p:ph idx="1"/>
          </p:nvPr>
        </p:nvSpPr>
        <p:spPr>
          <a:xfrm>
            <a:off x="838200" y="1825625"/>
            <a:ext cx="5442857" cy="1229952"/>
          </a:xfrm>
        </p:spPr>
        <p:txBody>
          <a:bodyPr>
            <a:normAutofit lnSpcReduction="10000"/>
          </a:bodyPr>
          <a:lstStyle/>
          <a:p>
            <a:r>
              <a:rPr lang="en-CA" dirty="0"/>
              <a:t>Every student in this course has coded a static HTML document that includes a photo.</a:t>
            </a:r>
          </a:p>
        </p:txBody>
      </p:sp>
      <p:pic>
        <p:nvPicPr>
          <p:cNvPr id="4" name="Picture 3">
            <a:extLst>
              <a:ext uri="{FF2B5EF4-FFF2-40B4-BE49-F238E27FC236}">
                <a16:creationId xmlns:a16="http://schemas.microsoft.com/office/drawing/2014/main" id="{CE7763BB-ADE8-404B-A3D3-775F1115131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73773" y="1456550"/>
            <a:ext cx="4507027" cy="4457608"/>
          </a:xfrm>
          <a:prstGeom prst="rect">
            <a:avLst/>
          </a:prstGeom>
          <a:ln w="6350">
            <a:solidFill>
              <a:schemeClr val="tx1"/>
            </a:solidFill>
          </a:ln>
        </p:spPr>
      </p:pic>
      <p:pic>
        <p:nvPicPr>
          <p:cNvPr id="5" name="Picture 4">
            <a:extLst>
              <a:ext uri="{FF2B5EF4-FFF2-40B4-BE49-F238E27FC236}">
                <a16:creationId xmlns:a16="http://schemas.microsoft.com/office/drawing/2014/main" id="{3B782CED-4079-4BB1-BAC0-CE23786D6CA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5494" y="3055577"/>
            <a:ext cx="5456260" cy="2858581"/>
          </a:xfrm>
          <a:prstGeom prst="rect">
            <a:avLst/>
          </a:prstGeom>
        </p:spPr>
      </p:pic>
      <p:sp>
        <p:nvSpPr>
          <p:cNvPr id="6" name="Footer Placeholder 5">
            <a:extLst>
              <a:ext uri="{FF2B5EF4-FFF2-40B4-BE49-F238E27FC236}">
                <a16:creationId xmlns:a16="http://schemas.microsoft.com/office/drawing/2014/main" id="{719943FF-EB76-4185-AFA9-C18820B86E97}"/>
              </a:ext>
            </a:extLst>
          </p:cNvPr>
          <p:cNvSpPr>
            <a:spLocks noGrp="1"/>
          </p:cNvSpPr>
          <p:nvPr>
            <p:ph type="ftr" sz="quarter" idx="11"/>
          </p:nvPr>
        </p:nvSpPr>
        <p:spPr/>
        <p:txBody>
          <a:bodyPr/>
          <a:lstStyle/>
          <a:p>
            <a:r>
              <a:rPr lang="en-CA"/>
              <a:t>WEB524 - Non-Text Media Types</a:t>
            </a:r>
          </a:p>
        </p:txBody>
      </p:sp>
      <p:sp>
        <p:nvSpPr>
          <p:cNvPr id="7" name="Slide Number Placeholder 6">
            <a:extLst>
              <a:ext uri="{FF2B5EF4-FFF2-40B4-BE49-F238E27FC236}">
                <a16:creationId xmlns:a16="http://schemas.microsoft.com/office/drawing/2014/main" id="{A4C7045A-5997-4D69-89C6-75534868CD00}"/>
              </a:ext>
            </a:extLst>
          </p:cNvPr>
          <p:cNvSpPr>
            <a:spLocks noGrp="1"/>
          </p:cNvSpPr>
          <p:nvPr>
            <p:ph type="sldNum" sz="quarter" idx="12"/>
          </p:nvPr>
        </p:nvSpPr>
        <p:spPr/>
        <p:txBody>
          <a:bodyPr/>
          <a:lstStyle/>
          <a:p>
            <a:fld id="{8EA89E5F-593A-478B-8992-236FB4D0359B}" type="slidenum">
              <a:rPr lang="en-CA" smtClean="0"/>
              <a:t>3</a:t>
            </a:fld>
            <a:endParaRPr lang="en-CA"/>
          </a:p>
        </p:txBody>
      </p:sp>
    </p:spTree>
    <p:extLst>
      <p:ext uri="{BB962C8B-B14F-4D97-AF65-F5344CB8AC3E}">
        <p14:creationId xmlns:p14="http://schemas.microsoft.com/office/powerpoint/2010/main" val="36656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BB84-CCD0-4CB3-820A-2FC58377D558}"/>
              </a:ext>
            </a:extLst>
          </p:cNvPr>
          <p:cNvSpPr>
            <a:spLocks noGrp="1"/>
          </p:cNvSpPr>
          <p:nvPr>
            <p:ph type="title"/>
          </p:nvPr>
        </p:nvSpPr>
        <p:spPr/>
        <p:txBody>
          <a:bodyPr/>
          <a:lstStyle/>
          <a:p>
            <a:r>
              <a:rPr lang="en-CA" dirty="0"/>
              <a:t>The &lt;</a:t>
            </a:r>
            <a:r>
              <a:rPr lang="en-CA" dirty="0" err="1"/>
              <a:t>img</a:t>
            </a:r>
            <a:r>
              <a:rPr lang="en-CA" dirty="0"/>
              <a:t>&gt; Element</a:t>
            </a:r>
          </a:p>
        </p:txBody>
      </p:sp>
      <p:sp>
        <p:nvSpPr>
          <p:cNvPr id="3" name="Content Placeholder 2">
            <a:extLst>
              <a:ext uri="{FF2B5EF4-FFF2-40B4-BE49-F238E27FC236}">
                <a16:creationId xmlns:a16="http://schemas.microsoft.com/office/drawing/2014/main" id="{C1E337B8-0BB4-47A5-8101-986B9B0475FE}"/>
              </a:ext>
            </a:extLst>
          </p:cNvPr>
          <p:cNvSpPr>
            <a:spLocks noGrp="1"/>
          </p:cNvSpPr>
          <p:nvPr>
            <p:ph idx="1"/>
          </p:nvPr>
        </p:nvSpPr>
        <p:spPr>
          <a:xfrm>
            <a:off x="838200" y="1825625"/>
            <a:ext cx="5900057" cy="4351338"/>
          </a:xfrm>
        </p:spPr>
        <p:txBody>
          <a:bodyPr>
            <a:normAutofit/>
          </a:bodyPr>
          <a:lstStyle/>
          <a:p>
            <a:r>
              <a:rPr lang="en-CA" dirty="0"/>
              <a:t>Notice that the photo is defined by the HTML &lt;</a:t>
            </a:r>
            <a:r>
              <a:rPr lang="en-CA" dirty="0" err="1"/>
              <a:t>img</a:t>
            </a:r>
            <a:r>
              <a:rPr lang="en-CA" dirty="0"/>
              <a:t>&gt; element.</a:t>
            </a:r>
          </a:p>
          <a:p>
            <a:r>
              <a:rPr lang="en-CA" dirty="0"/>
              <a:t>The &lt;</a:t>
            </a:r>
            <a:r>
              <a:rPr lang="en-CA" dirty="0" err="1"/>
              <a:t>img</a:t>
            </a:r>
            <a:r>
              <a:rPr lang="en-CA" dirty="0"/>
              <a:t>&gt; element has two attributes that must be included, </a:t>
            </a:r>
            <a:r>
              <a:rPr lang="en-CA" b="1" dirty="0"/>
              <a:t>alt</a:t>
            </a:r>
            <a:r>
              <a:rPr lang="en-CA" dirty="0"/>
              <a:t> and </a:t>
            </a:r>
            <a:r>
              <a:rPr lang="en-CA" b="1" dirty="0" err="1"/>
              <a:t>src</a:t>
            </a:r>
            <a:r>
              <a:rPr lang="en-CA" dirty="0"/>
              <a:t>.</a:t>
            </a:r>
          </a:p>
          <a:p>
            <a:r>
              <a:rPr lang="en-CA" dirty="0"/>
              <a:t>The value of the </a:t>
            </a:r>
            <a:r>
              <a:rPr lang="en-CA" b="1" dirty="0" err="1"/>
              <a:t>src</a:t>
            </a:r>
            <a:r>
              <a:rPr lang="en-CA" dirty="0"/>
              <a:t> attribute must be an absolute or relative path to the photo.</a:t>
            </a:r>
          </a:p>
          <a:p>
            <a:r>
              <a:rPr lang="en-CA" dirty="0"/>
              <a:t>In other words, the value of the </a:t>
            </a:r>
            <a:r>
              <a:rPr lang="en-CA" b="1" dirty="0" err="1"/>
              <a:t>src</a:t>
            </a:r>
            <a:r>
              <a:rPr lang="en-CA" dirty="0"/>
              <a:t> attribute is a </a:t>
            </a:r>
            <a:r>
              <a:rPr lang="en-CA" b="1" dirty="0"/>
              <a:t>URL</a:t>
            </a:r>
            <a:r>
              <a:rPr lang="en-CA" dirty="0"/>
              <a:t>.</a:t>
            </a:r>
          </a:p>
        </p:txBody>
      </p:sp>
      <p:pic>
        <p:nvPicPr>
          <p:cNvPr id="4" name="Picture 3">
            <a:extLst>
              <a:ext uri="{FF2B5EF4-FFF2-40B4-BE49-F238E27FC236}">
                <a16:creationId xmlns:a16="http://schemas.microsoft.com/office/drawing/2014/main" id="{6D068A93-69CE-4915-B67B-FB36F1C47A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38257" y="2556461"/>
            <a:ext cx="4985130" cy="2611752"/>
          </a:xfrm>
          <a:prstGeom prst="rect">
            <a:avLst/>
          </a:prstGeom>
          <a:ln>
            <a:solidFill>
              <a:schemeClr val="accent1"/>
            </a:solidFill>
          </a:ln>
        </p:spPr>
      </p:pic>
      <p:sp>
        <p:nvSpPr>
          <p:cNvPr id="5" name="Footer Placeholder 4">
            <a:extLst>
              <a:ext uri="{FF2B5EF4-FFF2-40B4-BE49-F238E27FC236}">
                <a16:creationId xmlns:a16="http://schemas.microsoft.com/office/drawing/2014/main" id="{546F998D-B363-4248-9F6D-3FFA373F25F6}"/>
              </a:ext>
            </a:extLst>
          </p:cNvPr>
          <p:cNvSpPr>
            <a:spLocks noGrp="1"/>
          </p:cNvSpPr>
          <p:nvPr>
            <p:ph type="ftr" sz="quarter" idx="11"/>
          </p:nvPr>
        </p:nvSpPr>
        <p:spPr/>
        <p:txBody>
          <a:bodyPr/>
          <a:lstStyle/>
          <a:p>
            <a:r>
              <a:rPr lang="en-CA"/>
              <a:t>WEB524 - Non-Text Media Types</a:t>
            </a:r>
          </a:p>
        </p:txBody>
      </p:sp>
      <p:sp>
        <p:nvSpPr>
          <p:cNvPr id="6" name="Slide Number Placeholder 5">
            <a:extLst>
              <a:ext uri="{FF2B5EF4-FFF2-40B4-BE49-F238E27FC236}">
                <a16:creationId xmlns:a16="http://schemas.microsoft.com/office/drawing/2014/main" id="{3AB1FBB5-14DC-469F-9434-74C9CAAAC571}"/>
              </a:ext>
            </a:extLst>
          </p:cNvPr>
          <p:cNvSpPr>
            <a:spLocks noGrp="1"/>
          </p:cNvSpPr>
          <p:nvPr>
            <p:ph type="sldNum" sz="quarter" idx="12"/>
          </p:nvPr>
        </p:nvSpPr>
        <p:spPr/>
        <p:txBody>
          <a:bodyPr/>
          <a:lstStyle/>
          <a:p>
            <a:fld id="{8EA89E5F-593A-478B-8992-236FB4D0359B}" type="slidenum">
              <a:rPr lang="en-CA" smtClean="0"/>
              <a:t>4</a:t>
            </a:fld>
            <a:endParaRPr lang="en-CA"/>
          </a:p>
        </p:txBody>
      </p:sp>
    </p:spTree>
    <p:extLst>
      <p:ext uri="{BB962C8B-B14F-4D97-AF65-F5344CB8AC3E}">
        <p14:creationId xmlns:p14="http://schemas.microsoft.com/office/powerpoint/2010/main" val="3735841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FA1F4-A95E-494F-B079-80BEC7AA44E4}"/>
              </a:ext>
            </a:extLst>
          </p:cNvPr>
          <p:cNvSpPr>
            <a:spLocks noGrp="1"/>
          </p:cNvSpPr>
          <p:nvPr>
            <p:ph type="title"/>
          </p:nvPr>
        </p:nvSpPr>
        <p:spPr/>
        <p:txBody>
          <a:bodyPr/>
          <a:lstStyle/>
          <a:p>
            <a:r>
              <a:rPr lang="en-CA" dirty="0"/>
              <a:t>Fetching a Document with a Browser</a:t>
            </a:r>
          </a:p>
        </p:txBody>
      </p:sp>
      <p:sp>
        <p:nvSpPr>
          <p:cNvPr id="3" name="Content Placeholder 2">
            <a:extLst>
              <a:ext uri="{FF2B5EF4-FFF2-40B4-BE49-F238E27FC236}">
                <a16:creationId xmlns:a16="http://schemas.microsoft.com/office/drawing/2014/main" id="{A55DF80D-DB2F-4BD5-9F15-443FDAECED9F}"/>
              </a:ext>
            </a:extLst>
          </p:cNvPr>
          <p:cNvSpPr>
            <a:spLocks noGrp="1"/>
          </p:cNvSpPr>
          <p:nvPr>
            <p:ph idx="1"/>
          </p:nvPr>
        </p:nvSpPr>
        <p:spPr/>
        <p:txBody>
          <a:bodyPr/>
          <a:lstStyle/>
          <a:p>
            <a:r>
              <a:rPr lang="en-CA" dirty="0"/>
              <a:t>To see how a browser will fetch and render a document, use the browser developer tools.</a:t>
            </a:r>
          </a:p>
          <a:p>
            <a:r>
              <a:rPr lang="en-CA" dirty="0"/>
              <a:t>For example, in Chrome:</a:t>
            </a:r>
          </a:p>
          <a:p>
            <a:pPr lvl="1"/>
            <a:r>
              <a:rPr lang="en-CA" dirty="0"/>
              <a:t>Open the developer tools</a:t>
            </a:r>
          </a:p>
          <a:p>
            <a:pPr lvl="1"/>
            <a:r>
              <a:rPr lang="en-CA" dirty="0"/>
              <a:t>Select the Network item</a:t>
            </a:r>
          </a:p>
          <a:p>
            <a:pPr lvl="1"/>
            <a:r>
              <a:rPr lang="en-CA" dirty="0"/>
              <a:t>Request the document</a:t>
            </a:r>
          </a:p>
          <a:p>
            <a:pPr lvl="1"/>
            <a:r>
              <a:rPr lang="en-CA" dirty="0"/>
              <a:t>… This is what you’ll see</a:t>
            </a:r>
          </a:p>
        </p:txBody>
      </p:sp>
      <p:sp>
        <p:nvSpPr>
          <p:cNvPr id="4" name="Footer Placeholder 3">
            <a:extLst>
              <a:ext uri="{FF2B5EF4-FFF2-40B4-BE49-F238E27FC236}">
                <a16:creationId xmlns:a16="http://schemas.microsoft.com/office/drawing/2014/main" id="{CB15862A-F6D9-479C-9326-A19CFEB07F03}"/>
              </a:ext>
            </a:extLst>
          </p:cNvPr>
          <p:cNvSpPr>
            <a:spLocks noGrp="1"/>
          </p:cNvSpPr>
          <p:nvPr>
            <p:ph type="ftr" sz="quarter" idx="11"/>
          </p:nvPr>
        </p:nvSpPr>
        <p:spPr/>
        <p:txBody>
          <a:bodyPr/>
          <a:lstStyle/>
          <a:p>
            <a:r>
              <a:rPr lang="en-CA"/>
              <a:t>WEB524 - Non-Text Media Types</a:t>
            </a:r>
          </a:p>
        </p:txBody>
      </p:sp>
      <p:sp>
        <p:nvSpPr>
          <p:cNvPr id="5" name="Slide Number Placeholder 4">
            <a:extLst>
              <a:ext uri="{FF2B5EF4-FFF2-40B4-BE49-F238E27FC236}">
                <a16:creationId xmlns:a16="http://schemas.microsoft.com/office/drawing/2014/main" id="{98C8B14A-7C2D-433C-A5DB-ECAA9A81E601}"/>
              </a:ext>
            </a:extLst>
          </p:cNvPr>
          <p:cNvSpPr>
            <a:spLocks noGrp="1"/>
          </p:cNvSpPr>
          <p:nvPr>
            <p:ph type="sldNum" sz="quarter" idx="12"/>
          </p:nvPr>
        </p:nvSpPr>
        <p:spPr/>
        <p:txBody>
          <a:bodyPr/>
          <a:lstStyle/>
          <a:p>
            <a:fld id="{8EA89E5F-593A-478B-8992-236FB4D0359B}" type="slidenum">
              <a:rPr lang="en-CA" smtClean="0"/>
              <a:t>5</a:t>
            </a:fld>
            <a:endParaRPr lang="en-CA"/>
          </a:p>
        </p:txBody>
      </p:sp>
    </p:spTree>
    <p:extLst>
      <p:ext uri="{BB962C8B-B14F-4D97-AF65-F5344CB8AC3E}">
        <p14:creationId xmlns:p14="http://schemas.microsoft.com/office/powerpoint/2010/main" val="2614860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3EEC-FF72-4F54-83DE-187F3BA58C6C}"/>
              </a:ext>
            </a:extLst>
          </p:cNvPr>
          <p:cNvSpPr>
            <a:spLocks noGrp="1"/>
          </p:cNvSpPr>
          <p:nvPr>
            <p:ph type="title"/>
          </p:nvPr>
        </p:nvSpPr>
        <p:spPr/>
        <p:txBody>
          <a:bodyPr/>
          <a:lstStyle/>
          <a:p>
            <a:r>
              <a:rPr lang="en-US" dirty="0"/>
              <a:t>Request Log (</a:t>
            </a:r>
            <a:r>
              <a:rPr lang="en-US" dirty="0" err="1"/>
              <a:t>DevTools</a:t>
            </a:r>
            <a:r>
              <a:rPr lang="en-US" dirty="0"/>
              <a:t>)</a:t>
            </a:r>
            <a:endParaRPr lang="en-CA" dirty="0"/>
          </a:p>
        </p:txBody>
      </p:sp>
      <p:sp>
        <p:nvSpPr>
          <p:cNvPr id="3" name="Content Placeholder 2">
            <a:extLst>
              <a:ext uri="{FF2B5EF4-FFF2-40B4-BE49-F238E27FC236}">
                <a16:creationId xmlns:a16="http://schemas.microsoft.com/office/drawing/2014/main" id="{E2653641-1B85-48DC-9C5D-2FC62192E77B}"/>
              </a:ext>
            </a:extLst>
          </p:cNvPr>
          <p:cNvSpPr>
            <a:spLocks noGrp="1"/>
          </p:cNvSpPr>
          <p:nvPr>
            <p:ph idx="1"/>
          </p:nvPr>
        </p:nvSpPr>
        <p:spPr>
          <a:xfrm>
            <a:off x="838200" y="4327071"/>
            <a:ext cx="10515600" cy="1849891"/>
          </a:xfrm>
        </p:spPr>
        <p:txBody>
          <a:bodyPr>
            <a:normAutofit/>
          </a:bodyPr>
          <a:lstStyle/>
          <a:p>
            <a:r>
              <a:rPr lang="en-CA" dirty="0"/>
              <a:t>Notice that there were TWO requests:</a:t>
            </a:r>
          </a:p>
          <a:p>
            <a:pPr marL="971550" lvl="1" indent="-514350">
              <a:buFont typeface="+mj-lt"/>
              <a:buAutoNum type="arabicPeriod"/>
            </a:pPr>
            <a:r>
              <a:rPr lang="en-CA" dirty="0"/>
              <a:t>The first request was for “aboutme.html”.</a:t>
            </a:r>
          </a:p>
          <a:p>
            <a:pPr marL="971550" lvl="1" indent="-514350">
              <a:buFont typeface="+mj-lt"/>
              <a:buAutoNum type="arabicPeriod"/>
            </a:pPr>
            <a:r>
              <a:rPr lang="en-CA" dirty="0"/>
              <a:t>The second request was for “nick.png”.</a:t>
            </a:r>
          </a:p>
          <a:p>
            <a:pPr marL="971550" lvl="1" indent="-514350">
              <a:buFont typeface="+mj-lt"/>
              <a:buAutoNum type="arabicPeriod"/>
            </a:pPr>
            <a:r>
              <a:rPr lang="en-CA" dirty="0"/>
              <a:t>What’s the deal with favicon.ico?</a:t>
            </a:r>
          </a:p>
        </p:txBody>
      </p:sp>
      <p:pic>
        <p:nvPicPr>
          <p:cNvPr id="4" name="Picture 3">
            <a:extLst>
              <a:ext uri="{FF2B5EF4-FFF2-40B4-BE49-F238E27FC236}">
                <a16:creationId xmlns:a16="http://schemas.microsoft.com/office/drawing/2014/main" id="{2E74D676-9273-4C84-BAF2-F6446B61601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7520" y="1685076"/>
            <a:ext cx="11284710" cy="2246844"/>
          </a:xfrm>
          <a:prstGeom prst="rect">
            <a:avLst/>
          </a:prstGeom>
        </p:spPr>
      </p:pic>
      <p:sp>
        <p:nvSpPr>
          <p:cNvPr id="5" name="Footer Placeholder 4">
            <a:extLst>
              <a:ext uri="{FF2B5EF4-FFF2-40B4-BE49-F238E27FC236}">
                <a16:creationId xmlns:a16="http://schemas.microsoft.com/office/drawing/2014/main" id="{73FEF8A7-32CF-47B5-BB0D-F64B4E400303}"/>
              </a:ext>
            </a:extLst>
          </p:cNvPr>
          <p:cNvSpPr>
            <a:spLocks noGrp="1"/>
          </p:cNvSpPr>
          <p:nvPr>
            <p:ph type="ftr" sz="quarter" idx="11"/>
          </p:nvPr>
        </p:nvSpPr>
        <p:spPr/>
        <p:txBody>
          <a:bodyPr/>
          <a:lstStyle/>
          <a:p>
            <a:r>
              <a:rPr lang="en-CA"/>
              <a:t>WEB524 - Non-Text Media Types</a:t>
            </a:r>
          </a:p>
        </p:txBody>
      </p:sp>
      <p:sp>
        <p:nvSpPr>
          <p:cNvPr id="6" name="Slide Number Placeholder 5">
            <a:extLst>
              <a:ext uri="{FF2B5EF4-FFF2-40B4-BE49-F238E27FC236}">
                <a16:creationId xmlns:a16="http://schemas.microsoft.com/office/drawing/2014/main" id="{AED93BC0-46D1-45DD-8FDD-BC55BAADD204}"/>
              </a:ext>
            </a:extLst>
          </p:cNvPr>
          <p:cNvSpPr>
            <a:spLocks noGrp="1"/>
          </p:cNvSpPr>
          <p:nvPr>
            <p:ph type="sldNum" sz="quarter" idx="12"/>
          </p:nvPr>
        </p:nvSpPr>
        <p:spPr/>
        <p:txBody>
          <a:bodyPr/>
          <a:lstStyle/>
          <a:p>
            <a:fld id="{8EA89E5F-593A-478B-8992-236FB4D0359B}" type="slidenum">
              <a:rPr lang="en-CA" smtClean="0"/>
              <a:t>6</a:t>
            </a:fld>
            <a:endParaRPr lang="en-CA"/>
          </a:p>
        </p:txBody>
      </p:sp>
    </p:spTree>
    <p:extLst>
      <p:ext uri="{BB962C8B-B14F-4D97-AF65-F5344CB8AC3E}">
        <p14:creationId xmlns:p14="http://schemas.microsoft.com/office/powerpoint/2010/main" val="2083048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7EB16-8800-4291-AAE7-688B36DE377A}"/>
              </a:ext>
            </a:extLst>
          </p:cNvPr>
          <p:cNvSpPr>
            <a:spLocks noGrp="1"/>
          </p:cNvSpPr>
          <p:nvPr>
            <p:ph type="title"/>
          </p:nvPr>
        </p:nvSpPr>
        <p:spPr/>
        <p:txBody>
          <a:bodyPr/>
          <a:lstStyle/>
          <a:p>
            <a:r>
              <a:rPr lang="en-CA" dirty="0"/>
              <a:t>Fetching a Document with a Browser</a:t>
            </a:r>
          </a:p>
        </p:txBody>
      </p:sp>
      <p:sp>
        <p:nvSpPr>
          <p:cNvPr id="3" name="Content Placeholder 2">
            <a:extLst>
              <a:ext uri="{FF2B5EF4-FFF2-40B4-BE49-F238E27FC236}">
                <a16:creationId xmlns:a16="http://schemas.microsoft.com/office/drawing/2014/main" id="{45CE78E3-1038-404C-9C76-4237E8A67608}"/>
              </a:ext>
            </a:extLst>
          </p:cNvPr>
          <p:cNvSpPr>
            <a:spLocks noGrp="1"/>
          </p:cNvSpPr>
          <p:nvPr>
            <p:ph idx="1"/>
          </p:nvPr>
        </p:nvSpPr>
        <p:spPr/>
        <p:txBody>
          <a:bodyPr/>
          <a:lstStyle/>
          <a:p>
            <a:r>
              <a:rPr lang="en-CA" dirty="0"/>
              <a:t>When the browser fetches an HTML document, it parses the content.</a:t>
            </a:r>
          </a:p>
          <a:p>
            <a:r>
              <a:rPr lang="en-CA" dirty="0"/>
              <a:t>When it finds an HTML </a:t>
            </a:r>
            <a:r>
              <a:rPr lang="en-CA" b="1" dirty="0"/>
              <a:t>&lt;</a:t>
            </a:r>
            <a:r>
              <a:rPr lang="en-CA" b="1" dirty="0" err="1"/>
              <a:t>img</a:t>
            </a:r>
            <a:r>
              <a:rPr lang="en-CA" b="1" dirty="0"/>
              <a:t>&gt;</a:t>
            </a:r>
            <a:r>
              <a:rPr lang="en-CA" dirty="0"/>
              <a:t> element, it sends another request to the URL (in the value of the </a:t>
            </a:r>
            <a:r>
              <a:rPr lang="en-CA" b="1" dirty="0" err="1"/>
              <a:t>src</a:t>
            </a:r>
            <a:r>
              <a:rPr lang="en-CA" dirty="0"/>
              <a:t> attribute).</a:t>
            </a:r>
          </a:p>
          <a:p>
            <a:r>
              <a:rPr lang="en-CA" dirty="0"/>
              <a:t>Here’s what the request for “aboutme.html” looks like, notice:</a:t>
            </a:r>
          </a:p>
          <a:p>
            <a:pPr lvl="1"/>
            <a:r>
              <a:rPr lang="en-CA" dirty="0"/>
              <a:t>The request URL and method</a:t>
            </a:r>
          </a:p>
          <a:p>
            <a:pPr lvl="1"/>
            <a:r>
              <a:rPr lang="en-CA" dirty="0"/>
              <a:t>The “Accept” request header, in which the requestor indicates the acceptable content types</a:t>
            </a:r>
          </a:p>
          <a:p>
            <a:pPr lvl="1"/>
            <a:r>
              <a:rPr lang="en-CA" dirty="0"/>
              <a:t>The “Content-Type” response header, in which the server identifies the resource’s content type</a:t>
            </a:r>
          </a:p>
          <a:p>
            <a:endParaRPr lang="en-CA" dirty="0"/>
          </a:p>
        </p:txBody>
      </p:sp>
      <p:sp>
        <p:nvSpPr>
          <p:cNvPr id="4" name="Footer Placeholder 3">
            <a:extLst>
              <a:ext uri="{FF2B5EF4-FFF2-40B4-BE49-F238E27FC236}">
                <a16:creationId xmlns:a16="http://schemas.microsoft.com/office/drawing/2014/main" id="{5E9A5D03-F409-44BB-A806-D67929BC1EAB}"/>
              </a:ext>
            </a:extLst>
          </p:cNvPr>
          <p:cNvSpPr>
            <a:spLocks noGrp="1"/>
          </p:cNvSpPr>
          <p:nvPr>
            <p:ph type="ftr" sz="quarter" idx="11"/>
          </p:nvPr>
        </p:nvSpPr>
        <p:spPr/>
        <p:txBody>
          <a:bodyPr/>
          <a:lstStyle/>
          <a:p>
            <a:r>
              <a:rPr lang="en-CA"/>
              <a:t>WEB524 - Non-Text Media Types</a:t>
            </a:r>
          </a:p>
        </p:txBody>
      </p:sp>
      <p:sp>
        <p:nvSpPr>
          <p:cNvPr id="5" name="Slide Number Placeholder 4">
            <a:extLst>
              <a:ext uri="{FF2B5EF4-FFF2-40B4-BE49-F238E27FC236}">
                <a16:creationId xmlns:a16="http://schemas.microsoft.com/office/drawing/2014/main" id="{ECDAF37E-564F-40C0-8679-774DFC5830CE}"/>
              </a:ext>
            </a:extLst>
          </p:cNvPr>
          <p:cNvSpPr>
            <a:spLocks noGrp="1"/>
          </p:cNvSpPr>
          <p:nvPr>
            <p:ph type="sldNum" sz="quarter" idx="12"/>
          </p:nvPr>
        </p:nvSpPr>
        <p:spPr/>
        <p:txBody>
          <a:bodyPr/>
          <a:lstStyle/>
          <a:p>
            <a:fld id="{8EA89E5F-593A-478B-8992-236FB4D0359B}" type="slidenum">
              <a:rPr lang="en-CA" smtClean="0"/>
              <a:t>7</a:t>
            </a:fld>
            <a:endParaRPr lang="en-CA"/>
          </a:p>
        </p:txBody>
      </p:sp>
    </p:spTree>
    <p:extLst>
      <p:ext uri="{BB962C8B-B14F-4D97-AF65-F5344CB8AC3E}">
        <p14:creationId xmlns:p14="http://schemas.microsoft.com/office/powerpoint/2010/main" val="3355332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C4F4D1-2A58-4FCF-9132-2CFF4F3A3C0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50185" y="136525"/>
            <a:ext cx="8691630" cy="5915497"/>
          </a:xfrm>
          <a:prstGeom prst="rect">
            <a:avLst/>
          </a:prstGeom>
        </p:spPr>
      </p:pic>
      <p:sp>
        <p:nvSpPr>
          <p:cNvPr id="2" name="Footer Placeholder 1">
            <a:extLst>
              <a:ext uri="{FF2B5EF4-FFF2-40B4-BE49-F238E27FC236}">
                <a16:creationId xmlns:a16="http://schemas.microsoft.com/office/drawing/2014/main" id="{96DC41E0-CA2D-4BD2-B80C-EFB46EEF3D30}"/>
              </a:ext>
            </a:extLst>
          </p:cNvPr>
          <p:cNvSpPr>
            <a:spLocks noGrp="1"/>
          </p:cNvSpPr>
          <p:nvPr>
            <p:ph type="ftr" sz="quarter" idx="11"/>
          </p:nvPr>
        </p:nvSpPr>
        <p:spPr/>
        <p:txBody>
          <a:bodyPr/>
          <a:lstStyle/>
          <a:p>
            <a:r>
              <a:rPr lang="en-CA"/>
              <a:t>WEB524 - Non-Text Media Types</a:t>
            </a:r>
          </a:p>
        </p:txBody>
      </p:sp>
      <p:sp>
        <p:nvSpPr>
          <p:cNvPr id="3" name="Slide Number Placeholder 2">
            <a:extLst>
              <a:ext uri="{FF2B5EF4-FFF2-40B4-BE49-F238E27FC236}">
                <a16:creationId xmlns:a16="http://schemas.microsoft.com/office/drawing/2014/main" id="{B68D76BD-3ADF-45B8-980F-93A1AA621D48}"/>
              </a:ext>
            </a:extLst>
          </p:cNvPr>
          <p:cNvSpPr>
            <a:spLocks noGrp="1"/>
          </p:cNvSpPr>
          <p:nvPr>
            <p:ph type="sldNum" sz="quarter" idx="12"/>
          </p:nvPr>
        </p:nvSpPr>
        <p:spPr/>
        <p:txBody>
          <a:bodyPr/>
          <a:lstStyle/>
          <a:p>
            <a:fld id="{8EA89E5F-593A-478B-8992-236FB4D0359B}" type="slidenum">
              <a:rPr lang="en-CA" smtClean="0"/>
              <a:t>8</a:t>
            </a:fld>
            <a:endParaRPr lang="en-CA"/>
          </a:p>
        </p:txBody>
      </p:sp>
    </p:spTree>
    <p:extLst>
      <p:ext uri="{BB962C8B-B14F-4D97-AF65-F5344CB8AC3E}">
        <p14:creationId xmlns:p14="http://schemas.microsoft.com/office/powerpoint/2010/main" val="2919405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03BB5-C0AA-4AAB-A636-E25070AD42EC}"/>
              </a:ext>
            </a:extLst>
          </p:cNvPr>
          <p:cNvSpPr>
            <a:spLocks noGrp="1"/>
          </p:cNvSpPr>
          <p:nvPr>
            <p:ph type="title"/>
          </p:nvPr>
        </p:nvSpPr>
        <p:spPr/>
        <p:txBody>
          <a:bodyPr/>
          <a:lstStyle/>
          <a:p>
            <a:r>
              <a:rPr lang="en-CA" dirty="0"/>
              <a:t>Fetching an Image with a Browser</a:t>
            </a:r>
          </a:p>
        </p:txBody>
      </p:sp>
      <p:sp>
        <p:nvSpPr>
          <p:cNvPr id="3" name="Content Placeholder 2">
            <a:extLst>
              <a:ext uri="{FF2B5EF4-FFF2-40B4-BE49-F238E27FC236}">
                <a16:creationId xmlns:a16="http://schemas.microsoft.com/office/drawing/2014/main" id="{8F883ED8-DA09-49C7-B433-B89D5ABFBFEC}"/>
              </a:ext>
            </a:extLst>
          </p:cNvPr>
          <p:cNvSpPr>
            <a:spLocks noGrp="1"/>
          </p:cNvSpPr>
          <p:nvPr>
            <p:ph idx="1"/>
          </p:nvPr>
        </p:nvSpPr>
        <p:spPr/>
        <p:txBody>
          <a:bodyPr/>
          <a:lstStyle/>
          <a:p>
            <a:r>
              <a:rPr lang="en-CA" dirty="0"/>
              <a:t>Here’s what the request for “nick.png” looks like, notice:</a:t>
            </a:r>
          </a:p>
          <a:p>
            <a:pPr lvl="1"/>
            <a:r>
              <a:rPr lang="en-CA" dirty="0"/>
              <a:t>The request URL and method.</a:t>
            </a:r>
          </a:p>
          <a:p>
            <a:pPr lvl="1"/>
            <a:r>
              <a:rPr lang="en-CA" dirty="0"/>
              <a:t>The “Referrer” request header.</a:t>
            </a:r>
          </a:p>
          <a:p>
            <a:pPr lvl="1"/>
            <a:r>
              <a:rPr lang="en-CA" dirty="0"/>
              <a:t>The “Accept” request header, in which the requestor indicates the acceptable content types.</a:t>
            </a:r>
          </a:p>
          <a:p>
            <a:pPr lvl="1"/>
            <a:r>
              <a:rPr lang="en-CA" dirty="0"/>
              <a:t>The “Content-Type” response header, in which the server identifies the resource’s content type.</a:t>
            </a:r>
          </a:p>
        </p:txBody>
      </p:sp>
      <p:sp>
        <p:nvSpPr>
          <p:cNvPr id="4" name="Footer Placeholder 3">
            <a:extLst>
              <a:ext uri="{FF2B5EF4-FFF2-40B4-BE49-F238E27FC236}">
                <a16:creationId xmlns:a16="http://schemas.microsoft.com/office/drawing/2014/main" id="{00E7FCA4-4A6B-4226-8177-603855C63C39}"/>
              </a:ext>
            </a:extLst>
          </p:cNvPr>
          <p:cNvSpPr>
            <a:spLocks noGrp="1"/>
          </p:cNvSpPr>
          <p:nvPr>
            <p:ph type="ftr" sz="quarter" idx="11"/>
          </p:nvPr>
        </p:nvSpPr>
        <p:spPr/>
        <p:txBody>
          <a:bodyPr/>
          <a:lstStyle/>
          <a:p>
            <a:r>
              <a:rPr lang="en-CA"/>
              <a:t>WEB524 - Non-Text Media Types</a:t>
            </a:r>
          </a:p>
        </p:txBody>
      </p:sp>
      <p:sp>
        <p:nvSpPr>
          <p:cNvPr id="5" name="Slide Number Placeholder 4">
            <a:extLst>
              <a:ext uri="{FF2B5EF4-FFF2-40B4-BE49-F238E27FC236}">
                <a16:creationId xmlns:a16="http://schemas.microsoft.com/office/drawing/2014/main" id="{D63DE228-C504-4743-8635-E49DD779349F}"/>
              </a:ext>
            </a:extLst>
          </p:cNvPr>
          <p:cNvSpPr>
            <a:spLocks noGrp="1"/>
          </p:cNvSpPr>
          <p:nvPr>
            <p:ph type="sldNum" sz="quarter" idx="12"/>
          </p:nvPr>
        </p:nvSpPr>
        <p:spPr/>
        <p:txBody>
          <a:bodyPr/>
          <a:lstStyle/>
          <a:p>
            <a:fld id="{8EA89E5F-593A-478B-8992-236FB4D0359B}" type="slidenum">
              <a:rPr lang="en-CA" smtClean="0"/>
              <a:t>9</a:t>
            </a:fld>
            <a:endParaRPr lang="en-CA"/>
          </a:p>
        </p:txBody>
      </p:sp>
    </p:spTree>
    <p:extLst>
      <p:ext uri="{BB962C8B-B14F-4D97-AF65-F5344CB8AC3E}">
        <p14:creationId xmlns:p14="http://schemas.microsoft.com/office/powerpoint/2010/main" val="1439879155"/>
      </p:ext>
    </p:extLst>
  </p:cSld>
  <p:clrMapOvr>
    <a:masterClrMapping/>
  </p:clrMapOvr>
</p:sld>
</file>

<file path=ppt/theme/theme1.xml><?xml version="1.0" encoding="utf-8"?>
<a:theme xmlns:a="http://schemas.openxmlformats.org/drawingml/2006/main" name="Seneca Colleg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eneca College Theme" id="{CC5041BA-D3CC-49E6-A6CA-3739EDEC14A4}" vid="{B1217C82-D0F9-46D4-BB78-EF42BD7F17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Seneca College Theme</Template>
  <TotalTime>3333</TotalTime>
  <Words>2772</Words>
  <Application>Microsoft Office PowerPoint</Application>
  <PresentationFormat>Widescreen</PresentationFormat>
  <Paragraphs>221</Paragraphs>
  <Slides>29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-apple-system</vt:lpstr>
      <vt:lpstr>Arial</vt:lpstr>
      <vt:lpstr>Calibri</vt:lpstr>
      <vt:lpstr>Calibri Light</vt:lpstr>
      <vt:lpstr>Seneca College Theme</vt:lpstr>
      <vt:lpstr>WEB524 WEB PROGRAMMING ON WINDOWS  WEEK 10 – LECTURE 1 NON-TEXT MEDIA TYPES</vt:lpstr>
      <vt:lpstr>This Week</vt:lpstr>
      <vt:lpstr>Images in HTML</vt:lpstr>
      <vt:lpstr>The &lt;img&gt; Element</vt:lpstr>
      <vt:lpstr>Fetching a Document with a Browser</vt:lpstr>
      <vt:lpstr>Request Log (DevTools)</vt:lpstr>
      <vt:lpstr>Fetching a Document with a Browser</vt:lpstr>
      <vt:lpstr>PowerPoint Presentation</vt:lpstr>
      <vt:lpstr>Fetching an Image with a Browser</vt:lpstr>
      <vt:lpstr>PowerPoint Presentation</vt:lpstr>
      <vt:lpstr>Definitions (Media Type &amp; Media Item)</vt:lpstr>
      <vt:lpstr>Definitions (MIME)</vt:lpstr>
      <vt:lpstr>Definition Summary</vt:lpstr>
      <vt:lpstr>We Just Learned …</vt:lpstr>
      <vt:lpstr>Statically Handled - Media Items</vt:lpstr>
      <vt:lpstr>Dynamically Handled - Media Items</vt:lpstr>
      <vt:lpstr>Dynamically Handled - Storage of Media Items</vt:lpstr>
      <vt:lpstr>Implications – File System Storage</vt:lpstr>
      <vt:lpstr>Implications – File System Storage</vt:lpstr>
      <vt:lpstr>Implications – File System Storage</vt:lpstr>
      <vt:lpstr>Implications – Persistent Store</vt:lpstr>
      <vt:lpstr>Implications – Persistent Store</vt:lpstr>
      <vt:lpstr>Implications – Persistent Store</vt:lpstr>
      <vt:lpstr>Implications – Hybrid Approach</vt:lpstr>
      <vt:lpstr>Entity Class Design Considerations</vt:lpstr>
      <vt:lpstr>Entity Class Design Considerations</vt:lpstr>
      <vt:lpstr>“… Base” View Model Class Considerations</vt:lpstr>
      <vt:lpstr>Collections of Media Items</vt:lpstr>
      <vt:lpstr>Hands-On – A Solution to Capture, Store and Deliver Media Items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INT422</dc:title>
  <dc:creator>Nicholas Romanidis</dc:creator>
  <cp:lastModifiedBy>Nicholas Romanidis</cp:lastModifiedBy>
  <cp:revision>117</cp:revision>
  <cp:lastPrinted>2020-07-28T15:24:34Z</cp:lastPrinted>
  <dcterms:created xsi:type="dcterms:W3CDTF">2018-04-16T20:40:48Z</dcterms:created>
  <dcterms:modified xsi:type="dcterms:W3CDTF">2023-03-21T10:53:53Z</dcterms:modified>
</cp:coreProperties>
</file>