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73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9236075" cy="6950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1528" autoAdjust="0"/>
  </p:normalViewPr>
  <p:slideViewPr>
    <p:cSldViewPr snapToGrid="0">
      <p:cViewPr varScale="1">
        <p:scale>
          <a:sx n="61" d="100"/>
          <a:sy n="61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63E58BA5-9C30-49D8-A467-351196854B77}"/>
    <pc:docChg chg="custSel modSld sldOrd">
      <pc:chgData name="Nicholas Romanidis" userId="f29e2cf6a91c20a6" providerId="LiveId" clId="{63E58BA5-9C30-49D8-A467-351196854B77}" dt="2021-07-05T20:34:05.932" v="5" actId="1076"/>
      <pc:docMkLst>
        <pc:docMk/>
      </pc:docMkLst>
      <pc:sldChg chg="modSp mod">
        <pc:chgData name="Nicholas Romanidis" userId="f29e2cf6a91c20a6" providerId="LiveId" clId="{63E58BA5-9C30-49D8-A467-351196854B77}" dt="2021-07-05T20:30:45.264" v="2" actId="33524"/>
        <pc:sldMkLst>
          <pc:docMk/>
          <pc:sldMk cId="746045495" sldId="259"/>
        </pc:sldMkLst>
        <pc:spChg chg="mod">
          <ac:chgData name="Nicholas Romanidis" userId="f29e2cf6a91c20a6" providerId="LiveId" clId="{63E58BA5-9C30-49D8-A467-351196854B77}" dt="2021-07-05T20:30:45.264" v="2" actId="33524"/>
          <ac:spMkLst>
            <pc:docMk/>
            <pc:sldMk cId="746045495" sldId="259"/>
            <ac:spMk id="3" creationId="{959D7BE2-796C-44CD-A3C3-29B1E0E7F95E}"/>
          </ac:spMkLst>
        </pc:spChg>
      </pc:sldChg>
      <pc:sldChg chg="modSp mod">
        <pc:chgData name="Nicholas Romanidis" userId="f29e2cf6a91c20a6" providerId="LiveId" clId="{63E58BA5-9C30-49D8-A467-351196854B77}" dt="2021-06-27T16:41:06.886" v="1" actId="20577"/>
        <pc:sldMkLst>
          <pc:docMk/>
          <pc:sldMk cId="3186648533" sldId="263"/>
        </pc:sldMkLst>
        <pc:spChg chg="mod">
          <ac:chgData name="Nicholas Romanidis" userId="f29e2cf6a91c20a6" providerId="LiveId" clId="{63E58BA5-9C30-49D8-A467-351196854B77}" dt="2021-06-27T16:41:06.886" v="1" actId="20577"/>
          <ac:spMkLst>
            <pc:docMk/>
            <pc:sldMk cId="3186648533" sldId="263"/>
            <ac:spMk id="3" creationId="{C9E3ADFB-132D-4D34-8F19-74EB8D9F2FA1}"/>
          </ac:spMkLst>
        </pc:spChg>
      </pc:sldChg>
      <pc:sldChg chg="ord">
        <pc:chgData name="Nicholas Romanidis" userId="f29e2cf6a91c20a6" providerId="LiveId" clId="{63E58BA5-9C30-49D8-A467-351196854B77}" dt="2021-07-05T20:32:44.972" v="4"/>
        <pc:sldMkLst>
          <pc:docMk/>
          <pc:sldMk cId="1892671953" sldId="265"/>
        </pc:sldMkLst>
      </pc:sldChg>
      <pc:sldChg chg="modSp mod">
        <pc:chgData name="Nicholas Romanidis" userId="f29e2cf6a91c20a6" providerId="LiveId" clId="{63E58BA5-9C30-49D8-A467-351196854B77}" dt="2021-07-05T20:34:05.932" v="5" actId="1076"/>
        <pc:sldMkLst>
          <pc:docMk/>
          <pc:sldMk cId="1302667382" sldId="285"/>
        </pc:sldMkLst>
        <pc:picChg chg="mod">
          <ac:chgData name="Nicholas Romanidis" userId="f29e2cf6a91c20a6" providerId="LiveId" clId="{63E58BA5-9C30-49D8-A467-351196854B77}" dt="2021-07-05T20:34:05.932" v="5" actId="1076"/>
          <ac:picMkLst>
            <pc:docMk/>
            <pc:sldMk cId="1302667382" sldId="285"/>
            <ac:picMk id="4" creationId="{168EB21B-A290-49FD-8F04-10710CCC9E80}"/>
          </ac:picMkLst>
        </pc:picChg>
      </pc:sldChg>
    </pc:docChg>
  </pc:docChgLst>
  <pc:docChgLst>
    <pc:chgData name="Nicholas Romanidis" userId="f29e2cf6a91c20a6" providerId="LiveId" clId="{D65E75E9-0127-47F5-B135-6E73613BE344}"/>
    <pc:docChg chg="undo custSel modSld">
      <pc:chgData name="Nicholas Romanidis" userId="f29e2cf6a91c20a6" providerId="LiveId" clId="{D65E75E9-0127-47F5-B135-6E73613BE344}" dt="2021-02-22T19:15:08.032" v="37" actId="1076"/>
      <pc:docMkLst>
        <pc:docMk/>
      </pc:docMkLst>
      <pc:sldChg chg="modSp mod">
        <pc:chgData name="Nicholas Romanidis" userId="f29e2cf6a91c20a6" providerId="LiveId" clId="{D65E75E9-0127-47F5-B135-6E73613BE344}" dt="2021-02-17T12:21:34.346" v="34" actId="20577"/>
        <pc:sldMkLst>
          <pc:docMk/>
          <pc:sldMk cId="1804591582" sldId="256"/>
        </pc:sldMkLst>
        <pc:spChg chg="mod">
          <ac:chgData name="Nicholas Romanidis" userId="f29e2cf6a91c20a6" providerId="LiveId" clId="{D65E75E9-0127-47F5-B135-6E73613BE344}" dt="2021-02-17T12:21:34.346" v="34" actId="20577"/>
          <ac:spMkLst>
            <pc:docMk/>
            <pc:sldMk cId="1804591582" sldId="256"/>
            <ac:spMk id="2" creationId="{422CC2E1-0660-4D1C-9018-EDB887BFB953}"/>
          </ac:spMkLst>
        </pc:spChg>
      </pc:sldChg>
      <pc:sldChg chg="modSp mod">
        <pc:chgData name="Nicholas Romanidis" userId="f29e2cf6a91c20a6" providerId="LiveId" clId="{D65E75E9-0127-47F5-B135-6E73613BE344}" dt="2021-02-22T19:15:08.032" v="37" actId="1076"/>
        <pc:sldMkLst>
          <pc:docMk/>
          <pc:sldMk cId="1302667382" sldId="285"/>
        </pc:sldMkLst>
        <pc:picChg chg="mod">
          <ac:chgData name="Nicholas Romanidis" userId="f29e2cf6a91c20a6" providerId="LiveId" clId="{D65E75E9-0127-47F5-B135-6E73613BE344}" dt="2021-02-22T19:15:08.032" v="37" actId="1076"/>
          <ac:picMkLst>
            <pc:docMk/>
            <pc:sldMk cId="1302667382" sldId="285"/>
            <ac:picMk id="4" creationId="{168EB21B-A290-49FD-8F04-10710CCC9E80}"/>
          </ac:picMkLst>
        </pc:picChg>
      </pc:sldChg>
    </pc:docChg>
  </pc:docChgLst>
  <pc:docChgLst>
    <pc:chgData name="Nicholas Romanidis" userId="f29e2cf6a91c20a6" providerId="LiveId" clId="{1B77FBB2-6FE1-4225-B3CA-2107AB8F580B}"/>
    <pc:docChg chg="modSld">
      <pc:chgData name="Nicholas Romanidis" userId="f29e2cf6a91c20a6" providerId="LiveId" clId="{1B77FBB2-6FE1-4225-B3CA-2107AB8F580B}" dt="2020-02-18T02:20:38.069" v="2" actId="20577"/>
      <pc:docMkLst>
        <pc:docMk/>
      </pc:docMkLst>
      <pc:sldChg chg="modSp">
        <pc:chgData name="Nicholas Romanidis" userId="f29e2cf6a91c20a6" providerId="LiveId" clId="{1B77FBB2-6FE1-4225-B3CA-2107AB8F580B}" dt="2020-02-18T02:20:38.069" v="2" actId="20577"/>
        <pc:sldMkLst>
          <pc:docMk/>
          <pc:sldMk cId="3186648533" sldId="263"/>
        </pc:sldMkLst>
        <pc:spChg chg="mod">
          <ac:chgData name="Nicholas Romanidis" userId="f29e2cf6a91c20a6" providerId="LiveId" clId="{1B77FBB2-6FE1-4225-B3CA-2107AB8F580B}" dt="2020-02-18T02:20:38.069" v="2" actId="20577"/>
          <ac:spMkLst>
            <pc:docMk/>
            <pc:sldMk cId="3186648533" sldId="263"/>
            <ac:spMk id="3" creationId="{C9E3ADFB-132D-4D34-8F19-74EB8D9F2FA1}"/>
          </ac:spMkLst>
        </pc:spChg>
      </pc:sldChg>
    </pc:docChg>
  </pc:docChgLst>
  <pc:docChgLst>
    <pc:chgData name="Nicholas Romanidis" userId="f29e2cf6a91c20a6" providerId="LiveId" clId="{A237332C-C51B-49D5-8846-A3A06A1E08D9}"/>
    <pc:docChg chg="modSld">
      <pc:chgData name="Nicholas Romanidis" userId="f29e2cf6a91c20a6" providerId="LiveId" clId="{A237332C-C51B-49D5-8846-A3A06A1E08D9}" dt="2022-06-21T15:33:58.436" v="35" actId="20577"/>
      <pc:docMkLst>
        <pc:docMk/>
      </pc:docMkLst>
      <pc:sldChg chg="modSp mod">
        <pc:chgData name="Nicholas Romanidis" userId="f29e2cf6a91c20a6" providerId="LiveId" clId="{A237332C-C51B-49D5-8846-A3A06A1E08D9}" dt="2022-06-21T15:33:58.436" v="35" actId="20577"/>
        <pc:sldMkLst>
          <pc:docMk/>
          <pc:sldMk cId="1608256644" sldId="306"/>
        </pc:sldMkLst>
        <pc:spChg chg="mod">
          <ac:chgData name="Nicholas Romanidis" userId="f29e2cf6a91c20a6" providerId="LiveId" clId="{A237332C-C51B-49D5-8846-A3A06A1E08D9}" dt="2022-06-21T15:33:58.436" v="35" actId="20577"/>
          <ac:spMkLst>
            <pc:docMk/>
            <pc:sldMk cId="1608256644" sldId="306"/>
            <ac:spMk id="3" creationId="{7DDAF0A6-3684-4F94-B697-0D2F01F01B24}"/>
          </ac:spMkLst>
        </pc:spChg>
      </pc:sldChg>
      <pc:sldChg chg="modSp mod">
        <pc:chgData name="Nicholas Romanidis" userId="f29e2cf6a91c20a6" providerId="LiveId" clId="{A237332C-C51B-49D5-8846-A3A06A1E08D9}" dt="2022-06-21T15:33:33.429" v="17" actId="20577"/>
        <pc:sldMkLst>
          <pc:docMk/>
          <pc:sldMk cId="34079356" sldId="308"/>
        </pc:sldMkLst>
        <pc:spChg chg="mod">
          <ac:chgData name="Nicholas Romanidis" userId="f29e2cf6a91c20a6" providerId="LiveId" clId="{A237332C-C51B-49D5-8846-A3A06A1E08D9}" dt="2022-06-21T15:33:33.429" v="17" actId="20577"/>
          <ac:spMkLst>
            <pc:docMk/>
            <pc:sldMk cId="34079356" sldId="308"/>
            <ac:spMk id="3" creationId="{4265400E-936F-4E95-A61E-3AF7662FC543}"/>
          </ac:spMkLst>
        </pc:spChg>
      </pc:sldChg>
    </pc:docChg>
  </pc:docChgLst>
  <pc:docChgLst>
    <pc:chgData name="Nicholas Romanidis" userId="f29e2cf6a91c20a6" providerId="LiveId" clId="{537978AB-8571-44F7-B8A4-119092681FFC}"/>
    <pc:docChg chg="undo modSld">
      <pc:chgData name="Nicholas Romanidis" userId="f29e2cf6a91c20a6" providerId="LiveId" clId="{537978AB-8571-44F7-B8A4-119092681FFC}" dt="2019-02-20T15:52:39.574" v="26" actId="20577"/>
      <pc:docMkLst>
        <pc:docMk/>
      </pc:docMkLst>
      <pc:sldChg chg="modSp">
        <pc:chgData name="Nicholas Romanidis" userId="f29e2cf6a91c20a6" providerId="LiveId" clId="{537978AB-8571-44F7-B8A4-119092681FFC}" dt="2019-02-20T15:37:44.492" v="15" actId="20577"/>
        <pc:sldMkLst>
          <pc:docMk/>
          <pc:sldMk cId="1804591582" sldId="256"/>
        </pc:sldMkLst>
        <pc:spChg chg="mod">
          <ac:chgData name="Nicholas Romanidis" userId="f29e2cf6a91c20a6" providerId="LiveId" clId="{537978AB-8571-44F7-B8A4-119092681FFC}" dt="2019-02-20T15:37:44.492" v="15" actId="20577"/>
          <ac:spMkLst>
            <pc:docMk/>
            <pc:sldMk cId="1804591582" sldId="256"/>
            <ac:spMk id="2" creationId="{422CC2E1-0660-4D1C-9018-EDB887BFB953}"/>
          </ac:spMkLst>
        </pc:spChg>
      </pc:sldChg>
      <pc:sldChg chg="modSp">
        <pc:chgData name="Nicholas Romanidis" userId="f29e2cf6a91c20a6" providerId="LiveId" clId="{537978AB-8571-44F7-B8A4-119092681FFC}" dt="2019-02-20T15:38:58.387" v="19" actId="20577"/>
        <pc:sldMkLst>
          <pc:docMk/>
          <pc:sldMk cId="3186648533" sldId="263"/>
        </pc:sldMkLst>
        <pc:spChg chg="mod">
          <ac:chgData name="Nicholas Romanidis" userId="f29e2cf6a91c20a6" providerId="LiveId" clId="{537978AB-8571-44F7-B8A4-119092681FFC}" dt="2019-02-20T15:38:58.387" v="19" actId="20577"/>
          <ac:spMkLst>
            <pc:docMk/>
            <pc:sldMk cId="3186648533" sldId="263"/>
            <ac:spMk id="3" creationId="{C9E3ADFB-132D-4D34-8F19-74EB8D9F2FA1}"/>
          </ac:spMkLst>
        </pc:spChg>
      </pc:sldChg>
      <pc:sldChg chg="modSp">
        <pc:chgData name="Nicholas Romanidis" userId="f29e2cf6a91c20a6" providerId="LiveId" clId="{537978AB-8571-44F7-B8A4-119092681FFC}" dt="2019-02-20T15:48:56.634" v="20" actId="20577"/>
        <pc:sldMkLst>
          <pc:docMk/>
          <pc:sldMk cId="3009762134" sldId="299"/>
        </pc:sldMkLst>
        <pc:spChg chg="mod">
          <ac:chgData name="Nicholas Romanidis" userId="f29e2cf6a91c20a6" providerId="LiveId" clId="{537978AB-8571-44F7-B8A4-119092681FFC}" dt="2019-02-20T15:48:56.634" v="20" actId="20577"/>
          <ac:spMkLst>
            <pc:docMk/>
            <pc:sldMk cId="3009762134" sldId="299"/>
            <ac:spMk id="3" creationId="{80F305BC-8CA1-4B43-80E9-13FFC9CA1123}"/>
          </ac:spMkLst>
        </pc:spChg>
      </pc:sldChg>
      <pc:sldChg chg="modSp">
        <pc:chgData name="Nicholas Romanidis" userId="f29e2cf6a91c20a6" providerId="LiveId" clId="{537978AB-8571-44F7-B8A4-119092681FFC}" dt="2019-02-20T15:52:39.574" v="26" actId="20577"/>
        <pc:sldMkLst>
          <pc:docMk/>
          <pc:sldMk cId="220179119" sldId="309"/>
        </pc:sldMkLst>
        <pc:spChg chg="mod">
          <ac:chgData name="Nicholas Romanidis" userId="f29e2cf6a91c20a6" providerId="LiveId" clId="{537978AB-8571-44F7-B8A4-119092681FFC}" dt="2019-02-20T15:52:39.574" v="26" actId="20577"/>
          <ac:spMkLst>
            <pc:docMk/>
            <pc:sldMk cId="220179119" sldId="309"/>
            <ac:spMk id="3" creationId="{B4726479-D21F-4325-B7BA-034BA63247A0}"/>
          </ac:spMkLst>
        </pc:spChg>
      </pc:sldChg>
    </pc:docChg>
  </pc:docChgLst>
  <pc:docChgLst>
    <pc:chgData name="Nicholas Romanidis" userId="f29e2cf6a91c20a6" providerId="LiveId" clId="{BCB2FEC6-28CD-4640-A0F3-5A3A4B4928C2}"/>
    <pc:docChg chg="modSld">
      <pc:chgData name="Nicholas Romanidis" userId="f29e2cf6a91c20a6" providerId="LiveId" clId="{BCB2FEC6-28CD-4640-A0F3-5A3A4B4928C2}" dt="2020-11-02T12:49:26.554" v="7" actId="20577"/>
      <pc:docMkLst>
        <pc:docMk/>
      </pc:docMkLst>
      <pc:sldChg chg="modSp mod">
        <pc:chgData name="Nicholas Romanidis" userId="f29e2cf6a91c20a6" providerId="LiveId" clId="{BCB2FEC6-28CD-4640-A0F3-5A3A4B4928C2}" dt="2020-11-02T12:48:29.362" v="3" actId="20577"/>
        <pc:sldMkLst>
          <pc:docMk/>
          <pc:sldMk cId="2238000420" sldId="302"/>
        </pc:sldMkLst>
        <pc:spChg chg="mod">
          <ac:chgData name="Nicholas Romanidis" userId="f29e2cf6a91c20a6" providerId="LiveId" clId="{BCB2FEC6-28CD-4640-A0F3-5A3A4B4928C2}" dt="2020-11-02T12:48:29.362" v="3" actId="20577"/>
          <ac:spMkLst>
            <pc:docMk/>
            <pc:sldMk cId="2238000420" sldId="302"/>
            <ac:spMk id="3" creationId="{82B631E2-BBDE-4BB2-A785-AA6463DAB451}"/>
          </ac:spMkLst>
        </pc:spChg>
      </pc:sldChg>
      <pc:sldChg chg="modSp mod">
        <pc:chgData name="Nicholas Romanidis" userId="f29e2cf6a91c20a6" providerId="LiveId" clId="{BCB2FEC6-28CD-4640-A0F3-5A3A4B4928C2}" dt="2020-11-02T12:49:26.554" v="7" actId="20577"/>
        <pc:sldMkLst>
          <pc:docMk/>
          <pc:sldMk cId="2899223319" sldId="310"/>
        </pc:sldMkLst>
        <pc:spChg chg="mod">
          <ac:chgData name="Nicholas Romanidis" userId="f29e2cf6a91c20a6" providerId="LiveId" clId="{BCB2FEC6-28CD-4640-A0F3-5A3A4B4928C2}" dt="2020-11-02T12:49:26.554" v="7" actId="20577"/>
          <ac:spMkLst>
            <pc:docMk/>
            <pc:sldMk cId="2899223319" sldId="310"/>
            <ac:spMk id="3" creationId="{C0C93FB5-DB8D-4355-9C6A-2891E3B07FB7}"/>
          </ac:spMkLst>
        </pc:spChg>
      </pc:sldChg>
    </pc:docChg>
  </pc:docChgLst>
  <pc:docChgLst>
    <pc:chgData name="Nicholas Romanidis" userId="f29e2cf6a91c20a6" providerId="LiveId" clId="{23BC6732-2280-4B98-8881-2B74F468CEA2}"/>
    <pc:docChg chg="modSld">
      <pc:chgData name="Nicholas Romanidis" userId="f29e2cf6a91c20a6" providerId="LiveId" clId="{23BC6732-2280-4B98-8881-2B74F468CEA2}" dt="2023-02-21T11:40:18.599" v="0" actId="20577"/>
      <pc:docMkLst>
        <pc:docMk/>
      </pc:docMkLst>
      <pc:sldChg chg="modSp mod">
        <pc:chgData name="Nicholas Romanidis" userId="f29e2cf6a91c20a6" providerId="LiveId" clId="{23BC6732-2280-4B98-8881-2B74F468CEA2}" dt="2023-02-21T11:40:18.599" v="0" actId="20577"/>
        <pc:sldMkLst>
          <pc:docMk/>
          <pc:sldMk cId="34079356" sldId="308"/>
        </pc:sldMkLst>
        <pc:spChg chg="mod">
          <ac:chgData name="Nicholas Romanidis" userId="f29e2cf6a91c20a6" providerId="LiveId" clId="{23BC6732-2280-4B98-8881-2B74F468CEA2}" dt="2023-02-21T11:40:18.599" v="0" actId="20577"/>
          <ac:spMkLst>
            <pc:docMk/>
            <pc:sldMk cId="34079356" sldId="308"/>
            <ac:spMk id="3" creationId="{4265400E-936F-4E95-A61E-3AF7662FC543}"/>
          </ac:spMkLst>
        </pc:spChg>
      </pc:sldChg>
    </pc:docChg>
  </pc:docChgLst>
  <pc:docChgLst>
    <pc:chgData name="Nicholas Romanidis" userId="f29e2cf6a91c20a6" providerId="LiveId" clId="{DF11B390-13F3-4974-AAF2-040B8CEA9458}"/>
    <pc:docChg chg="modSld">
      <pc:chgData name="Nicholas Romanidis" userId="f29e2cf6a91c20a6" providerId="LiveId" clId="{DF11B390-13F3-4974-AAF2-040B8CEA9458}" dt="2022-02-23T16:24:09.338" v="38" actId="20577"/>
      <pc:docMkLst>
        <pc:docMk/>
      </pc:docMkLst>
      <pc:sldChg chg="modSp mod">
        <pc:chgData name="Nicholas Romanidis" userId="f29e2cf6a91c20a6" providerId="LiveId" clId="{DF11B390-13F3-4974-AAF2-040B8CEA9458}" dt="2022-02-23T16:23:36.868" v="9" actId="20577"/>
        <pc:sldMkLst>
          <pc:docMk/>
          <pc:sldMk cId="1608256644" sldId="306"/>
        </pc:sldMkLst>
        <pc:spChg chg="mod">
          <ac:chgData name="Nicholas Romanidis" userId="f29e2cf6a91c20a6" providerId="LiveId" clId="{DF11B390-13F3-4974-AAF2-040B8CEA9458}" dt="2022-02-23T16:23:36.868" v="9" actId="20577"/>
          <ac:spMkLst>
            <pc:docMk/>
            <pc:sldMk cId="1608256644" sldId="306"/>
            <ac:spMk id="3" creationId="{7DDAF0A6-3684-4F94-B697-0D2F01F01B24}"/>
          </ac:spMkLst>
        </pc:spChg>
      </pc:sldChg>
      <pc:sldChg chg="modSp mod">
        <pc:chgData name="Nicholas Romanidis" userId="f29e2cf6a91c20a6" providerId="LiveId" clId="{DF11B390-13F3-4974-AAF2-040B8CEA9458}" dt="2022-02-23T16:24:00.881" v="20" actId="20577"/>
        <pc:sldMkLst>
          <pc:docMk/>
          <pc:sldMk cId="3087337966" sldId="307"/>
        </pc:sldMkLst>
        <pc:spChg chg="mod">
          <ac:chgData name="Nicholas Romanidis" userId="f29e2cf6a91c20a6" providerId="LiveId" clId="{DF11B390-13F3-4974-AAF2-040B8CEA9458}" dt="2022-02-23T16:24:00.881" v="20" actId="20577"/>
          <ac:spMkLst>
            <pc:docMk/>
            <pc:sldMk cId="3087337966" sldId="307"/>
            <ac:spMk id="3" creationId="{9B1087D4-F94B-43CA-8712-A6D8EDE7FADC}"/>
          </ac:spMkLst>
        </pc:spChg>
      </pc:sldChg>
      <pc:sldChg chg="modSp mod">
        <pc:chgData name="Nicholas Romanidis" userId="f29e2cf6a91c20a6" providerId="LiveId" clId="{DF11B390-13F3-4974-AAF2-040B8CEA9458}" dt="2022-02-23T16:24:09.338" v="38" actId="20577"/>
        <pc:sldMkLst>
          <pc:docMk/>
          <pc:sldMk cId="34079356" sldId="308"/>
        </pc:sldMkLst>
        <pc:spChg chg="mod">
          <ac:chgData name="Nicholas Romanidis" userId="f29e2cf6a91c20a6" providerId="LiveId" clId="{DF11B390-13F3-4974-AAF2-040B8CEA9458}" dt="2022-02-23T16:24:09.338" v="38" actId="20577"/>
          <ac:spMkLst>
            <pc:docMk/>
            <pc:sldMk cId="34079356" sldId="308"/>
            <ac:spMk id="3" creationId="{4265400E-936F-4E95-A61E-3AF7662FC543}"/>
          </ac:spMkLst>
        </pc:spChg>
      </pc:sldChg>
    </pc:docChg>
  </pc:docChgLst>
  <pc:docChgLst>
    <pc:chgData name="Nicholas Romanidis" userId="f29e2cf6a91c20a6" providerId="LiveId" clId="{2D508A66-FA08-4A1D-8F17-444ADDEAE797}"/>
    <pc:docChg chg="custSel modSld modNotesMaster">
      <pc:chgData name="Nicholas Romanidis" userId="f29e2cf6a91c20a6" providerId="LiveId" clId="{2D508A66-FA08-4A1D-8F17-444ADDEAE797}" dt="2020-07-09T12:42:28.064" v="46"/>
      <pc:docMkLst>
        <pc:docMk/>
      </pc:docMkLst>
      <pc:sldChg chg="modSp mod">
        <pc:chgData name="Nicholas Romanidis" userId="f29e2cf6a91c20a6" providerId="LiveId" clId="{2D508A66-FA08-4A1D-8F17-444ADDEAE797}" dt="2020-07-09T12:11:14.389" v="10" actId="6549"/>
        <pc:sldMkLst>
          <pc:docMk/>
          <pc:sldMk cId="2944812985" sldId="257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944812985" sldId="257"/>
            <ac:spMk id="2" creationId="{18CB5D3A-1880-4BBC-9038-8D787D15E488}"/>
          </ac:spMkLst>
        </pc:spChg>
        <pc:spChg chg="mod">
          <ac:chgData name="Nicholas Romanidis" userId="f29e2cf6a91c20a6" providerId="LiveId" clId="{2D508A66-FA08-4A1D-8F17-444ADDEAE797}" dt="2020-07-09T12:11:14.389" v="10" actId="6549"/>
          <ac:spMkLst>
            <pc:docMk/>
            <pc:sldMk cId="2944812985" sldId="257"/>
            <ac:spMk id="3" creationId="{B9374B9D-AC4C-49CE-8E7E-090EDCC81D15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469353246" sldId="258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469353246" sldId="258"/>
            <ac:spMk id="2" creationId="{1D83B1E8-BEF0-4A60-8E2F-EABF7281C1D8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469353246" sldId="258"/>
            <ac:spMk id="3" creationId="{BF363A13-FE84-45AC-A572-0203821896A9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746045495" sldId="259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746045495" sldId="259"/>
            <ac:spMk id="2" creationId="{F2009FDD-F818-4536-BB48-F2EE6C611FA6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746045495" sldId="259"/>
            <ac:spMk id="3" creationId="{959D7BE2-796C-44CD-A3C3-29B1E0E7F95E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938162132" sldId="260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938162132" sldId="260"/>
            <ac:spMk id="2" creationId="{E2040D80-76AD-42A1-B214-8FBFFF7C0C25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938162132" sldId="260"/>
            <ac:spMk id="3" creationId="{6D6E6CE5-9AD0-40B4-A977-465A34A521CD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2292068244" sldId="261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292068244" sldId="261"/>
            <ac:spMk id="2" creationId="{E68CD976-C893-45BC-9929-9B26DE89DFC8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292068244" sldId="261"/>
            <ac:spMk id="3" creationId="{382725E7-9960-4529-AF16-FC934CBE8895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461675551" sldId="262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461675551" sldId="262"/>
            <ac:spMk id="2" creationId="{C6953919-0162-48CF-903F-E481531806B0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461675551" sldId="262"/>
            <ac:spMk id="3" creationId="{9968276E-C5D4-4BDE-BFAA-21CB90397D56}"/>
          </ac:spMkLst>
        </pc:spChg>
      </pc:sldChg>
      <pc:sldChg chg="modSp mod">
        <pc:chgData name="Nicholas Romanidis" userId="f29e2cf6a91c20a6" providerId="LiveId" clId="{2D508A66-FA08-4A1D-8F17-444ADDEAE797}" dt="2020-07-09T12:11:06.600" v="1" actId="27636"/>
        <pc:sldMkLst>
          <pc:docMk/>
          <pc:sldMk cId="3186648533" sldId="263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186648533" sldId="263"/>
            <ac:spMk id="2" creationId="{D372AB4A-AB45-4BC1-BBB8-FB19A3E67844}"/>
          </ac:spMkLst>
        </pc:spChg>
        <pc:spChg chg="mod">
          <ac:chgData name="Nicholas Romanidis" userId="f29e2cf6a91c20a6" providerId="LiveId" clId="{2D508A66-FA08-4A1D-8F17-444ADDEAE797}" dt="2020-07-09T12:11:06.600" v="1" actId="27636"/>
          <ac:spMkLst>
            <pc:docMk/>
            <pc:sldMk cId="3186648533" sldId="263"/>
            <ac:spMk id="3" creationId="{C9E3ADFB-132D-4D34-8F19-74EB8D9F2FA1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350346386" sldId="264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350346386" sldId="264"/>
            <ac:spMk id="2" creationId="{527AA83C-11A7-45DF-9F33-E172AB8885BC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350346386" sldId="264"/>
            <ac:spMk id="3" creationId="{C6A73CA4-D7A1-4BDB-A769-FE7A6B757B5E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892671953" sldId="265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892671953" sldId="265"/>
            <ac:spMk id="2" creationId="{39850E34-1162-4FD3-A48C-4AA6A1788102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892671953" sldId="265"/>
            <ac:spMk id="3" creationId="{3D2C4AC6-60BE-48C6-8753-8CDC05734BBE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358074255" sldId="266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358074255" sldId="266"/>
            <ac:spMk id="2" creationId="{FBCC3AAB-AB4D-43C3-AE0F-2634CD91F230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358074255" sldId="266"/>
            <ac:spMk id="3" creationId="{C2D46008-E5CB-42F1-92C3-915E38C4B07D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2842296290" sldId="267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842296290" sldId="267"/>
            <ac:spMk id="2" creationId="{047581FC-AD8F-4CDF-BFDA-1F3C58ED6092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842296290" sldId="267"/>
            <ac:spMk id="3" creationId="{5A1DC840-A82E-49C3-BEB3-F4855581E511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431245995" sldId="268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431245995" sldId="268"/>
            <ac:spMk id="2" creationId="{B691DCE9-9E90-4E29-9A6D-DC471CE936D8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431245995" sldId="268"/>
            <ac:spMk id="3" creationId="{D856D91C-C558-48E3-B5C4-07459A917655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231103043" sldId="269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231103043" sldId="269"/>
            <ac:spMk id="2" creationId="{92ABCB60-7051-40FC-843B-8913322B84F5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231103043" sldId="269"/>
            <ac:spMk id="3" creationId="{74C92288-EA76-46EB-A0AB-6D41F93F6F18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625286130" sldId="270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625286130" sldId="270"/>
            <ac:spMk id="2" creationId="{8F632B2F-887A-4CDF-A4A9-6350433908C5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625286130" sldId="270"/>
            <ac:spMk id="3" creationId="{142A6A20-69C4-4942-8FB0-2BC130D8B94B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2468225167" sldId="271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468225167" sldId="271"/>
            <ac:spMk id="2" creationId="{3743C59A-EEA9-49FD-BA04-C329F6A5FA0C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468225167" sldId="271"/>
            <ac:spMk id="3" creationId="{8842ABB7-E0D0-4747-80AF-88671FAFBDEF}"/>
          </ac:spMkLst>
        </pc:spChg>
      </pc:sldChg>
      <pc:sldChg chg="modSp mod">
        <pc:chgData name="Nicholas Romanidis" userId="f29e2cf6a91c20a6" providerId="LiveId" clId="{2D508A66-FA08-4A1D-8F17-444ADDEAE797}" dt="2020-07-09T12:11:50.264" v="15" actId="1076"/>
        <pc:sldMkLst>
          <pc:docMk/>
          <pc:sldMk cId="1925395838" sldId="272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925395838" sldId="272"/>
            <ac:spMk id="2" creationId="{39EF9A45-BEDB-4B0E-96D9-02825352E120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925395838" sldId="272"/>
            <ac:spMk id="3" creationId="{8F0B64BB-3265-41CE-B6A1-6EC2D7DFA859}"/>
          </ac:spMkLst>
        </pc:spChg>
        <pc:picChg chg="mod">
          <ac:chgData name="Nicholas Romanidis" userId="f29e2cf6a91c20a6" providerId="LiveId" clId="{2D508A66-FA08-4A1D-8F17-444ADDEAE797}" dt="2020-07-09T12:11:50.264" v="15" actId="1076"/>
          <ac:picMkLst>
            <pc:docMk/>
            <pc:sldMk cId="1925395838" sldId="272"/>
            <ac:picMk id="4" creationId="{9393C566-643E-454A-9699-1379344FE731}"/>
          </ac:picMkLst>
        </pc:picChg>
      </pc:sldChg>
      <pc:sldChg chg="modSp mod">
        <pc:chgData name="Nicholas Romanidis" userId="f29e2cf6a91c20a6" providerId="LiveId" clId="{2D508A66-FA08-4A1D-8F17-444ADDEAE797}" dt="2020-07-09T12:11:32.917" v="12" actId="1076"/>
        <pc:sldMkLst>
          <pc:docMk/>
          <pc:sldMk cId="1581336901" sldId="273"/>
        </pc:sldMkLst>
        <pc:picChg chg="mod">
          <ac:chgData name="Nicholas Romanidis" userId="f29e2cf6a91c20a6" providerId="LiveId" clId="{2D508A66-FA08-4A1D-8F17-444ADDEAE797}" dt="2020-07-09T12:11:32.917" v="12" actId="1076"/>
          <ac:picMkLst>
            <pc:docMk/>
            <pc:sldMk cId="1581336901" sldId="273"/>
            <ac:picMk id="4" creationId="{C7F8AC42-3380-4188-8DCA-9C19B696AA7E}"/>
          </ac:picMkLst>
        </pc:picChg>
      </pc:sldChg>
      <pc:sldChg chg="modSp mod">
        <pc:chgData name="Nicholas Romanidis" userId="f29e2cf6a91c20a6" providerId="LiveId" clId="{2D508A66-FA08-4A1D-8F17-444ADDEAE797}" dt="2020-07-09T12:11:37.294" v="13" actId="1076"/>
        <pc:sldMkLst>
          <pc:docMk/>
          <pc:sldMk cId="846881081" sldId="274"/>
        </pc:sldMkLst>
        <pc:picChg chg="mod">
          <ac:chgData name="Nicholas Romanidis" userId="f29e2cf6a91c20a6" providerId="LiveId" clId="{2D508A66-FA08-4A1D-8F17-444ADDEAE797}" dt="2020-07-09T12:11:37.294" v="13" actId="1076"/>
          <ac:picMkLst>
            <pc:docMk/>
            <pc:sldMk cId="846881081" sldId="274"/>
            <ac:picMk id="4" creationId="{2D7F63C4-4B81-4455-B7BC-BBB681A5FAF3}"/>
          </ac:picMkLst>
        </pc:pic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12428313" sldId="275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12428313" sldId="275"/>
            <ac:spMk id="2" creationId="{FFB930F9-65FA-4C73-989F-FA3E12F3621A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12428313" sldId="275"/>
            <ac:spMk id="3" creationId="{BC28227D-C34C-4F39-8FB6-700966A0A6A6}"/>
          </ac:spMkLst>
        </pc:spChg>
      </pc:sldChg>
      <pc:sldChg chg="modSp mod">
        <pc:chgData name="Nicholas Romanidis" userId="f29e2cf6a91c20a6" providerId="LiveId" clId="{2D508A66-FA08-4A1D-8F17-444ADDEAE797}" dt="2020-07-09T12:12:08.362" v="18" actId="1076"/>
        <pc:sldMkLst>
          <pc:docMk/>
          <pc:sldMk cId="236519916" sldId="276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36519916" sldId="276"/>
            <ac:spMk id="2" creationId="{EFD848DD-96D7-4523-91F9-BA0F1973AB4A}"/>
          </ac:spMkLst>
        </pc:spChg>
        <pc:spChg chg="mod">
          <ac:chgData name="Nicholas Romanidis" userId="f29e2cf6a91c20a6" providerId="LiveId" clId="{2D508A66-FA08-4A1D-8F17-444ADDEAE797}" dt="2020-07-09T12:12:03.139" v="17" actId="27636"/>
          <ac:spMkLst>
            <pc:docMk/>
            <pc:sldMk cId="236519916" sldId="276"/>
            <ac:spMk id="3" creationId="{5EB65B23-63F9-48E2-9076-25CE71072A60}"/>
          </ac:spMkLst>
        </pc:spChg>
        <pc:picChg chg="mod">
          <ac:chgData name="Nicholas Romanidis" userId="f29e2cf6a91c20a6" providerId="LiveId" clId="{2D508A66-FA08-4A1D-8F17-444ADDEAE797}" dt="2020-07-09T12:12:08.362" v="18" actId="1076"/>
          <ac:picMkLst>
            <pc:docMk/>
            <pc:sldMk cId="236519916" sldId="276"/>
            <ac:picMk id="4" creationId="{EB536D68-C1E8-48CA-BB83-AE5163696F53}"/>
          </ac:picMkLst>
        </pc:pic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255631491" sldId="277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255631491" sldId="277"/>
            <ac:spMk id="2" creationId="{D0DF8327-C8C3-42A7-ADC8-4F2F72889FDB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255631491" sldId="277"/>
            <ac:spMk id="3" creationId="{0090ABC1-0D07-45A4-8E88-10B6549345B7}"/>
          </ac:spMkLst>
        </pc:spChg>
      </pc:sldChg>
      <pc:sldChg chg="modSp mod">
        <pc:chgData name="Nicholas Romanidis" userId="f29e2cf6a91c20a6" providerId="LiveId" clId="{2D508A66-FA08-4A1D-8F17-444ADDEAE797}" dt="2020-07-09T12:11:06.626" v="2" actId="27636"/>
        <pc:sldMkLst>
          <pc:docMk/>
          <pc:sldMk cId="2613616975" sldId="278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613616975" sldId="278"/>
            <ac:spMk id="2" creationId="{439553CB-D02B-4B63-9816-E45CCE81340D}"/>
          </ac:spMkLst>
        </pc:spChg>
        <pc:spChg chg="mod">
          <ac:chgData name="Nicholas Romanidis" userId="f29e2cf6a91c20a6" providerId="LiveId" clId="{2D508A66-FA08-4A1D-8F17-444ADDEAE797}" dt="2020-07-09T12:11:06.626" v="2" actId="27636"/>
          <ac:spMkLst>
            <pc:docMk/>
            <pc:sldMk cId="2613616975" sldId="278"/>
            <ac:spMk id="3" creationId="{01A92664-8914-4816-9F32-1F0D62C0EC83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795352761" sldId="279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795352761" sldId="279"/>
            <ac:spMk id="2" creationId="{0832D085-E7E8-4C98-B28A-18CFC4EF7C27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795352761" sldId="279"/>
            <ac:spMk id="3" creationId="{B742FBFC-4631-451A-A0D0-1127FDE1269B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880890907" sldId="280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880890907" sldId="280"/>
            <ac:spMk id="2" creationId="{1134C511-BD00-4728-8973-D5E6E5A0449D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880890907" sldId="280"/>
            <ac:spMk id="3" creationId="{C38E3F73-810F-4A06-B2E2-AA9088DB5D91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052105968" sldId="281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052105968" sldId="281"/>
            <ac:spMk id="2" creationId="{9E6D5386-758B-4FF3-96F8-3C8325D58F80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052105968" sldId="281"/>
            <ac:spMk id="3" creationId="{5368FB5C-7C3A-4380-BF68-352662DE58CF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2046807955" sldId="282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046807955" sldId="282"/>
            <ac:spMk id="2" creationId="{56055418-4605-48C3-B7E9-3F8CE3E5A686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046807955" sldId="282"/>
            <ac:spMk id="3" creationId="{42ADAE38-4B3B-40B4-B69D-0AD23702B4AD}"/>
          </ac:spMkLst>
        </pc:spChg>
      </pc:sldChg>
      <pc:sldChg chg="modSp mod">
        <pc:chgData name="Nicholas Romanidis" userId="f29e2cf6a91c20a6" providerId="LiveId" clId="{2D508A66-FA08-4A1D-8F17-444ADDEAE797}" dt="2020-07-09T12:11:06.634" v="3" actId="27636"/>
        <pc:sldMkLst>
          <pc:docMk/>
          <pc:sldMk cId="4221993975" sldId="283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4221993975" sldId="283"/>
            <ac:spMk id="2" creationId="{58D9C0DD-8DF0-422C-B661-5922972A38EF}"/>
          </ac:spMkLst>
        </pc:spChg>
        <pc:spChg chg="mod">
          <ac:chgData name="Nicholas Romanidis" userId="f29e2cf6a91c20a6" providerId="LiveId" clId="{2D508A66-FA08-4A1D-8F17-444ADDEAE797}" dt="2020-07-09T12:11:06.634" v="3" actId="27636"/>
          <ac:spMkLst>
            <pc:docMk/>
            <pc:sldMk cId="4221993975" sldId="283"/>
            <ac:spMk id="3" creationId="{0735C0C8-CE45-4642-B77B-193B27D2A2C2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319850563" sldId="284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319850563" sldId="284"/>
            <ac:spMk id="2" creationId="{3A1170A6-5905-45BF-B46C-4FE78034EFBD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319850563" sldId="284"/>
            <ac:spMk id="3" creationId="{97697F17-2284-407E-BCDD-E5E083214DE2}"/>
          </ac:spMkLst>
        </pc:spChg>
      </pc:sldChg>
      <pc:sldChg chg="modSp mod">
        <pc:chgData name="Nicholas Romanidis" userId="f29e2cf6a91c20a6" providerId="LiveId" clId="{2D508A66-FA08-4A1D-8F17-444ADDEAE797}" dt="2020-07-09T12:12:43.653" v="20" actId="1076"/>
        <pc:sldMkLst>
          <pc:docMk/>
          <pc:sldMk cId="1302667382" sldId="285"/>
        </pc:sldMkLst>
        <pc:picChg chg="mod">
          <ac:chgData name="Nicholas Romanidis" userId="f29e2cf6a91c20a6" providerId="LiveId" clId="{2D508A66-FA08-4A1D-8F17-444ADDEAE797}" dt="2020-07-09T12:12:43.653" v="20" actId="1076"/>
          <ac:picMkLst>
            <pc:docMk/>
            <pc:sldMk cId="1302667382" sldId="285"/>
            <ac:picMk id="4" creationId="{168EB21B-A290-49FD-8F04-10710CCC9E80}"/>
          </ac:picMkLst>
        </pc:pic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2188410683" sldId="286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188410683" sldId="286"/>
            <ac:spMk id="2" creationId="{01287387-B8C3-4B2B-AC04-BC21C34B539A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188410683" sldId="286"/>
            <ac:spMk id="3" creationId="{28879957-62BC-43DD-9F50-2381B3D1969A}"/>
          </ac:spMkLst>
        </pc:spChg>
      </pc:sldChg>
      <pc:sldChg chg="modSp mod">
        <pc:chgData name="Nicholas Romanidis" userId="f29e2cf6a91c20a6" providerId="LiveId" clId="{2D508A66-FA08-4A1D-8F17-444ADDEAE797}" dt="2020-07-09T12:11:06.643" v="4" actId="27636"/>
        <pc:sldMkLst>
          <pc:docMk/>
          <pc:sldMk cId="2373273374" sldId="287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373273374" sldId="287"/>
            <ac:spMk id="2" creationId="{0C84ADAB-93F4-43AF-B959-1E48493EDAB1}"/>
          </ac:spMkLst>
        </pc:spChg>
        <pc:spChg chg="mod">
          <ac:chgData name="Nicholas Romanidis" userId="f29e2cf6a91c20a6" providerId="LiveId" clId="{2D508A66-FA08-4A1D-8F17-444ADDEAE797}" dt="2020-07-09T12:11:06.643" v="4" actId="27636"/>
          <ac:spMkLst>
            <pc:docMk/>
            <pc:sldMk cId="2373273374" sldId="287"/>
            <ac:spMk id="3" creationId="{A0EE36B6-DD66-4D54-B356-EEA55C961BB3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575334845" sldId="288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575334845" sldId="288"/>
            <ac:spMk id="2" creationId="{358CFE72-725A-4F94-8B2A-4A5441A34861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575334845" sldId="288"/>
            <ac:spMk id="3" creationId="{3B030703-9E41-43D5-BEF9-BAA878D26BEC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204499467" sldId="289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204499467" sldId="289"/>
            <ac:spMk id="4" creationId="{B7228A15-D013-4FC6-A5EF-32BB65DB7F6C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204499467" sldId="289"/>
            <ac:spMk id="5" creationId="{EBF3B0C7-7493-4E49-A7E2-9510F42FE4EA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696322064" sldId="290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696322064" sldId="290"/>
            <ac:spMk id="4" creationId="{A87C258E-DB5F-492C-AB43-DD8734399573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104929620" sldId="291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104929620" sldId="291"/>
            <ac:spMk id="2" creationId="{335A1DC7-471A-4075-B95F-C7B42C7D7072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104929620" sldId="291"/>
            <ac:spMk id="3" creationId="{66E14D03-7D5C-4D23-9E0B-98CF603A1DF1}"/>
          </ac:spMkLst>
        </pc:spChg>
      </pc:sldChg>
      <pc:sldChg chg="modSp mod">
        <pc:chgData name="Nicholas Romanidis" userId="f29e2cf6a91c20a6" providerId="LiveId" clId="{2D508A66-FA08-4A1D-8F17-444ADDEAE797}" dt="2020-07-09T12:13:04.519" v="25" actId="1076"/>
        <pc:sldMkLst>
          <pc:docMk/>
          <pc:sldMk cId="3184004634" sldId="292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184004634" sldId="292"/>
            <ac:spMk id="2" creationId="{99374A47-D195-4F22-AA51-9E853DC2AF0A}"/>
          </ac:spMkLst>
        </pc:spChg>
        <pc:spChg chg="mod">
          <ac:chgData name="Nicholas Romanidis" userId="f29e2cf6a91c20a6" providerId="LiveId" clId="{2D508A66-FA08-4A1D-8F17-444ADDEAE797}" dt="2020-07-09T12:12:58.338" v="22" actId="27636"/>
          <ac:spMkLst>
            <pc:docMk/>
            <pc:sldMk cId="3184004634" sldId="292"/>
            <ac:spMk id="3" creationId="{B0E2F076-64E5-4B99-AC2F-3A15E39A0122}"/>
          </ac:spMkLst>
        </pc:spChg>
        <pc:picChg chg="mod">
          <ac:chgData name="Nicholas Romanidis" userId="f29e2cf6a91c20a6" providerId="LiveId" clId="{2D508A66-FA08-4A1D-8F17-444ADDEAE797}" dt="2020-07-09T12:13:04.519" v="25" actId="1076"/>
          <ac:picMkLst>
            <pc:docMk/>
            <pc:sldMk cId="3184004634" sldId="292"/>
            <ac:picMk id="5" creationId="{D6049904-7707-46DC-A630-431A2C08FC7E}"/>
          </ac:picMkLst>
        </pc:picChg>
      </pc:sldChg>
      <pc:sldChg chg="addSp modSp mod">
        <pc:chgData name="Nicholas Romanidis" userId="f29e2cf6a91c20a6" providerId="LiveId" clId="{2D508A66-FA08-4A1D-8F17-444ADDEAE797}" dt="2020-07-09T12:14:18.074" v="40" actId="692"/>
        <pc:sldMkLst>
          <pc:docMk/>
          <pc:sldMk cId="2210424396" sldId="293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210424396" sldId="293"/>
            <ac:spMk id="2" creationId="{8C717B36-2B82-48A2-9277-AF3C25D23C57}"/>
          </ac:spMkLst>
        </pc:spChg>
        <pc:spChg chg="mod">
          <ac:chgData name="Nicholas Romanidis" userId="f29e2cf6a91c20a6" providerId="LiveId" clId="{2D508A66-FA08-4A1D-8F17-444ADDEAE797}" dt="2020-07-09T12:13:27.433" v="28" actId="6549"/>
          <ac:spMkLst>
            <pc:docMk/>
            <pc:sldMk cId="2210424396" sldId="293"/>
            <ac:spMk id="3" creationId="{978C15DF-EFCE-4AF0-8554-14B908BCA968}"/>
          </ac:spMkLst>
        </pc:spChg>
        <pc:spChg chg="add mod">
          <ac:chgData name="Nicholas Romanidis" userId="f29e2cf6a91c20a6" providerId="LiveId" clId="{2D508A66-FA08-4A1D-8F17-444ADDEAE797}" dt="2020-07-09T12:13:56.365" v="36" actId="14100"/>
          <ac:spMkLst>
            <pc:docMk/>
            <pc:sldMk cId="2210424396" sldId="293"/>
            <ac:spMk id="5" creationId="{90346A1E-24BA-40D5-8689-F07E678055EC}"/>
          </ac:spMkLst>
        </pc:spChg>
        <pc:picChg chg="mod">
          <ac:chgData name="Nicholas Romanidis" userId="f29e2cf6a91c20a6" providerId="LiveId" clId="{2D508A66-FA08-4A1D-8F17-444ADDEAE797}" dt="2020-07-09T12:14:18.074" v="40" actId="692"/>
          <ac:picMkLst>
            <pc:docMk/>
            <pc:sldMk cId="2210424396" sldId="293"/>
            <ac:picMk id="4" creationId="{9DDADEA5-73BC-4CE1-9934-1C3ED7F31A87}"/>
          </ac:picMkLst>
        </pc:pic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395919920" sldId="294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395919920" sldId="294"/>
            <ac:spMk id="2" creationId="{342082EE-94D5-4627-B223-9A6DFB76DA90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395919920" sldId="294"/>
            <ac:spMk id="3" creationId="{46A6E757-0593-4F7E-9DEA-DFFF3D64A468}"/>
          </ac:spMkLst>
        </pc:spChg>
      </pc:sldChg>
      <pc:sldChg chg="modSp mod">
        <pc:chgData name="Nicholas Romanidis" userId="f29e2cf6a91c20a6" providerId="LiveId" clId="{2D508A66-FA08-4A1D-8F17-444ADDEAE797}" dt="2020-07-09T12:14:37.314" v="44" actId="1076"/>
        <pc:sldMkLst>
          <pc:docMk/>
          <pc:sldMk cId="210491596" sldId="295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10491596" sldId="295"/>
            <ac:spMk id="2" creationId="{D0C3FFBF-EF05-43AE-9E52-3E5006A32496}"/>
          </ac:spMkLst>
        </pc:spChg>
        <pc:spChg chg="mod">
          <ac:chgData name="Nicholas Romanidis" userId="f29e2cf6a91c20a6" providerId="LiveId" clId="{2D508A66-FA08-4A1D-8F17-444ADDEAE797}" dt="2020-07-09T12:14:31.662" v="42" actId="27636"/>
          <ac:spMkLst>
            <pc:docMk/>
            <pc:sldMk cId="210491596" sldId="295"/>
            <ac:spMk id="3" creationId="{D3DD2316-568D-4D04-8132-DFBB1BBD8839}"/>
          </ac:spMkLst>
        </pc:spChg>
        <pc:picChg chg="mod">
          <ac:chgData name="Nicholas Romanidis" userId="f29e2cf6a91c20a6" providerId="LiveId" clId="{2D508A66-FA08-4A1D-8F17-444ADDEAE797}" dt="2020-07-09T12:14:37.314" v="44" actId="1076"/>
          <ac:picMkLst>
            <pc:docMk/>
            <pc:sldMk cId="210491596" sldId="295"/>
            <ac:picMk id="4" creationId="{C796572D-CF6B-4DB0-8BBE-B8E5B00D3726}"/>
          </ac:picMkLst>
        </pc:pic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796513756" sldId="296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796513756" sldId="296"/>
            <ac:spMk id="2" creationId="{56B73ADC-54BC-4FA7-B1E4-547596947295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796513756" sldId="296"/>
            <ac:spMk id="3" creationId="{4C0B991B-909D-495E-B59D-F416C2F63F54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054966678" sldId="297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054966678" sldId="297"/>
            <ac:spMk id="2" creationId="{BF588CDD-5140-49C1-B12F-DEB54FFA8199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054966678" sldId="297"/>
            <ac:spMk id="3" creationId="{A7D2B90B-B6A6-4DB2-84FF-EA39F81EC88E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215932184" sldId="298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215932184" sldId="298"/>
            <ac:spMk id="2" creationId="{4EA8F03F-4361-48B0-8DEF-DA2D6BC76718}"/>
          </ac:spMkLst>
        </pc:spChg>
        <pc:picChg chg="mod">
          <ac:chgData name="Nicholas Romanidis" userId="f29e2cf6a91c20a6" providerId="LiveId" clId="{2D508A66-FA08-4A1D-8F17-444ADDEAE797}" dt="2020-07-09T12:11:05.833" v="0"/>
          <ac:picMkLst>
            <pc:docMk/>
            <pc:sldMk cId="1215932184" sldId="298"/>
            <ac:picMk id="4" creationId="{CD6C2FF0-08FE-42AB-9B1C-A598EC4F8069}"/>
          </ac:picMkLst>
        </pc:picChg>
      </pc:sldChg>
      <pc:sldChg chg="modSp mod">
        <pc:chgData name="Nicholas Romanidis" userId="f29e2cf6a91c20a6" providerId="LiveId" clId="{2D508A66-FA08-4A1D-8F17-444ADDEAE797}" dt="2020-07-09T12:11:06.656" v="5" actId="27636"/>
        <pc:sldMkLst>
          <pc:docMk/>
          <pc:sldMk cId="3009762134" sldId="299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009762134" sldId="299"/>
            <ac:spMk id="2" creationId="{F18BBDBB-EFEF-4477-8276-28601390CE33}"/>
          </ac:spMkLst>
        </pc:spChg>
        <pc:spChg chg="mod">
          <ac:chgData name="Nicholas Romanidis" userId="f29e2cf6a91c20a6" providerId="LiveId" clId="{2D508A66-FA08-4A1D-8F17-444ADDEAE797}" dt="2020-07-09T12:11:06.656" v="5" actId="27636"/>
          <ac:spMkLst>
            <pc:docMk/>
            <pc:sldMk cId="3009762134" sldId="299"/>
            <ac:spMk id="3" creationId="{80F305BC-8CA1-4B43-80E9-13FFC9CA1123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97729618" sldId="300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97729618" sldId="300"/>
            <ac:spMk id="2" creationId="{A05C8E91-172C-460A-9627-181A0B5F18FB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97729618" sldId="300"/>
            <ac:spMk id="3" creationId="{5CDE1D88-C5A5-4830-8C88-2D83100B15BB}"/>
          </ac:spMkLst>
        </pc:spChg>
      </pc:sldChg>
      <pc:sldChg chg="modSp mod">
        <pc:chgData name="Nicholas Romanidis" userId="f29e2cf6a91c20a6" providerId="LiveId" clId="{2D508A66-FA08-4A1D-8F17-444ADDEAE797}" dt="2020-07-09T12:11:06.666" v="6" actId="27636"/>
        <pc:sldMkLst>
          <pc:docMk/>
          <pc:sldMk cId="589977275" sldId="301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589977275" sldId="301"/>
            <ac:spMk id="2" creationId="{5D25F00F-2BCF-4D8B-9122-273DBF4F373A}"/>
          </ac:spMkLst>
        </pc:spChg>
        <pc:spChg chg="mod">
          <ac:chgData name="Nicholas Romanidis" userId="f29e2cf6a91c20a6" providerId="LiveId" clId="{2D508A66-FA08-4A1D-8F17-444ADDEAE797}" dt="2020-07-09T12:11:06.666" v="6" actId="27636"/>
          <ac:spMkLst>
            <pc:docMk/>
            <pc:sldMk cId="589977275" sldId="301"/>
            <ac:spMk id="3" creationId="{E0091EB3-4F52-472D-AAF8-5EC02C6CFAD8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2238000420" sldId="302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238000420" sldId="302"/>
            <ac:spMk id="2" creationId="{2C748200-7EAD-40DA-A265-83FBC6313998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238000420" sldId="302"/>
            <ac:spMk id="3" creationId="{82B631E2-BBDE-4BB2-A785-AA6463DAB451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824537347" sldId="303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824537347" sldId="303"/>
            <ac:spMk id="2" creationId="{85695BD9-7575-4E82-B4E0-0BA3AF27ADB3}"/>
          </ac:spMkLst>
        </pc:spChg>
        <pc:graphicFrameChg chg="mod">
          <ac:chgData name="Nicholas Romanidis" userId="f29e2cf6a91c20a6" providerId="LiveId" clId="{2D508A66-FA08-4A1D-8F17-444ADDEAE797}" dt="2020-07-09T12:11:05.833" v="0"/>
          <ac:graphicFrameMkLst>
            <pc:docMk/>
            <pc:sldMk cId="824537347" sldId="303"/>
            <ac:graphicFrameMk id="4" creationId="{632D47D5-F4C9-4832-830F-35BD3913D167}"/>
          </ac:graphicFrameMkLst>
        </pc:graphicFrame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532710508" sldId="304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532710508" sldId="304"/>
            <ac:spMk id="2" creationId="{6A3C21BF-22B4-4E91-AFA9-0C5593CBA744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532710508" sldId="304"/>
            <ac:spMk id="3" creationId="{1CF1D3DB-9C60-498B-AE06-B4B61D2A1885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470826107" sldId="305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470826107" sldId="305"/>
            <ac:spMk id="2" creationId="{BDF87C49-9C35-479B-A9FE-9D3A286F1F79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470826107" sldId="305"/>
            <ac:spMk id="3" creationId="{EA67C7FA-F75E-46CF-BBD1-5E43D34D4E65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1608256644" sldId="306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608256644" sldId="306"/>
            <ac:spMk id="2" creationId="{81ED32AC-C4FE-4DCB-92EE-9240FC070E77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1608256644" sldId="306"/>
            <ac:spMk id="3" creationId="{7DDAF0A6-3684-4F94-B697-0D2F01F01B24}"/>
          </ac:spMkLst>
        </pc:spChg>
      </pc:sldChg>
      <pc:sldChg chg="modSp mod">
        <pc:chgData name="Nicholas Romanidis" userId="f29e2cf6a91c20a6" providerId="LiveId" clId="{2D508A66-FA08-4A1D-8F17-444ADDEAE797}" dt="2020-07-09T12:11:06.677" v="7" actId="27636"/>
        <pc:sldMkLst>
          <pc:docMk/>
          <pc:sldMk cId="3087337966" sldId="307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087337966" sldId="307"/>
            <ac:spMk id="2" creationId="{73ED9F6E-4C0F-46DB-A760-44E8B2D11ABD}"/>
          </ac:spMkLst>
        </pc:spChg>
        <pc:spChg chg="mod">
          <ac:chgData name="Nicholas Romanidis" userId="f29e2cf6a91c20a6" providerId="LiveId" clId="{2D508A66-FA08-4A1D-8F17-444ADDEAE797}" dt="2020-07-09T12:11:06.677" v="7" actId="27636"/>
          <ac:spMkLst>
            <pc:docMk/>
            <pc:sldMk cId="3087337966" sldId="307"/>
            <ac:spMk id="3" creationId="{9B1087D4-F94B-43CA-8712-A6D8EDE7FADC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34079356" sldId="308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4079356" sldId="308"/>
            <ac:spMk id="2" creationId="{D70F4C35-08C3-43E6-BBD9-809F8B9CE1C0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4079356" sldId="308"/>
            <ac:spMk id="3" creationId="{4265400E-936F-4E95-A61E-3AF7662FC543}"/>
          </ac:spMkLst>
        </pc:spChg>
      </pc:sldChg>
      <pc:sldChg chg="modSp mod">
        <pc:chgData name="Nicholas Romanidis" userId="f29e2cf6a91c20a6" providerId="LiveId" clId="{2D508A66-FA08-4A1D-8F17-444ADDEAE797}" dt="2020-07-09T12:11:06.684" v="8" actId="27636"/>
        <pc:sldMkLst>
          <pc:docMk/>
          <pc:sldMk cId="220179119" sldId="309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20179119" sldId="309"/>
            <ac:spMk id="2" creationId="{C38F3A85-FEF7-4112-BD32-56AE8FF82577}"/>
          </ac:spMkLst>
        </pc:spChg>
        <pc:spChg chg="mod">
          <ac:chgData name="Nicholas Romanidis" userId="f29e2cf6a91c20a6" providerId="LiveId" clId="{2D508A66-FA08-4A1D-8F17-444ADDEAE797}" dt="2020-07-09T12:11:06.684" v="8" actId="27636"/>
          <ac:spMkLst>
            <pc:docMk/>
            <pc:sldMk cId="220179119" sldId="309"/>
            <ac:spMk id="3" creationId="{B4726479-D21F-4325-B7BA-034BA63247A0}"/>
          </ac:spMkLst>
        </pc:spChg>
      </pc:sldChg>
      <pc:sldChg chg="modSp">
        <pc:chgData name="Nicholas Romanidis" userId="f29e2cf6a91c20a6" providerId="LiveId" clId="{2D508A66-FA08-4A1D-8F17-444ADDEAE797}" dt="2020-07-09T12:11:05.833" v="0"/>
        <pc:sldMkLst>
          <pc:docMk/>
          <pc:sldMk cId="2899223319" sldId="310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899223319" sldId="310"/>
            <ac:spMk id="2" creationId="{9ABD3775-7F05-401C-AA54-5297E933626D}"/>
          </ac:spMkLst>
        </pc:spChg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2899223319" sldId="310"/>
            <ac:spMk id="3" creationId="{C0C93FB5-DB8D-4355-9C6A-2891E3B07FB7}"/>
          </ac:spMkLst>
        </pc:spChg>
      </pc:sldChg>
      <pc:sldChg chg="modSp mod">
        <pc:chgData name="Nicholas Romanidis" userId="f29e2cf6a91c20a6" providerId="LiveId" clId="{2D508A66-FA08-4A1D-8F17-444ADDEAE797}" dt="2020-07-09T12:11:06.698" v="9" actId="27636"/>
        <pc:sldMkLst>
          <pc:docMk/>
          <pc:sldMk cId="3933532230" sldId="311"/>
        </pc:sldMkLst>
        <pc:spChg chg="mod">
          <ac:chgData name="Nicholas Romanidis" userId="f29e2cf6a91c20a6" providerId="LiveId" clId="{2D508A66-FA08-4A1D-8F17-444ADDEAE797}" dt="2020-07-09T12:11:05.833" v="0"/>
          <ac:spMkLst>
            <pc:docMk/>
            <pc:sldMk cId="3933532230" sldId="311"/>
            <ac:spMk id="2" creationId="{8CCFEB9C-5F92-48DF-BEDD-7BDDD1491A64}"/>
          </ac:spMkLst>
        </pc:spChg>
        <pc:spChg chg="mod">
          <ac:chgData name="Nicholas Romanidis" userId="f29e2cf6a91c20a6" providerId="LiveId" clId="{2D508A66-FA08-4A1D-8F17-444ADDEAE797}" dt="2020-07-09T12:11:06.698" v="9" actId="27636"/>
          <ac:spMkLst>
            <pc:docMk/>
            <pc:sldMk cId="3933532230" sldId="311"/>
            <ac:spMk id="3" creationId="{CB22B10D-6C10-402F-811D-B19F485CB8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3650" y="868363"/>
            <a:ext cx="4168775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44723"/>
            <a:ext cx="7388860" cy="273659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49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ASP.Net Security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ASP.Net Security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CA"/>
              <a:t>WEB524 - ASP.Net Security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.net/2/" TargetMode="External"/><Relationship Id="rId2" Type="http://schemas.openxmlformats.org/officeDocument/2006/relationships/hyperlink" Target="https://www.asp.net/ident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id.net/connect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aims-based_identity" TargetMode="External"/><Relationship Id="rId3" Type="http://schemas.openxmlformats.org/officeDocument/2006/relationships/hyperlink" Target="https://tools.ietf.org/id/draft-ietf-oauth-v2-31.html" TargetMode="External"/><Relationship Id="rId7" Type="http://schemas.openxmlformats.org/officeDocument/2006/relationships/hyperlink" Target="https://docs.microsoft.com/en-us/aspnet/aspnet/overview/owin-and-katana/getting-started-with-owin-and-katana" TargetMode="External"/><Relationship Id="rId2" Type="http://schemas.openxmlformats.org/officeDocument/2006/relationships/hyperlink" Target="https://docs.microsoft.com/en-us/aspnet/identity/overview/getting-started/introduction-to-aspnet-id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enID_Connect" TargetMode="External"/><Relationship Id="rId11" Type="http://schemas.openxmlformats.org/officeDocument/2006/relationships/hyperlink" Target="https://docs.microsoft.com/en-us/dotnet/framework/wcf/extending/how-to-create-a-custom-claim" TargetMode="External"/><Relationship Id="rId5" Type="http://schemas.openxmlformats.org/officeDocument/2006/relationships/hyperlink" Target="http://openid.net/connect/" TargetMode="External"/><Relationship Id="rId10" Type="http://schemas.openxmlformats.org/officeDocument/2006/relationships/hyperlink" Target="https://msdn.microsoft.com/en-us/library/system.security.claims.claimtypes_fields(v=vs.110).aspx" TargetMode="External"/><Relationship Id="rId4" Type="http://schemas.openxmlformats.org/officeDocument/2006/relationships/hyperlink" Target="https://en.wikipedia.org/wiki/OAuth" TargetMode="External"/><Relationship Id="rId9" Type="http://schemas.openxmlformats.org/officeDocument/2006/relationships/hyperlink" Target="https://docs.microsoft.com/en-us/sharepoint/dev/general-development/claims-based-identity-term-definitio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59980"/>
          </a:xfrm>
        </p:spPr>
        <p:txBody>
          <a:bodyPr anchor="t">
            <a:normAutofit/>
          </a:bodyPr>
          <a:lstStyle/>
          <a:p>
            <a:r>
              <a:rPr lang="en-CA" dirty="0"/>
              <a:t>WEB524</a:t>
            </a:r>
            <a:br>
              <a:rPr lang="en-CA" dirty="0"/>
            </a:br>
            <a:r>
              <a:rPr lang="en-CA" sz="2700" dirty="0"/>
              <a:t>WEB PROGRAMMING ON WINDOWS</a:t>
            </a:r>
            <a:br>
              <a:rPr lang="en-CA" sz="2700" dirty="0"/>
            </a:br>
            <a:br>
              <a:rPr lang="en-CA" sz="2700" dirty="0"/>
            </a:br>
            <a:r>
              <a:rPr lang="en-CA" sz="2700" b="1" dirty="0"/>
              <a:t>WEEK 7 – LECTURE 1</a:t>
            </a:r>
            <a:br>
              <a:rPr lang="en-CA" sz="2700" b="1" dirty="0"/>
            </a:br>
            <a:r>
              <a:rPr lang="en-CA" sz="2700" dirty="0"/>
              <a:t>ASP.NET SECURITY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0E34-1162-4FD3-A48C-4AA6A178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ASP.NET MVC App With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4AC6-60BE-48C6-8753-8CDC0573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the next few weeks, you will no longer use the “Web App Project Template v1” when writing assignments.</a:t>
            </a:r>
          </a:p>
          <a:p>
            <a:r>
              <a:rPr lang="en-CA" dirty="0"/>
              <a:t>Visual Studio offers a few authentication methods:</a:t>
            </a:r>
          </a:p>
          <a:p>
            <a:pPr lvl="1"/>
            <a:r>
              <a:rPr lang="en-CA" dirty="0"/>
              <a:t>No Authentication (we have been using this up until today)</a:t>
            </a:r>
          </a:p>
          <a:p>
            <a:pPr lvl="1"/>
            <a:r>
              <a:rPr lang="en-CA" dirty="0"/>
              <a:t>Individual User Accounts (we will use this for the next few weeks)</a:t>
            </a:r>
          </a:p>
          <a:p>
            <a:pPr lvl="1"/>
            <a:r>
              <a:rPr lang="en-CA" dirty="0"/>
              <a:t>Work and School Accounts (previously known as Organizational Accounts)</a:t>
            </a:r>
          </a:p>
          <a:p>
            <a:pPr lvl="1"/>
            <a:r>
              <a:rPr lang="en-CA" dirty="0"/>
              <a:t>Windows Authentication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8198E-6FBC-4346-98FA-432C678F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42671-509F-40D0-82A0-4D0ECCF0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67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28A15-D013-4FC6-A5EF-32BB65DB7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Hands-on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F3B0C7-7493-4E49-A7E2-9510F42FE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Start Visual Studio and create a new web project</a:t>
            </a:r>
          </a:p>
        </p:txBody>
      </p:sp>
    </p:spTree>
    <p:extLst>
      <p:ext uri="{BB962C8B-B14F-4D97-AF65-F5344CB8AC3E}">
        <p14:creationId xmlns:p14="http://schemas.microsoft.com/office/powerpoint/2010/main" val="320449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8AC42-3380-4188-8DCA-9C19B696A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848" y="373721"/>
            <a:ext cx="8392303" cy="54728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1ABB-B5A7-4892-AE01-53FC872B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46E1-0F99-4C01-B4A3-B16BC6FE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33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7F63C4-4B81-4455-B7BC-BBB681A5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0454"/>
            <a:ext cx="10515600" cy="416557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A506D-D914-49CC-85CB-66CD6DE9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1F4DD-5A75-460C-9621-93158578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88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3AAB-AB4D-43C3-AE0F-2634CD91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Individual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6008-E5CB-42F1-92C3-915E38C4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will use this option for our new web apps.</a:t>
            </a:r>
          </a:p>
          <a:p>
            <a:r>
              <a:rPr lang="en-CA" dirty="0"/>
              <a:t>The app will use ASP.NET Identity for identity management and authentication.</a:t>
            </a:r>
          </a:p>
          <a:p>
            <a:r>
              <a:rPr lang="en-CA" dirty="0"/>
              <a:t>Individual User Accounts provide two ways for a user to authenticate: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Local login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Social 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1F788-FD19-4256-BFD6-002AED3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18918-3E46-46F6-BC5E-49EA856A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07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81FC-AD8F-4CDF-BFDA-1F3C58ED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Local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C840-A82E-49C3-BEB3-F4855581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 can create a user account.</a:t>
            </a:r>
          </a:p>
          <a:p>
            <a:r>
              <a:rPr lang="en-CA" dirty="0"/>
              <a:t>The app stores user account information (including a password hash) in the database.</a:t>
            </a:r>
          </a:p>
          <a:p>
            <a:r>
              <a:rPr lang="en-CA" dirty="0"/>
              <a:t>Local components perform authentication.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D4C2E-014D-48F1-9A0A-8B5DD2A7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9A7BF-FC95-448D-AD84-F386F6B4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9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DCE9-9E90-4E29-9A6D-DC471CE9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Social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D91C-C558-48E3-B5C4-07459A91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 authenticates with an external service such as Facebook, Microsoft, or Google.</a:t>
            </a:r>
          </a:p>
          <a:p>
            <a:r>
              <a:rPr lang="en-CA" dirty="0"/>
              <a:t>The app creates a user account for the user in the local database but does not store the password hash.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0D913-9266-4311-8C27-8CB84FC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7A21B-B50C-4EBC-8C9A-5697941C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24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CB60-7051-40FC-843B-8913322B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Individual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2288-EA76-46EB-A0AB-6D41F93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both local and social login, ASP.NET Identity uses standards-based OAuth2 for authentication.</a:t>
            </a:r>
          </a:p>
          <a:p>
            <a:r>
              <a:rPr lang="en-CA" dirty="0"/>
              <a:t>The database is managed by </a:t>
            </a:r>
            <a:r>
              <a:rPr lang="en-CA" i="1" dirty="0"/>
              <a:t>Entity Framework Code First</a:t>
            </a:r>
            <a:r>
              <a:rPr lang="en-CA" dirty="0"/>
              <a:t> technologies and all of the tables are represented by entity classes that can be modified.</a:t>
            </a:r>
          </a:p>
          <a:p>
            <a:r>
              <a:rPr lang="en-CA" dirty="0"/>
              <a:t>You can easily customize the security- and profile-related data to fit your app’s needs.</a:t>
            </a:r>
          </a:p>
          <a:p>
            <a:r>
              <a:rPr lang="en-CA" dirty="0"/>
              <a:t>ASP.NET Identity is a good choice if you are creating a public-facing web site which is mainly for users on the web.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301C0-5CB8-4B5A-8E93-36F2655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2CE68-E03B-408F-9C58-CCAAFFB4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0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B2F-887A-4CDF-A4A9-63504339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and School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6A20-69C4-4942-8FB0-2BC130D8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Previously known as </a:t>
            </a:r>
            <a:r>
              <a:rPr lang="en-CA" i="1" dirty="0"/>
              <a:t>Organizational Accounts</a:t>
            </a:r>
            <a:r>
              <a:rPr lang="en-CA" dirty="0"/>
              <a:t>.</a:t>
            </a:r>
          </a:p>
          <a:p>
            <a:r>
              <a:rPr lang="en-CA" dirty="0"/>
              <a:t>A good choice if your organization uses </a:t>
            </a:r>
            <a:r>
              <a:rPr lang="en-CA" i="1" dirty="0"/>
              <a:t>Microsoft Active Directory</a:t>
            </a:r>
            <a:r>
              <a:rPr lang="en-CA" dirty="0"/>
              <a:t> or </a:t>
            </a:r>
            <a:r>
              <a:rPr lang="en-CA" i="1" dirty="0"/>
              <a:t>Microsoft Office 365</a:t>
            </a:r>
            <a:r>
              <a:rPr lang="en-CA" dirty="0"/>
              <a:t> </a:t>
            </a:r>
          </a:p>
          <a:p>
            <a:r>
              <a:rPr lang="en-CA" dirty="0"/>
              <a:t>Enables single-sign-on for employees and business partners.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7E64D-2296-42B8-A563-85EB6177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1BB12-EA26-43D1-B682-A58636A6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28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C59A-EEA9-49FD-BA04-C329F6A5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Windows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ABB7-E0D0-4747-80AF-88671FAF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good choice if your organization is creating an internal-facing app to  be used ONLY by employees who have </a:t>
            </a:r>
            <a:r>
              <a:rPr lang="en-CA" i="1" dirty="0"/>
              <a:t>Active Directory</a:t>
            </a:r>
            <a:r>
              <a:rPr lang="en-CA" dirty="0"/>
              <a:t> accounts.</a:t>
            </a:r>
          </a:p>
          <a:p>
            <a:r>
              <a:rPr lang="en-CA" dirty="0"/>
              <a:t>Seneca College uses an Active Directory</a:t>
            </a:r>
          </a:p>
          <a:p>
            <a:pPr lvl="1"/>
            <a:r>
              <a:rPr lang="en-CA" dirty="0"/>
              <a:t>If you deploy your web app using Windows Authentication, users can log in with their Seneca username and password.</a:t>
            </a:r>
          </a:p>
          <a:p>
            <a:pPr lvl="1"/>
            <a:r>
              <a:rPr lang="en-CA" dirty="0"/>
              <a:t>Typically when logged in to your computer (within the Active Directory), you are not prompted to log 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3921E-1067-4646-88B7-7E883738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07C12-C078-4087-ABF7-4AF5C83B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22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5D3A-1880-4BBC-9038-8D787D15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4B9D-AC4C-49CE-8E7E-090EDCC8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At this point, you have learned the foundations to build interactive web apps that work with persistent data.</a:t>
            </a:r>
          </a:p>
          <a:p>
            <a:r>
              <a:rPr lang="en-CA" dirty="0"/>
              <a:t>Today we will begin to discuss security:</a:t>
            </a:r>
          </a:p>
          <a:p>
            <a:pPr lvl="1"/>
            <a:r>
              <a:rPr lang="en-CA" dirty="0"/>
              <a:t>Identity management</a:t>
            </a:r>
          </a:p>
          <a:p>
            <a:pPr lvl="1"/>
            <a:r>
              <a:rPr lang="en-CA" dirty="0"/>
              <a:t>Authentication</a:t>
            </a:r>
          </a:p>
          <a:p>
            <a:pPr lvl="1"/>
            <a:r>
              <a:rPr lang="en-CA" dirty="0"/>
              <a:t>Authorization</a:t>
            </a:r>
          </a:p>
          <a:p>
            <a:pPr lvl="1"/>
            <a:r>
              <a:rPr lang="en-CA" dirty="0"/>
              <a:t>Interactive workflows/scenarios that involve security.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02F3D-4FEC-4731-BC63-A853EF34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F4E87-E011-479E-93D9-FDF18A64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81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9A45-BEDB-4B0E-96D9-02825352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ASP.NET Identity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64BB-3265-41CE-B6A1-6EC2D7DF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open the </a:t>
            </a:r>
            <a:r>
              <a:rPr lang="en-CA" b="1" dirty="0"/>
              <a:t>NuGet Package Manager</a:t>
            </a:r>
            <a:r>
              <a:rPr lang="en-CA" dirty="0"/>
              <a:t> and search for “Identity”, you will see at least three installed packages.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3C566-643E-454A-9699-1379344F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76" y="2776389"/>
            <a:ext cx="6658247" cy="3242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9A82-4893-4E72-8A87-A4E89A85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5B9D-7519-4E5C-B75D-4D0B2FF9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39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30F9-65FA-4C73-989F-FA3E12F3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ASP.NET Identity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227D-C34C-4F39-8FB6-700966A0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Microsoft-provided components are visible in the </a:t>
            </a:r>
            <a:r>
              <a:rPr lang="en-CA" b="1" dirty="0"/>
              <a:t>NuGet Package Manager</a:t>
            </a:r>
            <a:r>
              <a:rPr lang="en-CA" dirty="0"/>
              <a:t> or as “assemblies” in the </a:t>
            </a:r>
            <a:r>
              <a:rPr lang="en-CA" b="1" dirty="0"/>
              <a:t>References</a:t>
            </a:r>
            <a:r>
              <a:rPr lang="en-CA" dirty="0"/>
              <a:t> branch of your project in Solution Explorer.</a:t>
            </a:r>
          </a:p>
          <a:p>
            <a:r>
              <a:rPr lang="en-CA" dirty="0"/>
              <a:t>Notable assemblies include a number of </a:t>
            </a:r>
            <a:r>
              <a:rPr lang="en-CA" b="1" dirty="0" err="1"/>
              <a:t>Microsoft.AspNet.Identity</a:t>
            </a:r>
            <a:r>
              <a:rPr lang="en-CA" dirty="0"/>
              <a:t> assemblies and others in the </a:t>
            </a:r>
            <a:r>
              <a:rPr lang="en-CA" b="1" dirty="0" err="1"/>
              <a:t>Microsoft.Owin.Security</a:t>
            </a:r>
            <a:r>
              <a:rPr lang="en-CA" dirty="0"/>
              <a:t> group.</a:t>
            </a:r>
          </a:p>
          <a:p>
            <a:r>
              <a:rPr lang="en-CA" dirty="0"/>
              <a:t>Other security-related components can be seen in source code files.</a:t>
            </a:r>
            <a:endParaRPr lang="en-CA" b="1" dirty="0"/>
          </a:p>
          <a:p>
            <a:r>
              <a:rPr lang="en-CA" b="1" dirty="0"/>
              <a:t>OWIN</a:t>
            </a:r>
            <a:r>
              <a:rPr lang="en-CA" dirty="0"/>
              <a:t> - Open Web Interface for .NET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DA765-48C1-4B18-B7E7-A333A10E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6DE87-7575-47A9-ABFB-B4FCA718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2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48DD-96D7-4523-91F9-BA0F1973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Configuration of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5B23-63F9-48E2-9076-25CE7107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Look at the </a:t>
            </a:r>
            <a:r>
              <a:rPr lang="en-CA" b="1" dirty="0"/>
              <a:t>Startup</a:t>
            </a:r>
            <a:r>
              <a:rPr lang="en-CA" dirty="0"/>
              <a:t> class in the root of the project.</a:t>
            </a:r>
          </a:p>
          <a:p>
            <a:r>
              <a:rPr lang="en-CA" dirty="0"/>
              <a:t>When the app loads for the first time, it instantiates this class and runs the </a:t>
            </a:r>
            <a:r>
              <a:rPr lang="en-CA" b="1" dirty="0"/>
              <a:t>Configure() </a:t>
            </a:r>
            <a:r>
              <a:rPr lang="en-CA" dirty="0"/>
              <a:t>method</a:t>
            </a:r>
          </a:p>
          <a:p>
            <a:r>
              <a:rPr lang="en-CA" dirty="0"/>
              <a:t>By default, the method simply calls the </a:t>
            </a:r>
            <a:r>
              <a:rPr lang="en-CA" b="1" dirty="0" err="1"/>
              <a:t>ConfigureAuth</a:t>
            </a:r>
            <a:r>
              <a:rPr lang="en-CA" b="1" dirty="0"/>
              <a:t>()</a:t>
            </a:r>
            <a:r>
              <a:rPr lang="en-CA" dirty="0"/>
              <a:t>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36D68-C1E8-48CA-BB83-AE516369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87" y="3429000"/>
            <a:ext cx="6549798" cy="25799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4DD0-EE9E-462F-BB21-CB3D5639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656C-7046-4D77-8964-B4301B5B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1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8327-C8C3-42A7-ADC8-4F2F7288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Loading the Components at App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ABC1-0D07-45A4-8E88-10B65493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class’ implementation is split over two source code files.</a:t>
            </a:r>
          </a:p>
          <a:p>
            <a:r>
              <a:rPr lang="en-CA" dirty="0"/>
              <a:t>Notice the “partial” keyword in the class definition statement.</a:t>
            </a:r>
          </a:p>
          <a:p>
            <a:r>
              <a:rPr lang="en-CA" dirty="0"/>
              <a:t>The other part of the implementation is in the </a:t>
            </a:r>
            <a:r>
              <a:rPr lang="en-CA" dirty="0" err="1"/>
              <a:t>App_Start</a:t>
            </a:r>
            <a:r>
              <a:rPr lang="en-CA" dirty="0"/>
              <a:t>/</a:t>
            </a:r>
            <a:r>
              <a:rPr lang="en-CA" dirty="0" err="1"/>
              <a:t>Startup.Auth.cs</a:t>
            </a:r>
            <a:r>
              <a:rPr lang="en-CA" dirty="0"/>
              <a:t> code file.</a:t>
            </a:r>
          </a:p>
          <a:p>
            <a:r>
              <a:rPr lang="en-CA" dirty="0"/>
              <a:t>Its </a:t>
            </a:r>
            <a:r>
              <a:rPr lang="en-CA" b="1" dirty="0" err="1"/>
              <a:t>ConfigureAuth</a:t>
            </a:r>
            <a:r>
              <a:rPr lang="en-CA" b="1" dirty="0"/>
              <a:t>() </a:t>
            </a:r>
            <a:r>
              <a:rPr lang="en-CA" dirty="0"/>
              <a:t>method loads and configures the security components.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3B457-5E80-4411-947E-43303126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2DE6D-D15D-46A4-BA81-31EAC83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63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3CB-D02B-4B63-9816-E45CCE81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ConfigureAuth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2664-8914-4816-9F32-1F0D62C0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It does several very important tasks: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and use the data store (i.e. the </a:t>
            </a:r>
            <a:r>
              <a:rPr lang="en-CA" dirty="0" err="1"/>
              <a:t>LocalDB</a:t>
            </a:r>
            <a:r>
              <a:rPr lang="en-CA" dirty="0"/>
              <a:t> database):</a:t>
            </a:r>
            <a:br>
              <a:rPr lang="en-CA" dirty="0"/>
            </a:br>
            <a:br>
              <a:rPr lang="en-CA" dirty="0"/>
            </a:br>
            <a:r>
              <a:rPr lang="en-CA" sz="2200" dirty="0" err="1">
                <a:latin typeface="Consolas" panose="020B0609020204030204" pitchFamily="49" charset="0"/>
              </a:rPr>
              <a:t>app.CreatePerOwinContext</a:t>
            </a:r>
            <a:r>
              <a:rPr lang="en-CA" sz="2200" dirty="0">
                <a:latin typeface="Consolas" panose="020B0609020204030204" pitchFamily="49" charset="0"/>
              </a:rPr>
              <a:t>(</a:t>
            </a:r>
            <a:r>
              <a:rPr lang="en-CA" sz="2200" dirty="0" err="1">
                <a:latin typeface="Consolas" panose="020B0609020204030204" pitchFamily="49" charset="0"/>
              </a:rPr>
              <a:t>ApplicationDbContext.Create</a:t>
            </a:r>
            <a:r>
              <a:rPr lang="en-CA" sz="2200" dirty="0">
                <a:latin typeface="Consolas" panose="020B0609020204030204" pitchFamily="49" charset="0"/>
              </a:rPr>
              <a:t>);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Load the “user manager” and authentication (“sign in manager”) components:</a:t>
            </a:r>
            <a:br>
              <a:rPr lang="en-CA" dirty="0"/>
            </a:br>
            <a:br>
              <a:rPr lang="en-CA" dirty="0"/>
            </a:br>
            <a:r>
              <a:rPr lang="en-CA" sz="2200" dirty="0" err="1">
                <a:latin typeface="Consolas" panose="020B0609020204030204" pitchFamily="49" charset="0"/>
              </a:rPr>
              <a:t>app.CreatePerOwinContext</a:t>
            </a:r>
            <a:r>
              <a:rPr lang="en-CA" sz="2200" dirty="0">
                <a:latin typeface="Consolas" panose="020B0609020204030204" pitchFamily="49" charset="0"/>
              </a:rPr>
              <a:t>&lt;</a:t>
            </a:r>
            <a:r>
              <a:rPr lang="en-CA" sz="2200" dirty="0" err="1">
                <a:latin typeface="Consolas" panose="020B0609020204030204" pitchFamily="49" charset="0"/>
              </a:rPr>
              <a:t>ApplicationUserManager</a:t>
            </a:r>
            <a:r>
              <a:rPr lang="en-CA" sz="2200" dirty="0">
                <a:latin typeface="Consolas" panose="020B0609020204030204" pitchFamily="49" charset="0"/>
              </a:rPr>
              <a:t>&gt;</a:t>
            </a:r>
            <a:br>
              <a:rPr lang="en-CA" sz="2200" dirty="0">
                <a:latin typeface="Consolas" panose="020B0609020204030204" pitchFamily="49" charset="0"/>
              </a:rPr>
            </a:br>
            <a:r>
              <a:rPr lang="en-CA" sz="2200" dirty="0">
                <a:latin typeface="Consolas" panose="020B0609020204030204" pitchFamily="49" charset="0"/>
              </a:rPr>
              <a:t>     (</a:t>
            </a:r>
            <a:r>
              <a:rPr lang="en-CA" sz="2200" dirty="0" err="1">
                <a:latin typeface="Consolas" panose="020B0609020204030204" pitchFamily="49" charset="0"/>
              </a:rPr>
              <a:t>ApplicationUserManager.Create</a:t>
            </a:r>
            <a:r>
              <a:rPr lang="en-CA" sz="2200" dirty="0">
                <a:latin typeface="Consolas" panose="020B0609020204030204" pitchFamily="49" charset="0"/>
              </a:rPr>
              <a:t>);</a:t>
            </a:r>
            <a:br>
              <a:rPr lang="en-CA" sz="2200" dirty="0">
                <a:latin typeface="Consolas" panose="020B0609020204030204" pitchFamily="49" charset="0"/>
              </a:rPr>
            </a:br>
            <a:br>
              <a:rPr lang="en-CA" sz="2200" dirty="0">
                <a:latin typeface="Consolas" panose="020B0609020204030204" pitchFamily="49" charset="0"/>
              </a:rPr>
            </a:br>
            <a:r>
              <a:rPr lang="en-CA" sz="2200" dirty="0" err="1">
                <a:latin typeface="Consolas" panose="020B0609020204030204" pitchFamily="49" charset="0"/>
              </a:rPr>
              <a:t>app.CreatePerOwinContext</a:t>
            </a:r>
            <a:r>
              <a:rPr lang="en-CA" sz="2200" dirty="0">
                <a:latin typeface="Consolas" panose="020B0609020204030204" pitchFamily="49" charset="0"/>
              </a:rPr>
              <a:t>&lt;</a:t>
            </a:r>
            <a:r>
              <a:rPr lang="en-CA" sz="2200" dirty="0" err="1">
                <a:latin typeface="Consolas" panose="020B0609020204030204" pitchFamily="49" charset="0"/>
              </a:rPr>
              <a:t>ApplicationSignInManager</a:t>
            </a:r>
            <a:r>
              <a:rPr lang="en-CA" sz="2200" dirty="0">
                <a:latin typeface="Consolas" panose="020B0609020204030204" pitchFamily="49" charset="0"/>
              </a:rPr>
              <a:t>&gt;</a:t>
            </a:r>
            <a:br>
              <a:rPr lang="en-CA" sz="2200" dirty="0">
                <a:latin typeface="Consolas" panose="020B0609020204030204" pitchFamily="49" charset="0"/>
              </a:rPr>
            </a:br>
            <a:r>
              <a:rPr lang="en-CA" sz="2200" dirty="0">
                <a:latin typeface="Consolas" panose="020B0609020204030204" pitchFamily="49" charset="0"/>
              </a:rPr>
              <a:t>     (</a:t>
            </a:r>
            <a:r>
              <a:rPr lang="en-CA" sz="2200" dirty="0" err="1">
                <a:latin typeface="Consolas" panose="020B0609020204030204" pitchFamily="49" charset="0"/>
              </a:rPr>
              <a:t>ApplicationSignInManager.Create</a:t>
            </a:r>
            <a:r>
              <a:rPr lang="en-CA" sz="2200" dirty="0">
                <a:latin typeface="Consolas" panose="020B0609020204030204" pitchFamily="49" charset="0"/>
              </a:rPr>
              <a:t>);</a:t>
            </a:r>
            <a:br>
              <a:rPr lang="en-CA" sz="2200" dirty="0">
                <a:latin typeface="Consolas" panose="020B0609020204030204" pitchFamily="49" charset="0"/>
              </a:rPr>
            </a:br>
            <a:br>
              <a:rPr lang="en-CA" sz="2200" dirty="0">
                <a:latin typeface="Consolas" panose="020B0609020204030204" pitchFamily="49" charset="0"/>
              </a:rPr>
            </a:br>
            <a:r>
              <a:rPr lang="en-CA" dirty="0"/>
              <a:t>The user and sign in manager classes are defined in a companion source code </a:t>
            </a:r>
            <a:r>
              <a:rPr lang="en-CA" dirty="0" err="1"/>
              <a:t>file,App_Start</a:t>
            </a:r>
            <a:r>
              <a:rPr lang="en-CA" dirty="0"/>
              <a:t>/</a:t>
            </a:r>
            <a:r>
              <a:rPr lang="en-CA" dirty="0" err="1"/>
              <a:t>IdentityConfig.cs</a:t>
            </a:r>
            <a:r>
              <a:rPr lang="en-CA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94DB2-B6A4-4064-AFBD-A9F9DD2C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6D684-6879-4B46-A60F-92E36D49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616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D085-E7E8-4C98-B28A-18CFC4EF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ConfigureAuth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FBFC-4631-451A-A0D0-1127FDE1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CA" dirty="0"/>
              <a:t>Load / activate and configure HTTP “cookie authentication” for the app:</a:t>
            </a:r>
            <a:br>
              <a:rPr lang="en-CA" dirty="0"/>
            </a:br>
            <a:br>
              <a:rPr lang="en-CA" dirty="0"/>
            </a:br>
            <a:r>
              <a:rPr lang="en-CA" sz="2200" dirty="0" err="1">
                <a:latin typeface="Consolas" panose="020B0609020204030204" pitchFamily="49" charset="0"/>
              </a:rPr>
              <a:t>app.UseCookieAuthentication</a:t>
            </a:r>
            <a:r>
              <a:rPr lang="en-CA" sz="2200" dirty="0">
                <a:latin typeface="Consolas" panose="020B0609020204030204" pitchFamily="49" charset="0"/>
              </a:rPr>
              <a:t>(new </a:t>
            </a:r>
            <a:r>
              <a:rPr lang="en-CA" sz="2200" dirty="0" err="1">
                <a:latin typeface="Consolas" panose="020B0609020204030204" pitchFamily="49" charset="0"/>
              </a:rPr>
              <a:t>CookieAuthenticationOptions</a:t>
            </a:r>
            <a:r>
              <a:rPr lang="en-CA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EFA12-BCE3-4EDB-A26F-0C94C8B1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4335E-EE03-4391-9F2C-0B53AF1C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35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C511-BD00-4728-8973-D5E6E5A0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Locate the security-related persistence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3F73-810F-4A06-B2E2-AA9088DB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Solution Explorer, open the Models folder to locate the </a:t>
            </a:r>
            <a:r>
              <a:rPr lang="en-CA" b="1" dirty="0" err="1"/>
              <a:t>IdentityModels.cs</a:t>
            </a:r>
            <a:r>
              <a:rPr lang="en-CA" b="1" dirty="0"/>
              <a:t> </a:t>
            </a:r>
            <a:r>
              <a:rPr lang="en-CA" dirty="0"/>
              <a:t>code file.</a:t>
            </a:r>
          </a:p>
          <a:p>
            <a:r>
              <a:rPr lang="en-CA" dirty="0"/>
              <a:t>Its classes enable the creation, storage, and management of user accounts.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D3B01-FF4B-4065-AD7C-9B7A11E1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45700-22EA-4CEE-9A93-EE3797A3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89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5418-4605-48C3-B7E9-3F8CE3E5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ApplicationUser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AE38-4B3B-40B4-B69D-0AD23702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b="1" dirty="0" err="1"/>
              <a:t>ApplicationUser</a:t>
            </a:r>
            <a:r>
              <a:rPr lang="en-CA" dirty="0"/>
              <a:t> class models a user account.</a:t>
            </a:r>
          </a:p>
          <a:p>
            <a:r>
              <a:rPr lang="en-CA" dirty="0"/>
              <a:t>We can extend the class by adding our own descriptive properties.</a:t>
            </a:r>
          </a:p>
          <a:p>
            <a:r>
              <a:rPr lang="en-CA" dirty="0"/>
              <a:t>Check out the existing properties in its superclass </a:t>
            </a:r>
            <a:r>
              <a:rPr lang="en-CA" b="1" dirty="0" err="1"/>
              <a:t>IdentityUser</a:t>
            </a:r>
            <a:r>
              <a:rPr lang="en-CA" b="1" dirty="0"/>
              <a:t>&lt;</a:t>
            </a:r>
            <a:r>
              <a:rPr lang="en-CA" b="1" dirty="0" err="1"/>
              <a:t>TKey</a:t>
            </a:r>
            <a:r>
              <a:rPr lang="en-CA" b="1" dirty="0"/>
              <a:t>, </a:t>
            </a:r>
            <a:r>
              <a:rPr lang="en-CA" b="1" dirty="0" err="1"/>
              <a:t>TLogin</a:t>
            </a:r>
            <a:r>
              <a:rPr lang="en-CA" b="1" dirty="0"/>
              <a:t>, </a:t>
            </a:r>
            <a:r>
              <a:rPr lang="en-CA" b="1" dirty="0" err="1"/>
              <a:t>TRole</a:t>
            </a:r>
            <a:r>
              <a:rPr lang="en-CA" b="1" dirty="0"/>
              <a:t>, </a:t>
            </a:r>
            <a:r>
              <a:rPr lang="en-CA" b="1" dirty="0" err="1"/>
              <a:t>TClaim</a:t>
            </a:r>
            <a:r>
              <a:rPr lang="en-CA" b="1" dirty="0"/>
              <a:t>&gt;</a:t>
            </a:r>
          </a:p>
          <a:p>
            <a:r>
              <a:rPr lang="en-CA" dirty="0"/>
              <a:t>Right-click on </a:t>
            </a:r>
            <a:r>
              <a:rPr lang="en-CA" dirty="0" err="1"/>
              <a:t>IdentityUser</a:t>
            </a:r>
            <a:r>
              <a:rPr lang="en-CA" dirty="0"/>
              <a:t> and choose “Go To Definition” (or F12) to see all of the properties.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69DE0-5C45-46A2-AF3C-DAAA89C2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CC7C3-A692-4161-9B39-A7AE20C3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80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5386-758B-4FF3-96F8-3C8325D5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ApplicationDbContext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FB5C-7C3A-4380-BF68-352662DE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b="1" dirty="0" err="1"/>
              <a:t>ApplicationDbContext</a:t>
            </a:r>
            <a:r>
              <a:rPr lang="en-CA" dirty="0"/>
              <a:t> class manages the persistent data store (the database).</a:t>
            </a:r>
          </a:p>
          <a:p>
            <a:r>
              <a:rPr lang="en-CA" dirty="0"/>
              <a:t>We can extend this class by adding our own </a:t>
            </a:r>
            <a:r>
              <a:rPr lang="en-CA" b="1" dirty="0" err="1"/>
              <a:t>DbSet</a:t>
            </a:r>
            <a:r>
              <a:rPr lang="en-CA" b="1" dirty="0"/>
              <a:t>&lt;</a:t>
            </a:r>
            <a:r>
              <a:rPr lang="en-CA" b="1" dirty="0" err="1"/>
              <a:t>TEntity</a:t>
            </a:r>
            <a:r>
              <a:rPr lang="en-CA" b="1" dirty="0"/>
              <a:t>&gt;</a:t>
            </a:r>
            <a:r>
              <a:rPr lang="en-CA" dirty="0"/>
              <a:t> properties for our web app’s entity collections.</a:t>
            </a:r>
          </a:p>
          <a:p>
            <a:r>
              <a:rPr lang="en-CA" dirty="0"/>
              <a:t>The class inherits from </a:t>
            </a:r>
            <a:r>
              <a:rPr lang="en-CA" b="1" dirty="0" err="1"/>
              <a:t>IdentityDbContext</a:t>
            </a:r>
            <a:r>
              <a:rPr lang="en-CA" b="1" dirty="0"/>
              <a:t>&lt;</a:t>
            </a:r>
            <a:r>
              <a:rPr lang="en-CA" b="1" dirty="0" err="1"/>
              <a:t>TUser</a:t>
            </a:r>
            <a:r>
              <a:rPr lang="en-CA" b="1" dirty="0"/>
              <a:t>&gt;</a:t>
            </a:r>
            <a:r>
              <a:rPr lang="en-CA" dirty="0"/>
              <a:t> and ultimately </a:t>
            </a:r>
            <a:r>
              <a:rPr lang="en-CA" b="1" dirty="0" err="1"/>
              <a:t>DbContext</a:t>
            </a:r>
            <a:r>
              <a:rPr lang="en-CA" dirty="0"/>
              <a:t> just like the data context that we have been using for the past several weeks.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BCA0E-6301-4BA9-9D53-39BE9E88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168A1-15CF-4D96-8C89-861B87DD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10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C0DD-8DF0-422C-B661-5922972A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 &amp; Manage View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C0C8-CE45-4642-B77B-193B27D2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Locate the </a:t>
            </a:r>
            <a:r>
              <a:rPr lang="en-CA" b="1" dirty="0" err="1"/>
              <a:t>AccountViewModels.cs</a:t>
            </a:r>
            <a:r>
              <a:rPr lang="en-CA" dirty="0"/>
              <a:t> and </a:t>
            </a:r>
            <a:r>
              <a:rPr lang="en-CA" b="1" dirty="0" err="1"/>
              <a:t>ManageViewModels.cs</a:t>
            </a:r>
            <a:r>
              <a:rPr lang="en-CA" dirty="0"/>
              <a:t> source code files.</a:t>
            </a:r>
          </a:p>
          <a:p>
            <a:r>
              <a:rPr lang="en-CA" b="1" dirty="0" err="1"/>
              <a:t>AccountViewModels.cs</a:t>
            </a:r>
            <a:endParaRPr lang="en-CA" b="1" dirty="0"/>
          </a:p>
          <a:p>
            <a:pPr lvl="1"/>
            <a:r>
              <a:rPr lang="en-CA" dirty="0"/>
              <a:t>Includes the view model classes needed by the “Account” controller.</a:t>
            </a:r>
          </a:p>
          <a:p>
            <a:pPr lvl="1"/>
            <a:r>
              <a:rPr lang="en-CA" dirty="0"/>
              <a:t>Used for the user interface views such as register, login, and forgot password.</a:t>
            </a:r>
          </a:p>
          <a:p>
            <a:pPr lvl="1"/>
            <a:r>
              <a:rPr lang="en-CA" dirty="0"/>
              <a:t>Typically used for tasks done by unauthenticated users.</a:t>
            </a:r>
          </a:p>
          <a:p>
            <a:r>
              <a:rPr lang="en-CA" b="1" dirty="0" err="1"/>
              <a:t>ManageViewModels.cs</a:t>
            </a:r>
            <a:endParaRPr lang="en-CA" b="1" dirty="0"/>
          </a:p>
          <a:p>
            <a:pPr lvl="1"/>
            <a:r>
              <a:rPr lang="en-CA" dirty="0"/>
              <a:t>Includes the view model classes needed by the “Manage” controller.</a:t>
            </a:r>
          </a:p>
          <a:p>
            <a:pPr lvl="1"/>
            <a:r>
              <a:rPr lang="en-CA" dirty="0"/>
              <a:t>Used for the user interface views such as change password.</a:t>
            </a:r>
          </a:p>
          <a:p>
            <a:pPr lvl="1"/>
            <a:r>
              <a:rPr lang="en-CA" dirty="0"/>
              <a:t>Typically used for tasks done by authenticated users.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B6A50-5CC2-49E4-B467-DCDAED19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03F3-46C4-480C-8320-9BC1B8E0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9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B1E8-BEF0-4A60-8E2F-EABF7281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3A13-FE84-45AC-A572-02038218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ASP.NET Identity</a:t>
            </a:r>
          </a:p>
          <a:p>
            <a:r>
              <a:rPr lang="en-CA" dirty="0"/>
              <a:t>Web apps that you create with Visual Studio use a security system named </a:t>
            </a:r>
            <a:r>
              <a:rPr lang="en-CA" dirty="0">
                <a:hlinkClick r:id="rId2"/>
              </a:rPr>
              <a:t>ASP.NET Identity</a:t>
            </a:r>
            <a:r>
              <a:rPr lang="en-CA" dirty="0"/>
              <a:t>.</a:t>
            </a:r>
          </a:p>
          <a:p>
            <a:r>
              <a:rPr lang="en-CA" dirty="0"/>
              <a:t>Its components provide identity management (i.e. user account creation and maintenance), authentication, and authorization.</a:t>
            </a:r>
          </a:p>
          <a:p>
            <a:r>
              <a:rPr lang="en-CA" dirty="0"/>
              <a:t>ASP.NET Identity is an implementation of widely-used and standards-based approaches to web app security (</a:t>
            </a:r>
            <a:r>
              <a:rPr lang="en-CA" dirty="0">
                <a:hlinkClick r:id="rId3"/>
              </a:rPr>
              <a:t>OAuth2</a:t>
            </a:r>
            <a:r>
              <a:rPr lang="en-CA" dirty="0"/>
              <a:t> and </a:t>
            </a:r>
            <a:r>
              <a:rPr lang="en-CA" dirty="0">
                <a:hlinkClick r:id="rId4"/>
              </a:rPr>
              <a:t>OpenID Connect</a:t>
            </a:r>
            <a:r>
              <a:rPr lang="en-CA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8C069-857F-4FE8-A2F0-95727343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0BB5E-1D7A-46B5-B900-3787AC42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353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70A6-5905-45BF-B46C-4FE78034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7F17-2284-407E-BCDD-E5E08321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the database is accessed for the first time, the Entity Framework infrastructure creates a number of tables in the database which support identity management.</a:t>
            </a:r>
          </a:p>
          <a:p>
            <a:r>
              <a:rPr lang="en-CA" dirty="0"/>
              <a:t>All of the tables begin with the prefix “</a:t>
            </a:r>
            <a:r>
              <a:rPr lang="en-CA" dirty="0" err="1"/>
              <a:t>AspNet</a:t>
            </a:r>
            <a:r>
              <a:rPr lang="en-CA" dirty="0"/>
              <a:t>”.</a:t>
            </a:r>
          </a:p>
          <a:p>
            <a:r>
              <a:rPr lang="en-CA" dirty="0"/>
              <a:t>The most important tables include:</a:t>
            </a:r>
          </a:p>
          <a:p>
            <a:pPr lvl="1"/>
            <a:r>
              <a:rPr lang="en-CA" dirty="0" err="1"/>
              <a:t>AspNetUser</a:t>
            </a:r>
            <a:endParaRPr lang="en-CA" dirty="0"/>
          </a:p>
          <a:p>
            <a:pPr lvl="1"/>
            <a:r>
              <a:rPr lang="en-CA" dirty="0" err="1"/>
              <a:t>AspNetUserClaim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B1701-C571-4F61-9CC7-CD8E53A1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140F7-014C-4923-B662-EECB5040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0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8EB21B-A290-49FD-8F04-10710CCC9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35" y="335007"/>
            <a:ext cx="8506529" cy="55860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F877E5-08FB-4282-B47C-D11F3688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45B9C-77D3-4F0B-8C2D-0CFE0B26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67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7387-B8C3-4B2B-AC04-BC21C34B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Security-related controller, view model, and view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9957-62BC-43DD-9F50-2381B3D1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 Solution Explorer, open the Controllers folder.</a:t>
            </a:r>
          </a:p>
          <a:p>
            <a:r>
              <a:rPr lang="en-CA" b="1" dirty="0"/>
              <a:t>Account</a:t>
            </a:r>
            <a:r>
              <a:rPr lang="en-CA" dirty="0"/>
              <a:t> controller</a:t>
            </a:r>
          </a:p>
          <a:p>
            <a:pPr lvl="1"/>
            <a:r>
              <a:rPr lang="en-CA" dirty="0"/>
              <a:t>Has actions that enable a user to register for a new account, login, and do other tasks.</a:t>
            </a:r>
          </a:p>
          <a:p>
            <a:pPr lvl="1"/>
            <a:r>
              <a:rPr lang="en-CA" dirty="0"/>
              <a:t>It is typically used for tasks done by unauthenticated users.</a:t>
            </a:r>
          </a:p>
          <a:p>
            <a:r>
              <a:rPr lang="en-CA" b="1" dirty="0"/>
              <a:t>Register</a:t>
            </a:r>
            <a:r>
              <a:rPr lang="en-CA" dirty="0"/>
              <a:t> action</a:t>
            </a:r>
          </a:p>
          <a:p>
            <a:pPr lvl="1"/>
            <a:r>
              <a:rPr lang="en-CA" dirty="0"/>
              <a:t>They enable a user to register/create a new user account.</a:t>
            </a:r>
          </a:p>
          <a:p>
            <a:pPr lvl="1"/>
            <a:r>
              <a:rPr lang="en-CA" dirty="0"/>
              <a:t>Review the Register method pair.</a:t>
            </a:r>
          </a:p>
          <a:p>
            <a:pPr lvl="1"/>
            <a:r>
              <a:rPr lang="en-CA" dirty="0"/>
              <a:t>Review the view model that support this task (</a:t>
            </a:r>
            <a:r>
              <a:rPr lang="en-CA" dirty="0" err="1"/>
              <a:t>RegisterViewModel</a:t>
            </a:r>
            <a:r>
              <a:rPr lang="en-CA" dirty="0"/>
              <a:t>).</a:t>
            </a:r>
          </a:p>
          <a:p>
            <a:pPr lvl="1"/>
            <a:r>
              <a:rPr lang="en-CA" dirty="0"/>
              <a:t>Review the </a:t>
            </a:r>
            <a:r>
              <a:rPr lang="en-CA" dirty="0" err="1"/>
              <a:t>Register.cshtml</a:t>
            </a:r>
            <a:r>
              <a:rPr lang="en-CA" dirty="0"/>
              <a:t> view (in Views/Account folder) - this renders the UI for new account registration.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4C26D-6E2E-4798-B49B-7F7A9B36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1C84-2949-403E-AE62-6EDF56B4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41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ADAB-93F4-43AF-B959-1E48493E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Security-related controller, view model, and view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36B6-DD66-4D54-B356-EEA55C96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Login</a:t>
            </a:r>
            <a:r>
              <a:rPr lang="en-CA" dirty="0"/>
              <a:t> action</a:t>
            </a:r>
          </a:p>
          <a:p>
            <a:pPr lvl="1"/>
            <a:r>
              <a:rPr lang="en-CA" dirty="0"/>
              <a:t>Enables a user to login/authenticate.</a:t>
            </a:r>
          </a:p>
          <a:p>
            <a:pPr lvl="1"/>
            <a:r>
              <a:rPr lang="en-CA" dirty="0"/>
              <a:t>Review the Login method pair.</a:t>
            </a:r>
          </a:p>
          <a:p>
            <a:pPr lvl="1"/>
            <a:r>
              <a:rPr lang="en-CA" dirty="0"/>
              <a:t>This line of code performs authentication:</a:t>
            </a:r>
            <a:br>
              <a:rPr lang="en-CA" dirty="0"/>
            </a:br>
            <a:r>
              <a:rPr lang="en-CA" sz="2000" dirty="0">
                <a:latin typeface="Consolas" panose="020B0609020204030204" pitchFamily="49" charset="0"/>
              </a:rPr>
              <a:t>var result = await </a:t>
            </a:r>
            <a:r>
              <a:rPr lang="en-CA" sz="2000" dirty="0" err="1">
                <a:latin typeface="Consolas" panose="020B0609020204030204" pitchFamily="49" charset="0"/>
              </a:rPr>
              <a:t>SignInManager.PasswordSignInAsync</a:t>
            </a:r>
            <a:r>
              <a:rPr lang="en-CA" sz="2000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CA" dirty="0"/>
              <a:t>Review the view models that support this task (</a:t>
            </a:r>
            <a:r>
              <a:rPr lang="en-CA" dirty="0" err="1"/>
              <a:t>LoginViewModel</a:t>
            </a:r>
            <a:r>
              <a:rPr lang="en-CA" dirty="0"/>
              <a:t>).</a:t>
            </a:r>
          </a:p>
          <a:p>
            <a:pPr lvl="1"/>
            <a:r>
              <a:rPr lang="en-CA" dirty="0"/>
              <a:t>Review the </a:t>
            </a:r>
            <a:r>
              <a:rPr lang="en-CA" dirty="0" err="1"/>
              <a:t>Login.cshtml</a:t>
            </a:r>
            <a:r>
              <a:rPr lang="en-CA" dirty="0"/>
              <a:t> view (in Views/Account folder) - this renders the UI for login.</a:t>
            </a:r>
          </a:p>
          <a:p>
            <a:r>
              <a:rPr lang="en-CA" b="1" dirty="0"/>
              <a:t>Manage</a:t>
            </a:r>
            <a:r>
              <a:rPr lang="en-CA" dirty="0"/>
              <a:t> controller</a:t>
            </a:r>
          </a:p>
          <a:p>
            <a:pPr lvl="1"/>
            <a:r>
              <a:rPr lang="en-CA" dirty="0"/>
              <a:t>Includes tasks that are done by authenticated users such as password change and password reset.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752C6-40B5-423D-A4B5-27256F6A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C7705-1E9B-4A03-B636-F5BADB0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27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FE72-725A-4F94-8B2A-4A5441A3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Shared view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0703-9E41-43D5-BEF9-BAA878D2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Views/Shared folder, there is a new _</a:t>
            </a:r>
            <a:r>
              <a:rPr lang="en-CA" dirty="0" err="1"/>
              <a:t>LoginPartial.cshtml</a:t>
            </a:r>
            <a:r>
              <a:rPr lang="en-CA" dirty="0"/>
              <a:t> view.</a:t>
            </a:r>
          </a:p>
          <a:p>
            <a:r>
              <a:rPr lang="en-CA" dirty="0"/>
              <a:t>It holds markup and code for rendering content on the _</a:t>
            </a:r>
            <a:r>
              <a:rPr lang="en-CA" dirty="0" err="1"/>
              <a:t>Layout.cshtml</a:t>
            </a:r>
            <a:r>
              <a:rPr lang="en-CA" dirty="0"/>
              <a:t> view.</a:t>
            </a:r>
          </a:p>
          <a:p>
            <a:r>
              <a:rPr lang="en-CA" dirty="0"/>
              <a:t>If the user is authenticated, it displays links that enable the user to manage their account and logout.</a:t>
            </a:r>
          </a:p>
          <a:p>
            <a:r>
              <a:rPr lang="en-CA" dirty="0"/>
              <a:t>If the user is not authenticated, it displays links for new account registration and login.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2854-AB2E-4B63-A3B2-71DD2BBA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C259B-4B37-43A2-837F-E732FAC2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334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C258E-DB5F-492C-AB43-DD8734399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common security-related workflows</a:t>
            </a:r>
          </a:p>
        </p:txBody>
      </p:sp>
    </p:spTree>
    <p:extLst>
      <p:ext uri="{BB962C8B-B14F-4D97-AF65-F5344CB8AC3E}">
        <p14:creationId xmlns:p14="http://schemas.microsoft.com/office/powerpoint/2010/main" val="3696322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1DC7-471A-4075-B95F-C7B42C7D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Security-Related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4D03-7D5C-4D23-9E0B-98CF603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three common security-related workflows in a web app: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New user account registration.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Login / authentication.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Protecting and accessing protected resources.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FC099-9BAC-41F6-8630-C69D1291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9EF95-32BE-467D-9CC7-34E0889E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929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4A47-D195-4F22-AA51-9E853DC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user account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F076-64E5-4B99-AC2F-3A15E39A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52706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new web app (with security) does NOT include any user accounts.</a:t>
            </a:r>
          </a:p>
          <a:p>
            <a:r>
              <a:rPr lang="en-CA" dirty="0"/>
              <a:t>After loading the app, notice the Register link in the upper-right area of the page. Click it to navigate to a new account registration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49904-7707-46DC-A630-431A2C08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17" y="3113270"/>
            <a:ext cx="8270966" cy="25257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83D2D-9663-470A-B6D9-93CD79C2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E745-E755-4629-87F6-B05BB24F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04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7B36-2B82-48A2-9277-AF3C25D2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ASP.NET Default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15DF-EFCE-4AF0-8554-14B908BC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username is an email address. It must be a unique value so it can be reliably used as a unique identifier.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ADEA5-73BC-4CE1-9934-1C3ED7F3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28" y="2818402"/>
            <a:ext cx="5368556" cy="235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346A1E-24BA-40D5-8689-F07E678055EC}"/>
              </a:ext>
            </a:extLst>
          </p:cNvPr>
          <p:cNvSpPr txBox="1">
            <a:spLocks/>
          </p:cNvSpPr>
          <p:nvPr/>
        </p:nvSpPr>
        <p:spPr>
          <a:xfrm>
            <a:off x="838200" y="2818402"/>
            <a:ext cx="5257800" cy="283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password must follow some rules, found in the </a:t>
            </a:r>
            <a:r>
              <a:rPr lang="en-CA" b="1" dirty="0" err="1"/>
              <a:t>PasswordValidator</a:t>
            </a:r>
            <a:r>
              <a:rPr lang="en-CA" dirty="0"/>
              <a:t> property, in the </a:t>
            </a:r>
            <a:r>
              <a:rPr lang="en-CA" b="1" dirty="0"/>
              <a:t>Create() </a:t>
            </a:r>
            <a:r>
              <a:rPr lang="en-CA" dirty="0"/>
              <a:t>method of the </a:t>
            </a:r>
            <a:r>
              <a:rPr lang="en-CA" b="1" dirty="0" err="1"/>
              <a:t>ApplicationUserManager</a:t>
            </a:r>
            <a:r>
              <a:rPr lang="en-CA" dirty="0"/>
              <a:t> class (in </a:t>
            </a:r>
            <a:r>
              <a:rPr lang="en-CA" dirty="0" err="1"/>
              <a:t>App_Start</a:t>
            </a:r>
            <a:r>
              <a:rPr lang="en-CA" dirty="0"/>
              <a:t>/</a:t>
            </a:r>
            <a:r>
              <a:rPr lang="en-CA" dirty="0" err="1"/>
              <a:t>IdentityConfig.cs</a:t>
            </a:r>
            <a:r>
              <a:rPr lang="en-CA" dirty="0"/>
              <a:t>).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3B21-2D5C-419F-8038-6BDAE4F8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BB6E5-8C51-4D0F-9750-D68526F5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424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82EE-94D5-4627-B223-9A6DFB76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E757-0593-4F7E-9DEA-DFFF3D64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user accounts that are created all have the same security profile.</a:t>
            </a:r>
          </a:p>
          <a:p>
            <a:r>
              <a:rPr lang="en-CA" dirty="0"/>
              <a:t>No account is more powerful or privileged than another.</a:t>
            </a:r>
          </a:p>
          <a:p>
            <a:r>
              <a:rPr lang="en-CA" dirty="0"/>
              <a:t>We can use claims to fix this.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E9016-AA2A-4A5D-B448-F2FAD1C7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2FF3E-EDE3-49FA-B166-98646B74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91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FDD-F818-4536-BB48-F2EE6C6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7BE2-796C-44CD-A3C3-29B1E0E7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User Account</a:t>
            </a:r>
          </a:p>
          <a:p>
            <a:r>
              <a:rPr lang="en-CA" dirty="0"/>
              <a:t>An object that represents a </a:t>
            </a:r>
            <a:r>
              <a:rPr lang="en-CA" i="1" dirty="0"/>
              <a:t>human</a:t>
            </a:r>
            <a:r>
              <a:rPr lang="en-CA" dirty="0"/>
              <a:t> user of a web app.</a:t>
            </a:r>
          </a:p>
          <a:p>
            <a:r>
              <a:rPr lang="en-CA" dirty="0"/>
              <a:t>Includes identification properties such as a username and a shared secret (i.e. a password)</a:t>
            </a:r>
          </a:p>
          <a:p>
            <a:r>
              <a:rPr lang="en-CA" dirty="0"/>
              <a:t>Includes descriptive property such as email address and first/last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7022A-086B-4734-BD37-C95118F0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747AE-D792-4A74-A953-A96D2523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045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FFBF-EF05-43AE-9E52-3E5006A3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 /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2316-568D-4D04-8132-DFBB1BBD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0583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At the end of the new account registration process, the app authenticates you and you are logged in.</a:t>
            </a:r>
          </a:p>
          <a:p>
            <a:r>
              <a:rPr lang="en-CA" dirty="0"/>
              <a:t>After logging out, you can use the login page to reauthenticate.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6572D-CF6B-4DB0-8BBE-B8E5B00D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76" y="3206887"/>
            <a:ext cx="7938247" cy="268517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FEE7-0DAB-45D0-B536-0CDB4713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8AE7-CCF2-44F2-9774-E3A64EC8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91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3ADC-54BC-4FA7-B1E4-54759694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 /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991B-909D-495E-B59D-F416C2F6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Remember: authentication is the process of presenting and validating credentials.</a:t>
            </a:r>
          </a:p>
          <a:p>
            <a:r>
              <a:rPr lang="en-CA" dirty="0"/>
              <a:t>During authentication, ASP.NET Identity:</a:t>
            </a:r>
          </a:p>
          <a:p>
            <a:pPr lvl="1"/>
            <a:r>
              <a:rPr lang="en-CA" dirty="0"/>
              <a:t>Creates a security principal object and attaches it to the execution context.</a:t>
            </a:r>
          </a:p>
          <a:p>
            <a:pPr lvl="1"/>
            <a:r>
              <a:rPr lang="en-CA" dirty="0"/>
              <a:t>The authentication process will create a data package (an HTTP cookie) and return it in the response to the browser.</a:t>
            </a:r>
          </a:p>
          <a:p>
            <a:pPr lvl="1"/>
            <a:r>
              <a:rPr lang="en-CA" dirty="0"/>
              <a:t>The data package includes information about the authenticated user (like username and claims) but it does not include sensitive or secret data.</a:t>
            </a:r>
          </a:p>
          <a:p>
            <a:r>
              <a:rPr lang="en-CA" dirty="0"/>
              <a:t>On subsequent requests, the browser automatically sends the data package (HTTP cookie) back to the server.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4BDF-EA1B-4D5F-8E9C-1E7CA7C5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EBA2-C1F7-4091-8741-CCBC9B2E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51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8CDD-5140-49C1-B12F-DEB54FFA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 /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B90B-B6A6-4DB2-84FF-EA39F81E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can quickly determine whether you have successfully authenticated… Look in the upper-right area of the page and it will show a greeting and a logout link if you are signed in.</a:t>
            </a:r>
          </a:p>
          <a:p>
            <a:r>
              <a:rPr lang="en-CA" dirty="0"/>
              <a:t>You can use the web browser developer tools – F12 in any browser – to inspect the HTTP cookie.  For example, using Google Chrome: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Press F12 to open the Developer Tools panel or window.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Select the “Resources” item on the menu.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On the left-side navigator, open Cookies, then localhost.  You will see a cookie named “.</a:t>
            </a:r>
            <a:r>
              <a:rPr lang="en-CA" dirty="0" err="1"/>
              <a:t>AspNet.ApplicationCookie</a:t>
            </a:r>
            <a:r>
              <a:rPr lang="en-CA" dirty="0"/>
              <a:t>“.  The browser will include the cookie with every subsequent request to the web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93B1-3214-46FA-9983-D3AD28D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A952-AA62-4792-84AD-E3BF797E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966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03F-4361-48B0-8DEF-DA2D6BC7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Chrome Developer Tools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C2FF0-08FE-42AB-9B1C-A598EC4F8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0479"/>
            <a:ext cx="10515600" cy="23628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6D583-48AE-4A0E-96E9-6B38230F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53462-DBA2-4D16-8BD7-44C62A03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932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BDBB-EFEF-4477-8276-28601390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Protecting and accessing protected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05BC-8CA1-4B43-80E9-13FFC9CA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When a web app receives a request with an HTTP cookie, the security infrastructure validates the cookie. If valid:</a:t>
            </a:r>
          </a:p>
          <a:p>
            <a:pPr lvl="1"/>
            <a:r>
              <a:rPr lang="en-CA" dirty="0"/>
              <a:t>It creates an </a:t>
            </a:r>
            <a:r>
              <a:rPr lang="en-CA" dirty="0" err="1"/>
              <a:t>IPrincipal</a:t>
            </a:r>
            <a:r>
              <a:rPr lang="en-CA" dirty="0"/>
              <a:t> object and attaches it to the request.</a:t>
            </a:r>
          </a:p>
          <a:p>
            <a:pPr lvl="1"/>
            <a:r>
              <a:rPr lang="en-CA" dirty="0"/>
              <a:t>Using this object, information about the authenticated user is available to your code while the request makes its way through the request-processing pipeline.</a:t>
            </a:r>
          </a:p>
          <a:p>
            <a:pPr lvl="1"/>
            <a:r>
              <a:rPr lang="en-CA" dirty="0"/>
              <a:t>The user’s claims determine whether they are authorized to perform tasks and access resources in the web app.</a:t>
            </a:r>
          </a:p>
          <a:p>
            <a:r>
              <a:rPr lang="en-CA" b="1" dirty="0"/>
              <a:t>[Authorize]</a:t>
            </a:r>
            <a:r>
              <a:rPr lang="en-CA" dirty="0"/>
              <a:t> attribute</a:t>
            </a:r>
          </a:p>
          <a:p>
            <a:pPr lvl="1"/>
            <a:r>
              <a:rPr lang="en-CA" dirty="0"/>
              <a:t>Can be placed on the controller class declaration and/or on its methods.</a:t>
            </a:r>
          </a:p>
          <a:p>
            <a:pPr lvl="1"/>
            <a:r>
              <a:rPr lang="en-CA" dirty="0"/>
              <a:t>In its simplest form, its presence requires the request (from the browser) to be authenticated. In other words, it must include the HTTP cookie that indicates that authentication has happened.</a:t>
            </a:r>
          </a:p>
          <a:p>
            <a:pPr lvl="1"/>
            <a:r>
              <a:rPr lang="en-CA" dirty="0"/>
              <a:t>There are other forms that you will learn about later 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DF05-28A6-45DD-AD42-CCC3B6B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41CBD-AE98-4DF1-9DF9-63343A2D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762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8E91-172C-460A-9627-181A0B5F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[</a:t>
            </a:r>
            <a:r>
              <a:rPr lang="en-CA" dirty="0" err="1"/>
              <a:t>AllowAnonymous</a:t>
            </a:r>
            <a:r>
              <a:rPr lang="en-CA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1D88-C5A5-4830-8C88-2D83100B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the </a:t>
            </a:r>
            <a:r>
              <a:rPr lang="en-CA" b="1" dirty="0" err="1"/>
              <a:t>AccountController</a:t>
            </a:r>
            <a:r>
              <a:rPr lang="en-CA" dirty="0"/>
              <a:t> class.</a:t>
            </a:r>
          </a:p>
          <a:p>
            <a:pPr lvl="1"/>
            <a:r>
              <a:rPr lang="en-CA" dirty="0"/>
              <a:t>It includes an [Authorize] attribute on the class.  This means that a request MUST be authenticated to run any method in the class.</a:t>
            </a:r>
          </a:p>
          <a:p>
            <a:pPr lvl="1"/>
            <a:r>
              <a:rPr lang="en-CA" dirty="0"/>
              <a:t>Notice the Login() and Register() methods.  They include the [</a:t>
            </a:r>
            <a:r>
              <a:rPr lang="en-CA" dirty="0" err="1"/>
              <a:t>AllowAnonymous</a:t>
            </a:r>
            <a:r>
              <a:rPr lang="en-CA" dirty="0"/>
              <a:t>] attribute. This means that ANY request will be able to run these methods.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B24DF-E717-4B8D-82F4-620AA509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4A00B-30B3-47CF-91D8-E9564AB4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29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F00F-2BCF-4D8B-9122-273DBF4F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1EB3-4F52-472D-AAF8-5EC02C6C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 security principal is an object that represents the security context under which the code is running.</a:t>
            </a:r>
          </a:p>
          <a:p>
            <a:r>
              <a:rPr lang="en-CA" dirty="0"/>
              <a:t>It can be inspected by your program code, so that you have decision-making information in your code path.</a:t>
            </a:r>
          </a:p>
          <a:p>
            <a:r>
              <a:rPr lang="en-CA" dirty="0"/>
              <a:t>In a controller:</a:t>
            </a:r>
          </a:p>
          <a:p>
            <a:pPr lvl="1"/>
            <a:r>
              <a:rPr lang="en-CA" dirty="0"/>
              <a:t>The information is in the </a:t>
            </a:r>
            <a:r>
              <a:rPr lang="en-CA" b="1" dirty="0"/>
              <a:t>User</a:t>
            </a:r>
            <a:r>
              <a:rPr lang="en-CA" dirty="0"/>
              <a:t> property, it’s simply the top-level </a:t>
            </a:r>
            <a:r>
              <a:rPr lang="en-CA" b="1" dirty="0"/>
              <a:t>User</a:t>
            </a:r>
            <a:r>
              <a:rPr lang="en-CA" dirty="0"/>
              <a:t> property.</a:t>
            </a:r>
          </a:p>
          <a:p>
            <a:pPr lvl="1"/>
            <a:r>
              <a:rPr lang="en-CA" dirty="0"/>
              <a:t>If you want to determine whether a request is authenticated, the </a:t>
            </a:r>
            <a:r>
              <a:rPr lang="en-CA" b="1" dirty="0" err="1"/>
              <a:t>Request.IsAuthenticated</a:t>
            </a:r>
            <a:r>
              <a:rPr lang="en-CA" dirty="0"/>
              <a:t> property will tell you.</a:t>
            </a:r>
          </a:p>
          <a:p>
            <a:r>
              <a:rPr lang="en-CA" dirty="0"/>
              <a:t>In the manager object:</a:t>
            </a:r>
          </a:p>
          <a:p>
            <a:pPr lvl="1"/>
            <a:r>
              <a:rPr lang="en-CA" dirty="0"/>
              <a:t>It’s the </a:t>
            </a:r>
            <a:r>
              <a:rPr lang="en-CA" b="1" dirty="0" err="1"/>
              <a:t>HttpContext.Current.User</a:t>
            </a:r>
            <a:r>
              <a:rPr lang="en-CA" dirty="0"/>
              <a:t> property</a:t>
            </a:r>
          </a:p>
          <a:p>
            <a:pPr lvl="1"/>
            <a:r>
              <a:rPr lang="en-CA" dirty="0"/>
              <a:t>If you want to determine whether a request is authenticated, the </a:t>
            </a:r>
            <a:r>
              <a:rPr lang="en-CA" b="1" dirty="0" err="1"/>
              <a:t>HttpContext.Current.Request.IsAuthenticated</a:t>
            </a:r>
            <a:r>
              <a:rPr lang="en-CA" dirty="0"/>
              <a:t> property will tell you.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02722-5185-4CD3-AA3B-FE2756D3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E481B-C3A3-46D2-8000-85CC1B9A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977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8200-7EAD-40DA-A265-83FBC631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SecurityIntro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31E2-BBDE-4BB2-A785-AA6463DA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the </a:t>
            </a:r>
            <a:r>
              <a:rPr lang="en-CA" b="1" dirty="0" err="1"/>
              <a:t>SecurityIntro</a:t>
            </a:r>
            <a:r>
              <a:rPr lang="en-CA" dirty="0"/>
              <a:t> code example in Visual Studio.</a:t>
            </a:r>
          </a:p>
          <a:p>
            <a:r>
              <a:rPr lang="en-CA" dirty="0"/>
              <a:t>Review the code as you continue with the following tasks.</a:t>
            </a:r>
          </a:p>
          <a:p>
            <a:r>
              <a:rPr lang="en-CA" dirty="0"/>
              <a:t>The “TODO” comment tokens (on the Task List) are numbered so sort the list and run through them in sequence.</a:t>
            </a:r>
          </a:p>
          <a:p>
            <a:r>
              <a:rPr lang="en-CA" dirty="0"/>
              <a:t>Run the app, create a new user account, and login.</a:t>
            </a:r>
          </a:p>
          <a:p>
            <a:r>
              <a:rPr lang="en-CA" dirty="0"/>
              <a:t>Use the nav menu links to perform the tasks on the menu.  Note that you have access to some information but not all the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FC4CC-4ABC-445E-87E2-A0A519E7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4CC46-75B7-454F-8B74-BC13DAE1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000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5BD9-7575-4E82-B4E0-0BA3AF2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2D47D5-F4C9-4832-830F-35BD3913D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85542"/>
              </p:ext>
            </p:extLst>
          </p:nvPr>
        </p:nvGraphicFramePr>
        <p:xfrm>
          <a:off x="838200" y="1825625"/>
          <a:ext cx="105156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957">
                  <a:extLst>
                    <a:ext uri="{9D8B030D-6E8A-4147-A177-3AD203B41FA5}">
                      <a16:colId xmlns:a16="http://schemas.microsoft.com/office/drawing/2014/main" val="2258919669"/>
                    </a:ext>
                  </a:extLst>
                </a:gridCol>
                <a:gridCol w="3292929">
                  <a:extLst>
                    <a:ext uri="{9D8B030D-6E8A-4147-A177-3AD203B41FA5}">
                      <a16:colId xmlns:a16="http://schemas.microsoft.com/office/drawing/2014/main" val="1337203134"/>
                    </a:ext>
                  </a:extLst>
                </a:gridCol>
                <a:gridCol w="4408714">
                  <a:extLst>
                    <a:ext uri="{9D8B030D-6E8A-4147-A177-3AD203B41FA5}">
                      <a16:colId xmlns:a16="http://schemas.microsoft.com/office/drawing/2014/main" val="211557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Security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Code assets and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ASP.NET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err="1"/>
                        <a:t>ApplicationUser</a:t>
                      </a:r>
                      <a:r>
                        <a:rPr lang="en-CA" dirty="0"/>
                        <a:t>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Customized data context (and security-related tables in the app’s database)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Account controller and view to register a new user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Manage controller and view for account management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1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ASP.NET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Account controller and view for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5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Web Programmer (You)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Authorize attribute on controller class and/or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155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E1154-B352-4AED-B1DF-4B6D92A1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684A-90C7-4CF4-A469-5FCF28CA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537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1BF-22B4-4E91-AFA9-0C5593C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D3DB-9C60-498B-AE06-B4B61D2A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learned that the user accounts created in a web app, using ASP.NET Identity, all have the same security profile. </a:t>
            </a:r>
          </a:p>
          <a:p>
            <a:r>
              <a:rPr lang="en-CA" dirty="0"/>
              <a:t>No account is more powerful or privileged than another.</a:t>
            </a:r>
          </a:p>
          <a:p>
            <a:r>
              <a:rPr lang="en-CA" dirty="0"/>
              <a:t>For most real-world applications, this is a huge problem!  Most apps need user accounts with different security profiles.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48BF-9B04-4888-B4FE-3AC78459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1F78C-BB03-4241-8C9D-B6A83881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7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0D80-76AD-42A1-B214-8FBFFF7C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6CE5-9AD0-40B4-A977-465A34A5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Authentication</a:t>
            </a:r>
          </a:p>
          <a:p>
            <a:r>
              <a:rPr lang="en-CA" dirty="0"/>
              <a:t>The process of presenting and validating credentials.</a:t>
            </a:r>
          </a:p>
          <a:p>
            <a:r>
              <a:rPr lang="en-CA" dirty="0"/>
              <a:t>A web app that’s configured to use ASP.NET Identity includes the components needed for authentication, including a login page.</a:t>
            </a:r>
          </a:p>
          <a:p>
            <a:r>
              <a:rPr lang="en-CA" dirty="0"/>
              <a:t>Often abbreviated to </a:t>
            </a:r>
            <a:r>
              <a:rPr lang="en-CA" dirty="0" err="1"/>
              <a:t>AuthN</a:t>
            </a:r>
            <a:r>
              <a:rPr lang="en-CA" dirty="0"/>
              <a:t> (or </a:t>
            </a:r>
            <a:r>
              <a:rPr lang="en-CA" dirty="0" err="1"/>
              <a:t>authN</a:t>
            </a:r>
            <a:r>
              <a:rPr lang="en-CA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5CD2-CD99-4B33-8703-790655C1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96109-8F96-48F4-B8D5-20BA9F64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162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7C49-9C35-479B-A9FE-9D3A286F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C7FA-F75E-46CF-BBD1-5E43D34D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b="1" dirty="0"/>
              <a:t>claim</a:t>
            </a:r>
            <a:r>
              <a:rPr lang="en-CA" dirty="0"/>
              <a:t> is a statement that one subject makes about itself or another subject.</a:t>
            </a:r>
          </a:p>
          <a:p>
            <a:r>
              <a:rPr lang="en-CA" dirty="0"/>
              <a:t>A </a:t>
            </a:r>
            <a:r>
              <a:rPr lang="en-CA" b="1" dirty="0"/>
              <a:t>statement</a:t>
            </a:r>
            <a:r>
              <a:rPr lang="en-CA" dirty="0"/>
              <a:t> is a piece of descriptive information about a subject.</a:t>
            </a:r>
          </a:p>
          <a:p>
            <a:r>
              <a:rPr lang="en-CA" dirty="0"/>
              <a:t>A </a:t>
            </a:r>
            <a:r>
              <a:rPr lang="en-CA" b="1" dirty="0"/>
              <a:t>subject</a:t>
            </a:r>
            <a:r>
              <a:rPr lang="en-CA" dirty="0"/>
              <a:t> is a participant of an application. </a:t>
            </a:r>
          </a:p>
          <a:p>
            <a:r>
              <a:rPr lang="en-CA" dirty="0"/>
              <a:t>A subject could be a user or a corporate body or a programmable object (e.g. a security provider).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D19B-5602-45CE-8E64-F8CEDE34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9C6F8-D19D-4BF0-8C59-2631AE35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826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32AC-C4FE-4DCB-92EE-9240FC07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Claim Statement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F0A6-3684-4F94-B697-0D2F01F0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claim statement, appears in the format: </a:t>
            </a:r>
            <a:r>
              <a:rPr lang="en-CA" sz="2400" dirty="0">
                <a:latin typeface="Consolas" panose="020B0609020204030204" pitchFamily="49" charset="0"/>
              </a:rPr>
              <a:t>Claim type = Value</a:t>
            </a:r>
          </a:p>
          <a:p>
            <a:r>
              <a:rPr lang="en-CA" dirty="0"/>
              <a:t>The claim type is a string. There’s a list of standard, predefined, or “well known” claim types, which are URIs.</a:t>
            </a:r>
          </a:p>
          <a:p>
            <a:r>
              <a:rPr lang="en-CA" dirty="0"/>
              <a:t>Here are some examples; assume that the subject is a user (and professor), Nicholas Romanidis.</a:t>
            </a:r>
          </a:p>
          <a:p>
            <a:endParaRPr lang="en-CA" dirty="0"/>
          </a:p>
          <a:p>
            <a:r>
              <a:rPr lang="en-CA" u="sng" dirty="0"/>
              <a:t>User name:</a:t>
            </a:r>
            <a:br>
              <a:rPr lang="en-CA" u="sng" dirty="0"/>
            </a:br>
            <a:r>
              <a:rPr lang="en-CA" dirty="0"/>
              <a:t>Known informally as “name”.</a:t>
            </a:r>
            <a:br>
              <a:rPr lang="en-CA" dirty="0"/>
            </a:br>
            <a:r>
              <a:rPr lang="en-CA" dirty="0"/>
              <a:t>For example: name = </a:t>
            </a:r>
            <a:r>
              <a:rPr lang="en-CA" dirty="0" err="1"/>
              <a:t>nromanidis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7460B-D235-4A14-8696-A5CB8188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45ABE-F8FC-4047-A3BE-A1446F6A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256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9F6E-4C0F-46DB-A760-44E8B2D1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Claim Statement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87D4-F94B-43CA-8712-A6D8EDE7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u="sng" dirty="0"/>
              <a:t>Date of birth:</a:t>
            </a:r>
            <a:br>
              <a:rPr lang="en-CA" dirty="0"/>
            </a:br>
            <a:r>
              <a:rPr lang="en-CA" dirty="0"/>
              <a:t>Known informally as “</a:t>
            </a:r>
            <a:r>
              <a:rPr lang="en-CA" dirty="0" err="1"/>
              <a:t>dateofbirth</a:t>
            </a:r>
            <a:r>
              <a:rPr lang="en-CA" dirty="0"/>
              <a:t>”.</a:t>
            </a:r>
            <a:br>
              <a:rPr lang="en-CA" dirty="0"/>
            </a:br>
            <a:r>
              <a:rPr lang="en-CA" dirty="0"/>
              <a:t>For example:  </a:t>
            </a:r>
            <a:r>
              <a:rPr lang="en-CA" dirty="0" err="1"/>
              <a:t>dateofbirth</a:t>
            </a:r>
            <a:r>
              <a:rPr lang="en-CA" dirty="0"/>
              <a:t> = 1980-05-19T08:00:00Z</a:t>
            </a:r>
            <a:br>
              <a:rPr lang="en-CA" dirty="0"/>
            </a:br>
            <a:endParaRPr lang="en-CA" dirty="0"/>
          </a:p>
          <a:p>
            <a:r>
              <a:rPr lang="en-CA" u="sng" dirty="0"/>
              <a:t>Role:</a:t>
            </a:r>
            <a:br>
              <a:rPr lang="en-CA" dirty="0"/>
            </a:br>
            <a:r>
              <a:rPr lang="en-CA" dirty="0"/>
              <a:t>Often used as a security-oriented access role</a:t>
            </a:r>
            <a:br>
              <a:rPr lang="en-CA" dirty="0"/>
            </a:br>
            <a:r>
              <a:rPr lang="en-CA" dirty="0"/>
              <a:t>Known informally as “role” or “role claim”.</a:t>
            </a:r>
            <a:br>
              <a:rPr lang="en-CA" dirty="0"/>
            </a:br>
            <a:r>
              <a:rPr lang="en-CA" dirty="0"/>
              <a:t>For example:</a:t>
            </a:r>
            <a:br>
              <a:rPr lang="en-CA" dirty="0"/>
            </a:br>
            <a:r>
              <a:rPr lang="en-CA" dirty="0"/>
              <a:t>	role = employee</a:t>
            </a:r>
            <a:br>
              <a:rPr lang="en-CA" dirty="0"/>
            </a:br>
            <a:r>
              <a:rPr lang="en-CA" dirty="0"/>
              <a:t>	role = faculty</a:t>
            </a:r>
            <a:br>
              <a:rPr lang="en-CA" dirty="0"/>
            </a:br>
            <a:r>
              <a:rPr lang="en-CA" dirty="0"/>
              <a:t>	role = coordinator</a:t>
            </a:r>
            <a:br>
              <a:rPr lang="en-CA" dirty="0"/>
            </a:br>
            <a:endParaRPr lang="en-CA" dirty="0"/>
          </a:p>
          <a:p>
            <a:r>
              <a:rPr lang="en-CA" u="sng" dirty="0"/>
              <a:t>Surname:</a:t>
            </a:r>
            <a:br>
              <a:rPr lang="en-CA" dirty="0"/>
            </a:br>
            <a:r>
              <a:rPr lang="en-CA" dirty="0"/>
              <a:t>Known informally as “surname”</a:t>
            </a:r>
            <a:br>
              <a:rPr lang="en-CA" dirty="0"/>
            </a:br>
            <a:r>
              <a:rPr lang="en-CA" dirty="0"/>
              <a:t>For example: surname = Romanidis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BD39D-E17D-443B-8808-886E087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4DA23-682D-4D85-AB32-2A6D6BF8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33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4C35-08C3-43E6-BBD9-809F8B9C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Claim Statement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400E-936F-4E95-A61E-3AF7662F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claim type string can also be a simple string instead of a URI.  This is useful if you are defining a custom claim type for local use within the app or the app ecosystem.</a:t>
            </a:r>
            <a:br>
              <a:rPr lang="en-CA" dirty="0"/>
            </a:br>
            <a:endParaRPr lang="en-CA" dirty="0"/>
          </a:p>
          <a:p>
            <a:r>
              <a:rPr lang="en-CA" u="sng" dirty="0"/>
              <a:t>Full name:</a:t>
            </a:r>
            <a:br>
              <a:rPr lang="en-CA" u="sng" dirty="0"/>
            </a:br>
            <a:r>
              <a:rPr lang="en-CA" dirty="0"/>
              <a:t>The user’s full (readable) name (e.g. first name, and last name) is Nicholas Romanidis.</a:t>
            </a:r>
            <a:br>
              <a:rPr lang="en-CA" dirty="0"/>
            </a:br>
            <a:r>
              <a:rPr lang="en-CA" dirty="0"/>
              <a:t>For example:  </a:t>
            </a:r>
            <a:r>
              <a:rPr lang="en-CA" dirty="0" err="1"/>
              <a:t>fullname</a:t>
            </a:r>
            <a:r>
              <a:rPr lang="en-CA" dirty="0"/>
              <a:t> = “Nicholas Romanidis”</a:t>
            </a:r>
            <a:br>
              <a:rPr lang="en-CA" dirty="0"/>
            </a:br>
            <a:endParaRPr lang="en-CA" dirty="0"/>
          </a:p>
          <a:p>
            <a:r>
              <a:rPr lang="en-CA" u="sng" dirty="0"/>
              <a:t>Driver’s license:</a:t>
            </a:r>
            <a:br>
              <a:rPr lang="en-CA" dirty="0"/>
            </a:br>
            <a:r>
              <a:rPr lang="en-CA" dirty="0"/>
              <a:t>The user’s driver’s license number is M12345809515.</a:t>
            </a:r>
            <a:br>
              <a:rPr lang="en-CA" dirty="0"/>
            </a:br>
            <a:r>
              <a:rPr lang="en-CA" dirty="0"/>
              <a:t>For example:  </a:t>
            </a:r>
            <a:r>
              <a:rPr lang="en-CA" dirty="0" err="1"/>
              <a:t>driverslicense</a:t>
            </a:r>
            <a:r>
              <a:rPr lang="en-CA" dirty="0"/>
              <a:t> = “M12345809515″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4894D-9B34-4C17-A2B4-09072606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3EB9-AB83-40DB-8A98-73DE4029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9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3A85-FEF7-4112-BD32-56AE8FF8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Claims management and issuance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6479-D21F-4325-B7BA-034BA632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While a claim is a statement about a subject, claims are managed and issued by an identity authority (which is the ASP.NET Identity system in our web app).</a:t>
            </a:r>
          </a:p>
          <a:p>
            <a:r>
              <a:rPr lang="en-CA" dirty="0"/>
              <a:t>A claim can be used by an application to authorize a user to access resources and/or perform tasks.</a:t>
            </a:r>
          </a:p>
          <a:p>
            <a:r>
              <a:rPr lang="en-CA" dirty="0"/>
              <a:t>For our web app, claims are packaged in an authentication cookie, after a user successfully authenticates.</a:t>
            </a:r>
          </a:p>
          <a:p>
            <a:r>
              <a:rPr lang="en-CA" dirty="0"/>
              <a:t>The result of a successful authentication is a cookie that (among other data) includes claims.</a:t>
            </a:r>
          </a:p>
          <a:p>
            <a:r>
              <a:rPr lang="en-CA" dirty="0"/>
              <a:t>Our web app must trust the identity authority.</a:t>
            </a:r>
          </a:p>
          <a:p>
            <a:pPr lvl="1"/>
            <a:r>
              <a:rPr lang="en-CA" dirty="0"/>
              <a:t>This is done by sharing a cryptographically-strong ‘machine key’ value among the identity authority and your app.</a:t>
            </a:r>
          </a:p>
          <a:p>
            <a:pPr lvl="1"/>
            <a:r>
              <a:rPr lang="en-CA" dirty="0"/>
              <a:t>If you separate the identity authority and web app, you will have to configure this value.  Although we do not do this in </a:t>
            </a:r>
            <a:r>
              <a:rPr lang="en-CA"/>
              <a:t>this WEB524 </a:t>
            </a:r>
            <a:r>
              <a:rPr lang="en-CA" dirty="0"/>
              <a:t>course, you may want to do it in the future,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FDC6A-9B20-43D7-8D26-D149E311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1446A-1974-42F0-A9B8-083D567D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79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3775-7F05-401C-AA54-5297E933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SecurityClaimsIntro</a:t>
            </a:r>
            <a:r>
              <a:rPr lang="en-CA" dirty="0"/>
              <a:t>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3FB5-DB8D-4355-9C6A-2891E3B0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Open the </a:t>
            </a:r>
            <a:r>
              <a:rPr lang="en-CA" dirty="0" err="1"/>
              <a:t>SecurityClaimsIntro</a:t>
            </a:r>
            <a:r>
              <a:rPr lang="en-CA" dirty="0"/>
              <a:t> code example and run the app.</a:t>
            </a:r>
          </a:p>
          <a:p>
            <a:r>
              <a:rPr lang="en-CA" dirty="0"/>
              <a:t>The “TODO” comment tokens (on the Task List) are numbered so you can sort the list and go through them in sequence.</a:t>
            </a:r>
          </a:p>
          <a:p>
            <a:r>
              <a:rPr lang="en-CA" dirty="0"/>
              <a:t>It is similar to the </a:t>
            </a:r>
            <a:r>
              <a:rPr lang="en-CA" dirty="0" err="1"/>
              <a:t>SecurityIntro</a:t>
            </a:r>
            <a:r>
              <a:rPr lang="en-CA" dirty="0"/>
              <a:t> code example above but it has a number of important modifications.  These modification will form the base of all our future apps that use security:</a:t>
            </a:r>
          </a:p>
          <a:p>
            <a:pPr lvl="1"/>
            <a:r>
              <a:rPr lang="en-CA" dirty="0"/>
              <a:t>Claims-aware app</a:t>
            </a:r>
          </a:p>
          <a:p>
            <a:pPr lvl="1"/>
            <a:r>
              <a:rPr lang="en-CA" dirty="0"/>
              <a:t>Role claims to help with power and privilege questions</a:t>
            </a:r>
          </a:p>
          <a:p>
            <a:pPr lvl="1"/>
            <a:r>
              <a:rPr lang="en-CA" dirty="0"/>
              <a:t>Descriptive claims to help determine access and capability</a:t>
            </a:r>
          </a:p>
          <a:p>
            <a:pPr lvl="1"/>
            <a:r>
              <a:rPr lang="en-CA" dirty="0"/>
              <a:t>Modified Register code assets</a:t>
            </a:r>
          </a:p>
          <a:p>
            <a:pPr lvl="1"/>
            <a:r>
              <a:rPr lang="en-CA" dirty="0"/>
              <a:t>Enables fine-grained access to controller 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13A6-7890-41FE-8FA1-8F66BF3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7A2E4-20E9-4437-BB9A-6DB067DB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223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B9C-5F92-48DF-BEDD-7BDDD149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B10D-6C10-402F-811D-B19F485C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>
                <a:hlinkClick r:id="rId2"/>
              </a:rPr>
              <a:t>Introduction to ASP.NET Identity</a:t>
            </a:r>
            <a:endParaRPr lang="en-CA" dirty="0"/>
          </a:p>
          <a:p>
            <a:r>
              <a:rPr lang="en-CA" dirty="0">
                <a:hlinkClick r:id="rId3"/>
              </a:rPr>
              <a:t>OAuth2 Authorization Framework</a:t>
            </a:r>
            <a:r>
              <a:rPr lang="en-CA" dirty="0"/>
              <a:t> (and in </a:t>
            </a:r>
            <a:r>
              <a:rPr lang="en-CA" dirty="0">
                <a:hlinkClick r:id="rId4"/>
              </a:rPr>
              <a:t>Wikipedia</a:t>
            </a:r>
            <a:r>
              <a:rPr lang="en-CA" dirty="0"/>
              <a:t>) (skim/read)</a:t>
            </a:r>
          </a:p>
          <a:p>
            <a:r>
              <a:rPr lang="en-CA" dirty="0">
                <a:hlinkClick r:id="rId5"/>
              </a:rPr>
              <a:t>OpenID Connect</a:t>
            </a:r>
            <a:r>
              <a:rPr lang="en-CA" dirty="0"/>
              <a:t> (and in </a:t>
            </a:r>
            <a:r>
              <a:rPr lang="en-CA" dirty="0">
                <a:hlinkClick r:id="rId6"/>
              </a:rPr>
              <a:t>Wikipedia</a:t>
            </a:r>
            <a:r>
              <a:rPr lang="en-CA" dirty="0"/>
              <a:t>) (skim/read)</a:t>
            </a:r>
          </a:p>
          <a:p>
            <a:r>
              <a:rPr lang="en-CA" dirty="0">
                <a:hlinkClick r:id="rId7"/>
              </a:rPr>
              <a:t>Getting Started with OWIN and Katana</a:t>
            </a:r>
            <a:r>
              <a:rPr lang="en-CA" dirty="0"/>
              <a:t> (skim only, because we use the components differently)</a:t>
            </a:r>
          </a:p>
          <a:p>
            <a:r>
              <a:rPr lang="en-CA" dirty="0"/>
              <a:t>Wikipedia article on </a:t>
            </a:r>
            <a:r>
              <a:rPr lang="en-CA" dirty="0">
                <a:hlinkClick r:id="rId8"/>
              </a:rPr>
              <a:t>claims-based identity</a:t>
            </a:r>
            <a:endParaRPr lang="en-CA" dirty="0"/>
          </a:p>
          <a:p>
            <a:r>
              <a:rPr lang="en-CA" dirty="0">
                <a:hlinkClick r:id="rId9"/>
              </a:rPr>
              <a:t>Claims-Based Identity Term Definitions</a:t>
            </a:r>
            <a:endParaRPr lang="en-CA" dirty="0"/>
          </a:p>
          <a:p>
            <a:r>
              <a:rPr lang="en-CA" dirty="0"/>
              <a:t>ASP.NET Identity: </a:t>
            </a:r>
            <a:r>
              <a:rPr lang="en-CA" dirty="0">
                <a:hlinkClick r:id="rId10"/>
              </a:rPr>
              <a:t>ClaimType Fields</a:t>
            </a:r>
            <a:endParaRPr lang="en-CA" dirty="0"/>
          </a:p>
          <a:p>
            <a:r>
              <a:rPr lang="en-CA" dirty="0"/>
              <a:t>ASP.NET Identity: </a:t>
            </a:r>
            <a:r>
              <a:rPr lang="en-CA" dirty="0">
                <a:hlinkClick r:id="rId11"/>
              </a:rPr>
              <a:t>How to: Create a Custom Claim</a:t>
            </a:r>
            <a:endParaRPr lang="en-CA" dirty="0"/>
          </a:p>
          <a:p>
            <a:r>
              <a:rPr lang="en-CA" dirty="0"/>
              <a:t>Textbook (Professional ASP.NET MVC 5): Chapter 7</a:t>
            </a:r>
          </a:p>
          <a:p>
            <a:pPr lvl="1"/>
            <a:r>
              <a:rPr lang="en-CA" dirty="0"/>
              <a:t>Ignore the part on “Windows Authentication”</a:t>
            </a:r>
          </a:p>
          <a:p>
            <a:pPr lvl="1"/>
            <a:r>
              <a:rPr lang="en-CA" dirty="0"/>
              <a:t>Ignore any content on “roles”, “</a:t>
            </a:r>
            <a:r>
              <a:rPr lang="en-CA" dirty="0" err="1"/>
              <a:t>RoleManager</a:t>
            </a:r>
            <a:r>
              <a:rPr lang="en-CA" dirty="0"/>
              <a:t>”, and so on</a:t>
            </a:r>
          </a:p>
          <a:p>
            <a:pPr lvl="1"/>
            <a:r>
              <a:rPr lang="en-CA"/>
              <a:t>Ignore </a:t>
            </a:r>
            <a:r>
              <a:rPr lang="en-CA" dirty="0"/>
              <a:t>– for now – discussion about external </a:t>
            </a:r>
            <a:r>
              <a:rPr lang="en-CA"/>
              <a:t>security providers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7119B-74C2-4B9F-BACE-20E2721D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83F4A-599C-4A5D-ACB5-5E0A8BD8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3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D976-C893-45BC-9929-9B26DE89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25E7-9960-4529-AF16-FC934CBE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Security Principle</a:t>
            </a:r>
          </a:p>
          <a:p>
            <a:r>
              <a:rPr lang="en-CA" dirty="0"/>
              <a:t>After authentication, the ASP.NET Identity system creates a security principal object and attaches it to the execution context.</a:t>
            </a:r>
          </a:p>
          <a:p>
            <a:r>
              <a:rPr lang="en-CA" dirty="0"/>
              <a:t>Among other data, this object includes </a:t>
            </a:r>
            <a:r>
              <a:rPr lang="en-CA" b="1" dirty="0"/>
              <a:t>claims</a:t>
            </a:r>
            <a:r>
              <a:rPr lang="en-CA" dirty="0"/>
              <a:t> (descriptive pieces of information about the user).</a:t>
            </a:r>
          </a:p>
          <a:p>
            <a:r>
              <a:rPr lang="en-CA" dirty="0"/>
              <a:t>The web app returns an authentication cookie in the response to the browser.  By convention, the browser will include the cookie in every subsequent request to the web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7CEB-94E4-484C-9146-8ACD2AF5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732C6-39A9-49C2-9506-236C2D71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06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3919-0162-48CF-903F-E4815318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276E-C5D4-4BDE-BFAA-21CB9039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Authorization</a:t>
            </a:r>
          </a:p>
          <a:p>
            <a:r>
              <a:rPr lang="en-CA" dirty="0"/>
              <a:t>After a user authenticates successfully (i.e. logs in), user’s claims determine whether they are authorized to perform tasks and access resources in the web app.</a:t>
            </a:r>
          </a:p>
          <a:p>
            <a:r>
              <a:rPr lang="en-CA" dirty="0"/>
              <a:t>Often abbreviated to </a:t>
            </a:r>
            <a:r>
              <a:rPr lang="en-CA" dirty="0" err="1"/>
              <a:t>AuthZ</a:t>
            </a:r>
            <a:r>
              <a:rPr lang="en-CA" dirty="0"/>
              <a:t> (or </a:t>
            </a:r>
            <a:r>
              <a:rPr lang="en-CA" dirty="0" err="1"/>
              <a:t>authZ</a:t>
            </a:r>
            <a:r>
              <a:rPr lang="en-CA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990DD-6D2F-4A1A-87BA-9FA0D856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91F14-906C-481F-8E55-E5415440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67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B4A-AB45-4BC1-BBB8-FB19A3E6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Transition Your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ADFB-132D-4D34-8F19-74EB8D9F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As a user, you already have experience with web apps that have security components.</a:t>
            </a:r>
          </a:p>
          <a:p>
            <a:r>
              <a:rPr lang="en-CA" dirty="0"/>
              <a:t>As a web programmer, you have some experience with security-related coding tasks.  In WEB322:</a:t>
            </a:r>
          </a:p>
          <a:p>
            <a:pPr lvl="1"/>
            <a:r>
              <a:rPr lang="en-CA" dirty="0"/>
              <a:t>You designed and created a credential store to hold usernames and passwords.</a:t>
            </a:r>
          </a:p>
          <a:p>
            <a:pPr lvl="1"/>
            <a:r>
              <a:rPr lang="en-CA" dirty="0"/>
              <a:t>You coded a login form and the credential validation (authentication) process.</a:t>
            </a:r>
          </a:p>
          <a:p>
            <a:pPr lvl="1"/>
            <a:r>
              <a:rPr lang="en-CA" dirty="0"/>
              <a:t>An access control list-based scheme was used to protect resources. </a:t>
            </a:r>
          </a:p>
          <a:p>
            <a:r>
              <a:rPr lang="en-CA" dirty="0"/>
              <a:t>In this course:</a:t>
            </a:r>
          </a:p>
          <a:p>
            <a:pPr lvl="1"/>
            <a:r>
              <a:rPr lang="en-CA" dirty="0"/>
              <a:t>We will use built-in components for all security tasks.</a:t>
            </a:r>
          </a:p>
          <a:p>
            <a:pPr lvl="1"/>
            <a:r>
              <a:rPr lang="en-CA" dirty="0"/>
              <a:t>There are several customizations that can be made to handle the unique needs of your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F5D6B-D83A-4E67-9130-DE8892E4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A14-667D-4B44-855C-0BF33E1F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64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A83C-11A7-45DF-9F33-E172AB88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3CA4-D7A1-4BDB-A769-FE7A6B75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/>
              <a:t>Do not write your own security infrastructure for web apps!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Not just in this course but also in </a:t>
            </a:r>
            <a:r>
              <a:rPr lang="en-CA" i="1" dirty="0"/>
              <a:t>real-life</a:t>
            </a:r>
            <a:r>
              <a:rPr lang="en-CA" dirty="0"/>
              <a:t>.</a:t>
            </a:r>
          </a:p>
          <a:p>
            <a:r>
              <a:rPr lang="en-CA" dirty="0"/>
              <a:t>Take advantage of standards-based approaches.</a:t>
            </a:r>
          </a:p>
          <a:p>
            <a:r>
              <a:rPr lang="en-CA" dirty="0"/>
              <a:t>Many talented and trusted programmers put a lot of time and effort into improving/perfecting modern security infrastructure components.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15940-E30C-4325-9B25-42F39E86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WEB524 - ASP.Net Security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DEC4-3EE6-4421-9247-9A6778BA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346386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CC5041BA-D3CC-49E6-A6CA-3739EDEC14A4}" vid="{B1217C82-D0F9-46D4-BB78-EF42BD7F17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3170</TotalTime>
  <Words>3847</Words>
  <Application>Microsoft Office PowerPoint</Application>
  <PresentationFormat>Widescreen</PresentationFormat>
  <Paragraphs>394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Seneca College Theme</vt:lpstr>
      <vt:lpstr>WEB524 WEB PROGRAMMING ON WINDOWS  WEEK 7 – LECTURE 1 ASP.NET SECURITY</vt:lpstr>
      <vt:lpstr>Today</vt:lpstr>
      <vt:lpstr>Terminology</vt:lpstr>
      <vt:lpstr>Terminology</vt:lpstr>
      <vt:lpstr>Terminology</vt:lpstr>
      <vt:lpstr>Terminology</vt:lpstr>
      <vt:lpstr>Terminology</vt:lpstr>
      <vt:lpstr>Transition Your Knowledge</vt:lpstr>
      <vt:lpstr>Recommendation</vt:lpstr>
      <vt:lpstr>ASP.NET MVC App With Security</vt:lpstr>
      <vt:lpstr>Hands-on Demo</vt:lpstr>
      <vt:lpstr>PowerPoint Presentation</vt:lpstr>
      <vt:lpstr>PowerPoint Presentation</vt:lpstr>
      <vt:lpstr>Individual User Accounts</vt:lpstr>
      <vt:lpstr>Local Login</vt:lpstr>
      <vt:lpstr>Social Login</vt:lpstr>
      <vt:lpstr>Individual User Accounts</vt:lpstr>
      <vt:lpstr>Work and School Accounts</vt:lpstr>
      <vt:lpstr>Windows Authentication</vt:lpstr>
      <vt:lpstr>ASP.NET Identity Components</vt:lpstr>
      <vt:lpstr>ASP.NET Identity Components</vt:lpstr>
      <vt:lpstr>Initial Configuration of Security</vt:lpstr>
      <vt:lpstr>Loading the Components at App Startup</vt:lpstr>
      <vt:lpstr>ConfigureAuth()</vt:lpstr>
      <vt:lpstr>ConfigureAuth()</vt:lpstr>
      <vt:lpstr>Locate the security-related persistence components</vt:lpstr>
      <vt:lpstr>ApplicationUser</vt:lpstr>
      <vt:lpstr>ApplicationDbContext</vt:lpstr>
      <vt:lpstr>Account &amp; Manage View Models</vt:lpstr>
      <vt:lpstr>Database Schema</vt:lpstr>
      <vt:lpstr>PowerPoint Presentation</vt:lpstr>
      <vt:lpstr>Security-related controller, view model, and view components</vt:lpstr>
      <vt:lpstr>Security-related controller, view model, and view components</vt:lpstr>
      <vt:lpstr>Shared view components</vt:lpstr>
      <vt:lpstr>Introduction to common security-related workflows</vt:lpstr>
      <vt:lpstr>Common Security-Related Workflows</vt:lpstr>
      <vt:lpstr>New user account registration</vt:lpstr>
      <vt:lpstr>ASP.NET Default Configuration</vt:lpstr>
      <vt:lpstr>Security Profiles</vt:lpstr>
      <vt:lpstr>Login / Authentication</vt:lpstr>
      <vt:lpstr>Login / Authentication</vt:lpstr>
      <vt:lpstr>Login / Authentication</vt:lpstr>
      <vt:lpstr>Chrome Developer Tools</vt:lpstr>
      <vt:lpstr>Protecting and accessing protected resources</vt:lpstr>
      <vt:lpstr>[AllowAnonymous]</vt:lpstr>
      <vt:lpstr>Security Principal</vt:lpstr>
      <vt:lpstr>SecurityIntro Example</vt:lpstr>
      <vt:lpstr>Summary</vt:lpstr>
      <vt:lpstr>Problem</vt:lpstr>
      <vt:lpstr>Introduction to Claims</vt:lpstr>
      <vt:lpstr>Claim Statement Example</vt:lpstr>
      <vt:lpstr>Claim Statement Example</vt:lpstr>
      <vt:lpstr>Claim Statement Example</vt:lpstr>
      <vt:lpstr>Claims management and issuance</vt:lpstr>
      <vt:lpstr>SecurityClaimsIntro Code Example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95</cp:revision>
  <dcterms:created xsi:type="dcterms:W3CDTF">2018-04-16T20:40:48Z</dcterms:created>
  <dcterms:modified xsi:type="dcterms:W3CDTF">2023-02-21T11:54:18Z</dcterms:modified>
</cp:coreProperties>
</file>