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2"/>
  </p:notesMasterIdLst>
  <p:sldIdLst>
    <p:sldId id="256" r:id="rId2"/>
    <p:sldId id="258" r:id="rId3"/>
    <p:sldId id="259" r:id="rId4"/>
    <p:sldId id="260" r:id="rId5"/>
    <p:sldId id="261" r:id="rId6"/>
    <p:sldId id="262" r:id="rId7"/>
    <p:sldId id="263" r:id="rId8"/>
    <p:sldId id="264" r:id="rId9"/>
    <p:sldId id="265" r:id="rId10"/>
    <p:sldId id="266" r:id="rId11"/>
    <p:sldId id="267" r:id="rId12"/>
    <p:sldId id="269" r:id="rId13"/>
    <p:sldId id="271" r:id="rId14"/>
    <p:sldId id="272" r:id="rId15"/>
    <p:sldId id="277" r:id="rId16"/>
    <p:sldId id="273" r:id="rId17"/>
    <p:sldId id="274" r:id="rId18"/>
    <p:sldId id="275" r:id="rId19"/>
    <p:sldId id="278" r:id="rId20"/>
    <p:sldId id="279" r:id="rId21"/>
    <p:sldId id="280" r:id="rId22"/>
    <p:sldId id="281" r:id="rId23"/>
    <p:sldId id="282" r:id="rId24"/>
    <p:sldId id="283" r:id="rId25"/>
    <p:sldId id="284" r:id="rId26"/>
    <p:sldId id="288" r:id="rId27"/>
    <p:sldId id="285" r:id="rId28"/>
    <p:sldId id="286" r:id="rId29"/>
    <p:sldId id="287" r:id="rId30"/>
    <p:sldId id="26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81528" autoAdjust="0"/>
  </p:normalViewPr>
  <p:slideViewPr>
    <p:cSldViewPr snapToGrid="0">
      <p:cViewPr varScale="1">
        <p:scale>
          <a:sx n="61" d="100"/>
          <a:sy n="61" d="100"/>
        </p:scale>
        <p:origin x="14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holas Romanidis" userId="f29e2cf6a91c20a6" providerId="LiveId" clId="{4D9E4CEF-250F-49B2-ACFA-9442595F348F}"/>
    <pc:docChg chg="custSel addSld modSld sldOrd">
      <pc:chgData name="Nicholas Romanidis" userId="f29e2cf6a91c20a6" providerId="LiveId" clId="{4D9E4CEF-250F-49B2-ACFA-9442595F348F}" dt="2019-03-04T18:33:27.004" v="75" actId="313"/>
      <pc:docMkLst>
        <pc:docMk/>
      </pc:docMkLst>
      <pc:sldChg chg="modSp">
        <pc:chgData name="Nicholas Romanidis" userId="f29e2cf6a91c20a6" providerId="LiveId" clId="{4D9E4CEF-250F-49B2-ACFA-9442595F348F}" dt="2019-03-04T05:41:23.587" v="5" actId="20577"/>
        <pc:sldMkLst>
          <pc:docMk/>
          <pc:sldMk cId="1804591582" sldId="256"/>
        </pc:sldMkLst>
        <pc:spChg chg="mod">
          <ac:chgData name="Nicholas Romanidis" userId="f29e2cf6a91c20a6" providerId="LiveId" clId="{4D9E4CEF-250F-49B2-ACFA-9442595F348F}" dt="2019-03-04T05:41:23.587" v="5" actId="20577"/>
          <ac:spMkLst>
            <pc:docMk/>
            <pc:sldMk cId="1804591582" sldId="256"/>
            <ac:spMk id="2" creationId="{422CC2E1-0660-4D1C-9018-EDB887BFB953}"/>
          </ac:spMkLst>
        </pc:spChg>
      </pc:sldChg>
      <pc:sldChg chg="modSp">
        <pc:chgData name="Nicholas Romanidis" userId="f29e2cf6a91c20a6" providerId="LiveId" clId="{4D9E4CEF-250F-49B2-ACFA-9442595F348F}" dt="2019-03-04T18:28:58.907" v="37" actId="114"/>
        <pc:sldMkLst>
          <pc:docMk/>
          <pc:sldMk cId="3254655380" sldId="265"/>
        </pc:sldMkLst>
        <pc:spChg chg="mod">
          <ac:chgData name="Nicholas Romanidis" userId="f29e2cf6a91c20a6" providerId="LiveId" clId="{4D9E4CEF-250F-49B2-ACFA-9442595F348F}" dt="2019-03-04T18:28:58.907" v="37" actId="114"/>
          <ac:spMkLst>
            <pc:docMk/>
            <pc:sldMk cId="3254655380" sldId="265"/>
            <ac:spMk id="3" creationId="{AF6C27E8-68A1-4BE1-ACD5-F1E721895F9E}"/>
          </ac:spMkLst>
        </pc:spChg>
      </pc:sldChg>
      <pc:sldChg chg="modSp">
        <pc:chgData name="Nicholas Romanidis" userId="f29e2cf6a91c20a6" providerId="LiveId" clId="{4D9E4CEF-250F-49B2-ACFA-9442595F348F}" dt="2019-03-04T18:33:09.871" v="39" actId="5793"/>
        <pc:sldMkLst>
          <pc:docMk/>
          <pc:sldMk cId="1942411026" sldId="270"/>
        </pc:sldMkLst>
        <pc:spChg chg="mod">
          <ac:chgData name="Nicholas Romanidis" userId="f29e2cf6a91c20a6" providerId="LiveId" clId="{4D9E4CEF-250F-49B2-ACFA-9442595F348F}" dt="2019-03-04T18:33:09.871" v="39" actId="5793"/>
          <ac:spMkLst>
            <pc:docMk/>
            <pc:sldMk cId="1942411026" sldId="270"/>
            <ac:spMk id="3" creationId="{398138F1-F414-42BE-9835-A91A94875C84}"/>
          </ac:spMkLst>
        </pc:spChg>
      </pc:sldChg>
      <pc:sldChg chg="modSp add ord">
        <pc:chgData name="Nicholas Romanidis" userId="f29e2cf6a91c20a6" providerId="LiveId" clId="{4D9E4CEF-250F-49B2-ACFA-9442595F348F}" dt="2019-03-04T18:33:27.004" v="75" actId="313"/>
        <pc:sldMkLst>
          <pc:docMk/>
          <pc:sldMk cId="4005488737" sldId="288"/>
        </pc:sldMkLst>
        <pc:spChg chg="mod">
          <ac:chgData name="Nicholas Romanidis" userId="f29e2cf6a91c20a6" providerId="LiveId" clId="{4D9E4CEF-250F-49B2-ACFA-9442595F348F}" dt="2019-03-04T18:33:27.004" v="75" actId="313"/>
          <ac:spMkLst>
            <pc:docMk/>
            <pc:sldMk cId="4005488737" sldId="288"/>
            <ac:spMk id="2" creationId="{7B2D5364-85AC-4DBD-A1EA-B44ED6DDE63C}"/>
          </ac:spMkLst>
        </pc:spChg>
        <pc:spChg chg="mod">
          <ac:chgData name="Nicholas Romanidis" userId="f29e2cf6a91c20a6" providerId="LiveId" clId="{4D9E4CEF-250F-49B2-ACFA-9442595F348F}" dt="2019-03-04T18:33:19.908" v="42"/>
          <ac:spMkLst>
            <pc:docMk/>
            <pc:sldMk cId="4005488737" sldId="288"/>
            <ac:spMk id="3" creationId="{AA73D999-0342-4FA3-8B6B-BFB2639F27AE}"/>
          </ac:spMkLst>
        </pc:spChg>
      </pc:sldChg>
    </pc:docChg>
  </pc:docChgLst>
  <pc:docChgLst>
    <pc:chgData name="Nicholas Romanidis" userId="f29e2cf6a91c20a6" providerId="LiveId" clId="{D08DF300-488E-4C30-B27B-88317ED92F6A}"/>
    <pc:docChg chg="modSld">
      <pc:chgData name="Nicholas Romanidis" userId="f29e2cf6a91c20a6" providerId="LiveId" clId="{D08DF300-488E-4C30-B27B-88317ED92F6A}" dt="2021-03-08T21:45:06.921" v="1" actId="20577"/>
      <pc:docMkLst>
        <pc:docMk/>
      </pc:docMkLst>
      <pc:sldChg chg="modSp mod">
        <pc:chgData name="Nicholas Romanidis" userId="f29e2cf6a91c20a6" providerId="LiveId" clId="{D08DF300-488E-4C30-B27B-88317ED92F6A}" dt="2021-03-08T21:45:06.921" v="1" actId="20577"/>
        <pc:sldMkLst>
          <pc:docMk/>
          <pc:sldMk cId="1804591582" sldId="256"/>
        </pc:sldMkLst>
        <pc:spChg chg="mod">
          <ac:chgData name="Nicholas Romanidis" userId="f29e2cf6a91c20a6" providerId="LiveId" clId="{D08DF300-488E-4C30-B27B-88317ED92F6A}" dt="2021-03-08T21:45:06.921" v="1" actId="20577"/>
          <ac:spMkLst>
            <pc:docMk/>
            <pc:sldMk cId="1804591582" sldId="256"/>
            <ac:spMk id="2" creationId="{422CC2E1-0660-4D1C-9018-EDB887BFB953}"/>
          </ac:spMkLst>
        </pc:spChg>
      </pc:sldChg>
    </pc:docChg>
  </pc:docChgLst>
  <pc:docChgLst>
    <pc:chgData name="Nicholas Romanidis" userId="f29e2cf6a91c20a6" providerId="LiveId" clId="{0E48E55E-62A0-4D22-8C02-8A9D57502DF8}"/>
    <pc:docChg chg="custSel modSld">
      <pc:chgData name="Nicholas Romanidis" userId="f29e2cf6a91c20a6" providerId="LiveId" clId="{0E48E55E-62A0-4D22-8C02-8A9D57502DF8}" dt="2021-03-07T19:39:56.085" v="70" actId="33524"/>
      <pc:docMkLst>
        <pc:docMk/>
      </pc:docMkLst>
      <pc:sldChg chg="modSp mod">
        <pc:chgData name="Nicholas Romanidis" userId="f29e2cf6a91c20a6" providerId="LiveId" clId="{0E48E55E-62A0-4D22-8C02-8A9D57502DF8}" dt="2021-03-07T19:36:40.311" v="58" actId="113"/>
        <pc:sldMkLst>
          <pc:docMk/>
          <pc:sldMk cId="1804591582" sldId="256"/>
        </pc:sldMkLst>
        <pc:spChg chg="mod">
          <ac:chgData name="Nicholas Romanidis" userId="f29e2cf6a91c20a6" providerId="LiveId" clId="{0E48E55E-62A0-4D22-8C02-8A9D57502DF8}" dt="2021-03-07T19:36:40.311" v="58" actId="113"/>
          <ac:spMkLst>
            <pc:docMk/>
            <pc:sldMk cId="1804591582" sldId="256"/>
            <ac:spMk id="2" creationId="{422CC2E1-0660-4D1C-9018-EDB887BFB953}"/>
          </ac:spMkLst>
        </pc:spChg>
      </pc:sldChg>
      <pc:sldChg chg="modSp mod">
        <pc:chgData name="Nicholas Romanidis" userId="f29e2cf6a91c20a6" providerId="LiveId" clId="{0E48E55E-62A0-4D22-8C02-8A9D57502DF8}" dt="2021-03-07T19:37:21.624" v="59" actId="33524"/>
        <pc:sldMkLst>
          <pc:docMk/>
          <pc:sldMk cId="820327405" sldId="260"/>
        </pc:sldMkLst>
        <pc:spChg chg="mod">
          <ac:chgData name="Nicholas Romanidis" userId="f29e2cf6a91c20a6" providerId="LiveId" clId="{0E48E55E-62A0-4D22-8C02-8A9D57502DF8}" dt="2021-03-07T19:37:21.624" v="59" actId="33524"/>
          <ac:spMkLst>
            <pc:docMk/>
            <pc:sldMk cId="820327405" sldId="260"/>
            <ac:spMk id="3" creationId="{C3E0593C-ADB0-4CB2-BD36-1D04B528DFB9}"/>
          </ac:spMkLst>
        </pc:spChg>
      </pc:sldChg>
      <pc:sldChg chg="modSp mod">
        <pc:chgData name="Nicholas Romanidis" userId="f29e2cf6a91c20a6" providerId="LiveId" clId="{0E48E55E-62A0-4D22-8C02-8A9D57502DF8}" dt="2021-03-07T19:37:55.950" v="61" actId="33524"/>
        <pc:sldMkLst>
          <pc:docMk/>
          <pc:sldMk cId="3563121321" sldId="261"/>
        </pc:sldMkLst>
        <pc:spChg chg="mod">
          <ac:chgData name="Nicholas Romanidis" userId="f29e2cf6a91c20a6" providerId="LiveId" clId="{0E48E55E-62A0-4D22-8C02-8A9D57502DF8}" dt="2021-03-07T19:37:55.950" v="61" actId="33524"/>
          <ac:spMkLst>
            <pc:docMk/>
            <pc:sldMk cId="3563121321" sldId="261"/>
            <ac:spMk id="3" creationId="{798B90DF-11A3-4474-8FC9-8E08E3C5DF1F}"/>
          </ac:spMkLst>
        </pc:spChg>
      </pc:sldChg>
      <pc:sldChg chg="modSp mod">
        <pc:chgData name="Nicholas Romanidis" userId="f29e2cf6a91c20a6" providerId="LiveId" clId="{0E48E55E-62A0-4D22-8C02-8A9D57502DF8}" dt="2021-03-07T19:37:47.977" v="60" actId="33524"/>
        <pc:sldMkLst>
          <pc:docMk/>
          <pc:sldMk cId="2988077844" sldId="262"/>
        </pc:sldMkLst>
        <pc:spChg chg="mod">
          <ac:chgData name="Nicholas Romanidis" userId="f29e2cf6a91c20a6" providerId="LiveId" clId="{0E48E55E-62A0-4D22-8C02-8A9D57502DF8}" dt="2021-03-07T19:37:47.977" v="60" actId="33524"/>
          <ac:spMkLst>
            <pc:docMk/>
            <pc:sldMk cId="2988077844" sldId="262"/>
            <ac:spMk id="3" creationId="{441F3F66-BF44-4BC6-96D1-D5CA170DAAD9}"/>
          </ac:spMkLst>
        </pc:spChg>
      </pc:sldChg>
      <pc:sldChg chg="modSp mod">
        <pc:chgData name="Nicholas Romanidis" userId="f29e2cf6a91c20a6" providerId="LiveId" clId="{0E48E55E-62A0-4D22-8C02-8A9D57502DF8}" dt="2021-03-07T19:38:23.213" v="65" actId="20577"/>
        <pc:sldMkLst>
          <pc:docMk/>
          <pc:sldMk cId="3527431405" sldId="263"/>
        </pc:sldMkLst>
        <pc:spChg chg="mod">
          <ac:chgData name="Nicholas Romanidis" userId="f29e2cf6a91c20a6" providerId="LiveId" clId="{0E48E55E-62A0-4D22-8C02-8A9D57502DF8}" dt="2021-03-07T19:38:23.213" v="65" actId="20577"/>
          <ac:spMkLst>
            <pc:docMk/>
            <pc:sldMk cId="3527431405" sldId="263"/>
            <ac:spMk id="3" creationId="{EBD24F0D-928A-48B7-9167-7105CA044743}"/>
          </ac:spMkLst>
        </pc:spChg>
      </pc:sldChg>
      <pc:sldChg chg="modSp mod">
        <pc:chgData name="Nicholas Romanidis" userId="f29e2cf6a91c20a6" providerId="LiveId" clId="{0E48E55E-62A0-4D22-8C02-8A9D57502DF8}" dt="2021-03-07T19:38:54.187" v="67" actId="27636"/>
        <pc:sldMkLst>
          <pc:docMk/>
          <pc:sldMk cId="2082004537" sldId="272"/>
        </pc:sldMkLst>
        <pc:spChg chg="mod">
          <ac:chgData name="Nicholas Romanidis" userId="f29e2cf6a91c20a6" providerId="LiveId" clId="{0E48E55E-62A0-4D22-8C02-8A9D57502DF8}" dt="2021-03-07T19:38:54.187" v="67" actId="27636"/>
          <ac:spMkLst>
            <pc:docMk/>
            <pc:sldMk cId="2082004537" sldId="272"/>
            <ac:spMk id="3" creationId="{075EE689-5031-4878-B0D3-9794FFECB147}"/>
          </ac:spMkLst>
        </pc:spChg>
      </pc:sldChg>
      <pc:sldChg chg="modSp mod">
        <pc:chgData name="Nicholas Romanidis" userId="f29e2cf6a91c20a6" providerId="LiveId" clId="{0E48E55E-62A0-4D22-8C02-8A9D57502DF8}" dt="2021-03-07T19:39:17.799" v="68" actId="33524"/>
        <pc:sldMkLst>
          <pc:docMk/>
          <pc:sldMk cId="1961863337" sldId="273"/>
        </pc:sldMkLst>
        <pc:spChg chg="mod">
          <ac:chgData name="Nicholas Romanidis" userId="f29e2cf6a91c20a6" providerId="LiveId" clId="{0E48E55E-62A0-4D22-8C02-8A9D57502DF8}" dt="2021-03-07T19:39:17.799" v="68" actId="33524"/>
          <ac:spMkLst>
            <pc:docMk/>
            <pc:sldMk cId="1961863337" sldId="273"/>
            <ac:spMk id="3" creationId="{6B7AC6AF-D8E0-4526-8390-44B5B8B6451E}"/>
          </ac:spMkLst>
        </pc:spChg>
      </pc:sldChg>
      <pc:sldChg chg="modSp mod">
        <pc:chgData name="Nicholas Romanidis" userId="f29e2cf6a91c20a6" providerId="LiveId" clId="{0E48E55E-62A0-4D22-8C02-8A9D57502DF8}" dt="2021-03-07T19:39:36.869" v="69" actId="33524"/>
        <pc:sldMkLst>
          <pc:docMk/>
          <pc:sldMk cId="3853325527" sldId="279"/>
        </pc:sldMkLst>
        <pc:spChg chg="mod">
          <ac:chgData name="Nicholas Romanidis" userId="f29e2cf6a91c20a6" providerId="LiveId" clId="{0E48E55E-62A0-4D22-8C02-8A9D57502DF8}" dt="2021-03-07T19:39:36.869" v="69" actId="33524"/>
          <ac:spMkLst>
            <pc:docMk/>
            <pc:sldMk cId="3853325527" sldId="279"/>
            <ac:spMk id="3" creationId="{67577F7B-9079-4C68-8597-567E2C0AF72C}"/>
          </ac:spMkLst>
        </pc:spChg>
      </pc:sldChg>
      <pc:sldChg chg="modSp mod">
        <pc:chgData name="Nicholas Romanidis" userId="f29e2cf6a91c20a6" providerId="LiveId" clId="{0E48E55E-62A0-4D22-8C02-8A9D57502DF8}" dt="2021-03-07T19:39:56.085" v="70" actId="33524"/>
        <pc:sldMkLst>
          <pc:docMk/>
          <pc:sldMk cId="2351524903" sldId="287"/>
        </pc:sldMkLst>
        <pc:spChg chg="mod">
          <ac:chgData name="Nicholas Romanidis" userId="f29e2cf6a91c20a6" providerId="LiveId" clId="{0E48E55E-62A0-4D22-8C02-8A9D57502DF8}" dt="2021-03-07T19:39:56.085" v="70" actId="33524"/>
          <ac:spMkLst>
            <pc:docMk/>
            <pc:sldMk cId="2351524903" sldId="287"/>
            <ac:spMk id="3" creationId="{2E6081E4-E3E8-4F19-BD40-B89CC783D5B7}"/>
          </ac:spMkLst>
        </pc:spChg>
      </pc:sldChg>
    </pc:docChg>
  </pc:docChgLst>
  <pc:docChgLst>
    <pc:chgData name="Nicholas Romanidis" userId="f29e2cf6a91c20a6" providerId="LiveId" clId="{0F5735C6-807F-4E31-91CA-B26D45DAA559}"/>
    <pc:docChg chg="modSld">
      <pc:chgData name="Nicholas Romanidis" userId="f29e2cf6a91c20a6" providerId="LiveId" clId="{0F5735C6-807F-4E31-91CA-B26D45DAA559}" dt="2022-07-11T11:56:47.599" v="12" actId="20577"/>
      <pc:docMkLst>
        <pc:docMk/>
      </pc:docMkLst>
      <pc:sldChg chg="modSp mod">
        <pc:chgData name="Nicholas Romanidis" userId="f29e2cf6a91c20a6" providerId="LiveId" clId="{0F5735C6-807F-4E31-91CA-B26D45DAA559}" dt="2022-07-11T11:56:47.599" v="12" actId="20577"/>
        <pc:sldMkLst>
          <pc:docMk/>
          <pc:sldMk cId="3563121321" sldId="261"/>
        </pc:sldMkLst>
        <pc:spChg chg="mod">
          <ac:chgData name="Nicholas Romanidis" userId="f29e2cf6a91c20a6" providerId="LiveId" clId="{0F5735C6-807F-4E31-91CA-B26D45DAA559}" dt="2022-07-11T11:56:47.599" v="12" actId="20577"/>
          <ac:spMkLst>
            <pc:docMk/>
            <pc:sldMk cId="3563121321" sldId="261"/>
            <ac:spMk id="2" creationId="{0C824C38-5860-4688-BE19-AA2BBF69FB30}"/>
          </ac:spMkLst>
        </pc:spChg>
      </pc:sldChg>
    </pc:docChg>
  </pc:docChgLst>
  <pc:docChgLst>
    <pc:chgData name="Nicholas Romanidis" userId="f29e2cf6a91c20a6" providerId="LiveId" clId="{DE0B25BB-C41F-4A28-864F-A4AF1BEE2FCA}"/>
    <pc:docChg chg="custSel modSld">
      <pc:chgData name="Nicholas Romanidis" userId="f29e2cf6a91c20a6" providerId="LiveId" clId="{DE0B25BB-C41F-4A28-864F-A4AF1BEE2FCA}" dt="2020-07-14T10:32:57.952" v="15" actId="20577"/>
      <pc:docMkLst>
        <pc:docMk/>
      </pc:docMkLst>
      <pc:sldChg chg="modSp">
        <pc:chgData name="Nicholas Romanidis" userId="f29e2cf6a91c20a6" providerId="LiveId" clId="{DE0B25BB-C41F-4A28-864F-A4AF1BEE2FCA}" dt="2020-07-14T10:28:31.102" v="0"/>
        <pc:sldMkLst>
          <pc:docMk/>
          <pc:sldMk cId="1156198939" sldId="258"/>
        </pc:sldMkLst>
        <pc:spChg chg="mod">
          <ac:chgData name="Nicholas Romanidis" userId="f29e2cf6a91c20a6" providerId="LiveId" clId="{DE0B25BB-C41F-4A28-864F-A4AF1BEE2FCA}" dt="2020-07-14T10:28:31.102" v="0"/>
          <ac:spMkLst>
            <pc:docMk/>
            <pc:sldMk cId="1156198939" sldId="258"/>
            <ac:spMk id="2" creationId="{19D1D5B0-A273-4AD2-ADE5-80D3A4039C5D}"/>
          </ac:spMkLst>
        </pc:spChg>
        <pc:spChg chg="mod">
          <ac:chgData name="Nicholas Romanidis" userId="f29e2cf6a91c20a6" providerId="LiveId" clId="{DE0B25BB-C41F-4A28-864F-A4AF1BEE2FCA}" dt="2020-07-14T10:28:31.102" v="0"/>
          <ac:spMkLst>
            <pc:docMk/>
            <pc:sldMk cId="1156198939" sldId="258"/>
            <ac:spMk id="3" creationId="{C104FDB4-4884-4319-9AEC-EF0FE586864B}"/>
          </ac:spMkLst>
        </pc:spChg>
      </pc:sldChg>
      <pc:sldChg chg="modSp">
        <pc:chgData name="Nicholas Romanidis" userId="f29e2cf6a91c20a6" providerId="LiveId" clId="{DE0B25BB-C41F-4A28-864F-A4AF1BEE2FCA}" dt="2020-07-14T10:28:31.102" v="0"/>
        <pc:sldMkLst>
          <pc:docMk/>
          <pc:sldMk cId="1437116307" sldId="259"/>
        </pc:sldMkLst>
        <pc:spChg chg="mod">
          <ac:chgData name="Nicholas Romanidis" userId="f29e2cf6a91c20a6" providerId="LiveId" clId="{DE0B25BB-C41F-4A28-864F-A4AF1BEE2FCA}" dt="2020-07-14T10:28:31.102" v="0"/>
          <ac:spMkLst>
            <pc:docMk/>
            <pc:sldMk cId="1437116307" sldId="259"/>
            <ac:spMk id="2" creationId="{6FAE4422-830C-44FE-AAD3-E3C62C4D27D0}"/>
          </ac:spMkLst>
        </pc:spChg>
        <pc:spChg chg="mod">
          <ac:chgData name="Nicholas Romanidis" userId="f29e2cf6a91c20a6" providerId="LiveId" clId="{DE0B25BB-C41F-4A28-864F-A4AF1BEE2FCA}" dt="2020-07-14T10:28:31.102" v="0"/>
          <ac:spMkLst>
            <pc:docMk/>
            <pc:sldMk cId="1437116307" sldId="259"/>
            <ac:spMk id="3" creationId="{E1A937C8-0EE4-4063-AD26-3873DA66A182}"/>
          </ac:spMkLst>
        </pc:spChg>
      </pc:sldChg>
      <pc:sldChg chg="modSp mod">
        <pc:chgData name="Nicholas Romanidis" userId="f29e2cf6a91c20a6" providerId="LiveId" clId="{DE0B25BB-C41F-4A28-864F-A4AF1BEE2FCA}" dt="2020-07-14T10:28:31.207" v="1" actId="27636"/>
        <pc:sldMkLst>
          <pc:docMk/>
          <pc:sldMk cId="820327405" sldId="260"/>
        </pc:sldMkLst>
        <pc:spChg chg="mod">
          <ac:chgData name="Nicholas Romanidis" userId="f29e2cf6a91c20a6" providerId="LiveId" clId="{DE0B25BB-C41F-4A28-864F-A4AF1BEE2FCA}" dt="2020-07-14T10:28:31.102" v="0"/>
          <ac:spMkLst>
            <pc:docMk/>
            <pc:sldMk cId="820327405" sldId="260"/>
            <ac:spMk id="2" creationId="{7E521D78-06E2-4218-A434-BA73EA23C4BC}"/>
          </ac:spMkLst>
        </pc:spChg>
        <pc:spChg chg="mod">
          <ac:chgData name="Nicholas Romanidis" userId="f29e2cf6a91c20a6" providerId="LiveId" clId="{DE0B25BB-C41F-4A28-864F-A4AF1BEE2FCA}" dt="2020-07-14T10:28:31.207" v="1" actId="27636"/>
          <ac:spMkLst>
            <pc:docMk/>
            <pc:sldMk cId="820327405" sldId="260"/>
            <ac:spMk id="3" creationId="{C3E0593C-ADB0-4CB2-BD36-1D04B528DFB9}"/>
          </ac:spMkLst>
        </pc:spChg>
      </pc:sldChg>
      <pc:sldChg chg="modSp mod">
        <pc:chgData name="Nicholas Romanidis" userId="f29e2cf6a91c20a6" providerId="LiveId" clId="{DE0B25BB-C41F-4A28-864F-A4AF1BEE2FCA}" dt="2020-07-14T10:28:31.212" v="2" actId="27636"/>
        <pc:sldMkLst>
          <pc:docMk/>
          <pc:sldMk cId="3563121321" sldId="261"/>
        </pc:sldMkLst>
        <pc:spChg chg="mod">
          <ac:chgData name="Nicholas Romanidis" userId="f29e2cf6a91c20a6" providerId="LiveId" clId="{DE0B25BB-C41F-4A28-864F-A4AF1BEE2FCA}" dt="2020-07-14T10:28:31.102" v="0"/>
          <ac:spMkLst>
            <pc:docMk/>
            <pc:sldMk cId="3563121321" sldId="261"/>
            <ac:spMk id="2" creationId="{0C824C38-5860-4688-BE19-AA2BBF69FB30}"/>
          </ac:spMkLst>
        </pc:spChg>
        <pc:spChg chg="mod">
          <ac:chgData name="Nicholas Romanidis" userId="f29e2cf6a91c20a6" providerId="LiveId" clId="{DE0B25BB-C41F-4A28-864F-A4AF1BEE2FCA}" dt="2020-07-14T10:28:31.212" v="2" actId="27636"/>
          <ac:spMkLst>
            <pc:docMk/>
            <pc:sldMk cId="3563121321" sldId="261"/>
            <ac:spMk id="3" creationId="{798B90DF-11A3-4474-8FC9-8E08E3C5DF1F}"/>
          </ac:spMkLst>
        </pc:spChg>
      </pc:sldChg>
      <pc:sldChg chg="modSp mod">
        <pc:chgData name="Nicholas Romanidis" userId="f29e2cf6a91c20a6" providerId="LiveId" clId="{DE0B25BB-C41F-4A28-864F-A4AF1BEE2FCA}" dt="2020-07-14T10:28:31.218" v="3" actId="27636"/>
        <pc:sldMkLst>
          <pc:docMk/>
          <pc:sldMk cId="2988077844" sldId="262"/>
        </pc:sldMkLst>
        <pc:spChg chg="mod">
          <ac:chgData name="Nicholas Romanidis" userId="f29e2cf6a91c20a6" providerId="LiveId" clId="{DE0B25BB-C41F-4A28-864F-A4AF1BEE2FCA}" dt="2020-07-14T10:28:31.102" v="0"/>
          <ac:spMkLst>
            <pc:docMk/>
            <pc:sldMk cId="2988077844" sldId="262"/>
            <ac:spMk id="2" creationId="{AA95D2EB-1A95-4A36-9EAC-E4A79EC84248}"/>
          </ac:spMkLst>
        </pc:spChg>
        <pc:spChg chg="mod">
          <ac:chgData name="Nicholas Romanidis" userId="f29e2cf6a91c20a6" providerId="LiveId" clId="{DE0B25BB-C41F-4A28-864F-A4AF1BEE2FCA}" dt="2020-07-14T10:28:31.218" v="3" actId="27636"/>
          <ac:spMkLst>
            <pc:docMk/>
            <pc:sldMk cId="2988077844" sldId="262"/>
            <ac:spMk id="3" creationId="{441F3F66-BF44-4BC6-96D1-D5CA170DAAD9}"/>
          </ac:spMkLst>
        </pc:spChg>
      </pc:sldChg>
      <pc:sldChg chg="modSp">
        <pc:chgData name="Nicholas Romanidis" userId="f29e2cf6a91c20a6" providerId="LiveId" clId="{DE0B25BB-C41F-4A28-864F-A4AF1BEE2FCA}" dt="2020-07-14T10:28:31.102" v="0"/>
        <pc:sldMkLst>
          <pc:docMk/>
          <pc:sldMk cId="3527431405" sldId="263"/>
        </pc:sldMkLst>
        <pc:spChg chg="mod">
          <ac:chgData name="Nicholas Romanidis" userId="f29e2cf6a91c20a6" providerId="LiveId" clId="{DE0B25BB-C41F-4A28-864F-A4AF1BEE2FCA}" dt="2020-07-14T10:28:31.102" v="0"/>
          <ac:spMkLst>
            <pc:docMk/>
            <pc:sldMk cId="3527431405" sldId="263"/>
            <ac:spMk id="2" creationId="{0E6C8F13-565E-4F93-98B5-3A48FD2E4BC3}"/>
          </ac:spMkLst>
        </pc:spChg>
        <pc:spChg chg="mod">
          <ac:chgData name="Nicholas Romanidis" userId="f29e2cf6a91c20a6" providerId="LiveId" clId="{DE0B25BB-C41F-4A28-864F-A4AF1BEE2FCA}" dt="2020-07-14T10:28:31.102" v="0"/>
          <ac:spMkLst>
            <pc:docMk/>
            <pc:sldMk cId="3527431405" sldId="263"/>
            <ac:spMk id="3" creationId="{EBD24F0D-928A-48B7-9167-7105CA044743}"/>
          </ac:spMkLst>
        </pc:spChg>
      </pc:sldChg>
      <pc:sldChg chg="modSp mod">
        <pc:chgData name="Nicholas Romanidis" userId="f29e2cf6a91c20a6" providerId="LiveId" clId="{DE0B25BB-C41F-4A28-864F-A4AF1BEE2FCA}" dt="2020-07-14T10:30:03.516" v="7" actId="1076"/>
        <pc:sldMkLst>
          <pc:docMk/>
          <pc:sldMk cId="2557492821" sldId="264"/>
        </pc:sldMkLst>
        <pc:spChg chg="mod">
          <ac:chgData name="Nicholas Romanidis" userId="f29e2cf6a91c20a6" providerId="LiveId" clId="{DE0B25BB-C41F-4A28-864F-A4AF1BEE2FCA}" dt="2020-07-14T10:28:31.102" v="0"/>
          <ac:spMkLst>
            <pc:docMk/>
            <pc:sldMk cId="2557492821" sldId="264"/>
            <ac:spMk id="2" creationId="{A3B40C13-3765-4EE9-8852-ECDC771313D0}"/>
          </ac:spMkLst>
        </pc:spChg>
        <pc:spChg chg="mod">
          <ac:chgData name="Nicholas Romanidis" userId="f29e2cf6a91c20a6" providerId="LiveId" clId="{DE0B25BB-C41F-4A28-864F-A4AF1BEE2FCA}" dt="2020-07-14T10:28:31.102" v="0"/>
          <ac:spMkLst>
            <pc:docMk/>
            <pc:sldMk cId="2557492821" sldId="264"/>
            <ac:spMk id="3" creationId="{E9AFAF38-9852-438C-9477-BEDA8B2B8120}"/>
          </ac:spMkLst>
        </pc:spChg>
        <pc:picChg chg="mod">
          <ac:chgData name="Nicholas Romanidis" userId="f29e2cf6a91c20a6" providerId="LiveId" clId="{DE0B25BB-C41F-4A28-864F-A4AF1BEE2FCA}" dt="2020-07-14T10:30:03.516" v="7" actId="1076"/>
          <ac:picMkLst>
            <pc:docMk/>
            <pc:sldMk cId="2557492821" sldId="264"/>
            <ac:picMk id="4" creationId="{404DE66E-6F7A-480E-9AFB-7CB1E77429D0}"/>
          </ac:picMkLst>
        </pc:picChg>
      </pc:sldChg>
      <pc:sldChg chg="modSp mod">
        <pc:chgData name="Nicholas Romanidis" userId="f29e2cf6a91c20a6" providerId="LiveId" clId="{DE0B25BB-C41F-4A28-864F-A4AF1BEE2FCA}" dt="2020-07-14T10:30:26.664" v="10" actId="1076"/>
        <pc:sldMkLst>
          <pc:docMk/>
          <pc:sldMk cId="3254655380" sldId="265"/>
        </pc:sldMkLst>
        <pc:spChg chg="mod">
          <ac:chgData name="Nicholas Romanidis" userId="f29e2cf6a91c20a6" providerId="LiveId" clId="{DE0B25BB-C41F-4A28-864F-A4AF1BEE2FCA}" dt="2020-07-14T10:28:31.102" v="0"/>
          <ac:spMkLst>
            <pc:docMk/>
            <pc:sldMk cId="3254655380" sldId="265"/>
            <ac:spMk id="2" creationId="{9D758EB8-4941-43C3-8B59-6CF9AF5AC69C}"/>
          </ac:spMkLst>
        </pc:spChg>
        <pc:spChg chg="mod">
          <ac:chgData name="Nicholas Romanidis" userId="f29e2cf6a91c20a6" providerId="LiveId" clId="{DE0B25BB-C41F-4A28-864F-A4AF1BEE2FCA}" dt="2020-07-14T10:28:31.102" v="0"/>
          <ac:spMkLst>
            <pc:docMk/>
            <pc:sldMk cId="3254655380" sldId="265"/>
            <ac:spMk id="3" creationId="{AF6C27E8-68A1-4BE1-ACD5-F1E721895F9E}"/>
          </ac:spMkLst>
        </pc:spChg>
        <pc:picChg chg="mod">
          <ac:chgData name="Nicholas Romanidis" userId="f29e2cf6a91c20a6" providerId="LiveId" clId="{DE0B25BB-C41F-4A28-864F-A4AF1BEE2FCA}" dt="2020-07-14T10:30:26.664" v="10" actId="1076"/>
          <ac:picMkLst>
            <pc:docMk/>
            <pc:sldMk cId="3254655380" sldId="265"/>
            <ac:picMk id="4" creationId="{41EE45C0-8508-430F-9945-4C9CF362BD0F}"/>
          </ac:picMkLst>
        </pc:picChg>
      </pc:sldChg>
      <pc:sldChg chg="modSp">
        <pc:chgData name="Nicholas Romanidis" userId="f29e2cf6a91c20a6" providerId="LiveId" clId="{DE0B25BB-C41F-4A28-864F-A4AF1BEE2FCA}" dt="2020-07-14T10:28:31.102" v="0"/>
        <pc:sldMkLst>
          <pc:docMk/>
          <pc:sldMk cId="3566066022" sldId="266"/>
        </pc:sldMkLst>
        <pc:spChg chg="mod">
          <ac:chgData name="Nicholas Romanidis" userId="f29e2cf6a91c20a6" providerId="LiveId" clId="{DE0B25BB-C41F-4A28-864F-A4AF1BEE2FCA}" dt="2020-07-14T10:28:31.102" v="0"/>
          <ac:spMkLst>
            <pc:docMk/>
            <pc:sldMk cId="3566066022" sldId="266"/>
            <ac:spMk id="2" creationId="{3C16453E-4485-4309-B416-9642D4BEDF6F}"/>
          </ac:spMkLst>
        </pc:spChg>
        <pc:spChg chg="mod">
          <ac:chgData name="Nicholas Romanidis" userId="f29e2cf6a91c20a6" providerId="LiveId" clId="{DE0B25BB-C41F-4A28-864F-A4AF1BEE2FCA}" dt="2020-07-14T10:28:31.102" v="0"/>
          <ac:spMkLst>
            <pc:docMk/>
            <pc:sldMk cId="3566066022" sldId="266"/>
            <ac:spMk id="3" creationId="{31E1C719-957A-4AC4-8520-BF6B466ADBA5}"/>
          </ac:spMkLst>
        </pc:spChg>
      </pc:sldChg>
      <pc:sldChg chg="modSp">
        <pc:chgData name="Nicholas Romanidis" userId="f29e2cf6a91c20a6" providerId="LiveId" clId="{DE0B25BB-C41F-4A28-864F-A4AF1BEE2FCA}" dt="2020-07-14T10:28:31.102" v="0"/>
        <pc:sldMkLst>
          <pc:docMk/>
          <pc:sldMk cId="2444437924" sldId="267"/>
        </pc:sldMkLst>
        <pc:spChg chg="mod">
          <ac:chgData name="Nicholas Romanidis" userId="f29e2cf6a91c20a6" providerId="LiveId" clId="{DE0B25BB-C41F-4A28-864F-A4AF1BEE2FCA}" dt="2020-07-14T10:28:31.102" v="0"/>
          <ac:spMkLst>
            <pc:docMk/>
            <pc:sldMk cId="2444437924" sldId="267"/>
            <ac:spMk id="4" creationId="{6D0FCBAB-B33D-444C-B89C-BA68168122AB}"/>
          </ac:spMkLst>
        </pc:spChg>
      </pc:sldChg>
      <pc:sldChg chg="modSp">
        <pc:chgData name="Nicholas Romanidis" userId="f29e2cf6a91c20a6" providerId="LiveId" clId="{DE0B25BB-C41F-4A28-864F-A4AF1BEE2FCA}" dt="2020-07-14T10:28:31.102" v="0"/>
        <pc:sldMkLst>
          <pc:docMk/>
          <pc:sldMk cId="3160589890" sldId="268"/>
        </pc:sldMkLst>
        <pc:spChg chg="mod">
          <ac:chgData name="Nicholas Romanidis" userId="f29e2cf6a91c20a6" providerId="LiveId" clId="{DE0B25BB-C41F-4A28-864F-A4AF1BEE2FCA}" dt="2020-07-14T10:28:31.102" v="0"/>
          <ac:spMkLst>
            <pc:docMk/>
            <pc:sldMk cId="3160589890" sldId="268"/>
            <ac:spMk id="2" creationId="{CC4DC968-544F-4841-95F6-106D40B1C0F3}"/>
          </ac:spMkLst>
        </pc:spChg>
        <pc:spChg chg="mod">
          <ac:chgData name="Nicholas Romanidis" userId="f29e2cf6a91c20a6" providerId="LiveId" clId="{DE0B25BB-C41F-4A28-864F-A4AF1BEE2FCA}" dt="2020-07-14T10:28:31.102" v="0"/>
          <ac:spMkLst>
            <pc:docMk/>
            <pc:sldMk cId="3160589890" sldId="268"/>
            <ac:spMk id="3" creationId="{8F7BE970-E7AC-4D2E-9B37-87A02BA94DCA}"/>
          </ac:spMkLst>
        </pc:spChg>
      </pc:sldChg>
      <pc:sldChg chg="modSp">
        <pc:chgData name="Nicholas Romanidis" userId="f29e2cf6a91c20a6" providerId="LiveId" clId="{DE0B25BB-C41F-4A28-864F-A4AF1BEE2FCA}" dt="2020-07-14T10:28:31.102" v="0"/>
        <pc:sldMkLst>
          <pc:docMk/>
          <pc:sldMk cId="1748769474" sldId="269"/>
        </pc:sldMkLst>
        <pc:spChg chg="mod">
          <ac:chgData name="Nicholas Romanidis" userId="f29e2cf6a91c20a6" providerId="LiveId" clId="{DE0B25BB-C41F-4A28-864F-A4AF1BEE2FCA}" dt="2020-07-14T10:28:31.102" v="0"/>
          <ac:spMkLst>
            <pc:docMk/>
            <pc:sldMk cId="1748769474" sldId="269"/>
            <ac:spMk id="2" creationId="{1C27B87A-5EA1-4290-9089-450984CD19C2}"/>
          </ac:spMkLst>
        </pc:spChg>
        <pc:spChg chg="mod">
          <ac:chgData name="Nicholas Romanidis" userId="f29e2cf6a91c20a6" providerId="LiveId" clId="{DE0B25BB-C41F-4A28-864F-A4AF1BEE2FCA}" dt="2020-07-14T10:28:31.102" v="0"/>
          <ac:spMkLst>
            <pc:docMk/>
            <pc:sldMk cId="1748769474" sldId="269"/>
            <ac:spMk id="3" creationId="{8A243B7B-0B8E-4945-B7D7-66D0374D71D1}"/>
          </ac:spMkLst>
        </pc:spChg>
      </pc:sldChg>
      <pc:sldChg chg="modSp">
        <pc:chgData name="Nicholas Romanidis" userId="f29e2cf6a91c20a6" providerId="LiveId" clId="{DE0B25BB-C41F-4A28-864F-A4AF1BEE2FCA}" dt="2020-07-14T10:28:31.102" v="0"/>
        <pc:sldMkLst>
          <pc:docMk/>
          <pc:sldMk cId="1942411026" sldId="270"/>
        </pc:sldMkLst>
        <pc:spChg chg="mod">
          <ac:chgData name="Nicholas Romanidis" userId="f29e2cf6a91c20a6" providerId="LiveId" clId="{DE0B25BB-C41F-4A28-864F-A4AF1BEE2FCA}" dt="2020-07-14T10:28:31.102" v="0"/>
          <ac:spMkLst>
            <pc:docMk/>
            <pc:sldMk cId="1942411026" sldId="270"/>
            <ac:spMk id="2" creationId="{6910883A-1A92-48DE-A23E-4EEDF6716BE0}"/>
          </ac:spMkLst>
        </pc:spChg>
        <pc:spChg chg="mod">
          <ac:chgData name="Nicholas Romanidis" userId="f29e2cf6a91c20a6" providerId="LiveId" clId="{DE0B25BB-C41F-4A28-864F-A4AF1BEE2FCA}" dt="2020-07-14T10:28:31.102" v="0"/>
          <ac:spMkLst>
            <pc:docMk/>
            <pc:sldMk cId="1942411026" sldId="270"/>
            <ac:spMk id="3" creationId="{398138F1-F414-42BE-9835-A91A94875C84}"/>
          </ac:spMkLst>
        </pc:spChg>
      </pc:sldChg>
      <pc:sldChg chg="modSp">
        <pc:chgData name="Nicholas Romanidis" userId="f29e2cf6a91c20a6" providerId="LiveId" clId="{DE0B25BB-C41F-4A28-864F-A4AF1BEE2FCA}" dt="2020-07-14T10:28:31.102" v="0"/>
        <pc:sldMkLst>
          <pc:docMk/>
          <pc:sldMk cId="2669152200" sldId="271"/>
        </pc:sldMkLst>
        <pc:spChg chg="mod">
          <ac:chgData name="Nicholas Romanidis" userId="f29e2cf6a91c20a6" providerId="LiveId" clId="{DE0B25BB-C41F-4A28-864F-A4AF1BEE2FCA}" dt="2020-07-14T10:28:31.102" v="0"/>
          <ac:spMkLst>
            <pc:docMk/>
            <pc:sldMk cId="2669152200" sldId="271"/>
            <ac:spMk id="2" creationId="{ED1FBE02-4933-41EB-A7F3-04CB9CC6F6F1}"/>
          </ac:spMkLst>
        </pc:spChg>
        <pc:spChg chg="mod">
          <ac:chgData name="Nicholas Romanidis" userId="f29e2cf6a91c20a6" providerId="LiveId" clId="{DE0B25BB-C41F-4A28-864F-A4AF1BEE2FCA}" dt="2020-07-14T10:28:31.102" v="0"/>
          <ac:spMkLst>
            <pc:docMk/>
            <pc:sldMk cId="2669152200" sldId="271"/>
            <ac:spMk id="3" creationId="{6EC30E9C-33C6-4FA7-A9EF-B36D3D02DD05}"/>
          </ac:spMkLst>
        </pc:spChg>
      </pc:sldChg>
      <pc:sldChg chg="modSp">
        <pc:chgData name="Nicholas Romanidis" userId="f29e2cf6a91c20a6" providerId="LiveId" clId="{DE0B25BB-C41F-4A28-864F-A4AF1BEE2FCA}" dt="2020-07-14T10:28:31.102" v="0"/>
        <pc:sldMkLst>
          <pc:docMk/>
          <pc:sldMk cId="2082004537" sldId="272"/>
        </pc:sldMkLst>
        <pc:spChg chg="mod">
          <ac:chgData name="Nicholas Romanidis" userId="f29e2cf6a91c20a6" providerId="LiveId" clId="{DE0B25BB-C41F-4A28-864F-A4AF1BEE2FCA}" dt="2020-07-14T10:28:31.102" v="0"/>
          <ac:spMkLst>
            <pc:docMk/>
            <pc:sldMk cId="2082004537" sldId="272"/>
            <ac:spMk id="2" creationId="{69A7C7C0-8ECE-4552-AFC8-D5F835E2CDD2}"/>
          </ac:spMkLst>
        </pc:spChg>
        <pc:spChg chg="mod">
          <ac:chgData name="Nicholas Romanidis" userId="f29e2cf6a91c20a6" providerId="LiveId" clId="{DE0B25BB-C41F-4A28-864F-A4AF1BEE2FCA}" dt="2020-07-14T10:28:31.102" v="0"/>
          <ac:spMkLst>
            <pc:docMk/>
            <pc:sldMk cId="2082004537" sldId="272"/>
            <ac:spMk id="3" creationId="{075EE689-5031-4878-B0D3-9794FFECB147}"/>
          </ac:spMkLst>
        </pc:spChg>
      </pc:sldChg>
      <pc:sldChg chg="modSp">
        <pc:chgData name="Nicholas Romanidis" userId="f29e2cf6a91c20a6" providerId="LiveId" clId="{DE0B25BB-C41F-4A28-864F-A4AF1BEE2FCA}" dt="2020-07-14T10:28:31.102" v="0"/>
        <pc:sldMkLst>
          <pc:docMk/>
          <pc:sldMk cId="1961863337" sldId="273"/>
        </pc:sldMkLst>
        <pc:spChg chg="mod">
          <ac:chgData name="Nicholas Romanidis" userId="f29e2cf6a91c20a6" providerId="LiveId" clId="{DE0B25BB-C41F-4A28-864F-A4AF1BEE2FCA}" dt="2020-07-14T10:28:31.102" v="0"/>
          <ac:spMkLst>
            <pc:docMk/>
            <pc:sldMk cId="1961863337" sldId="273"/>
            <ac:spMk id="2" creationId="{0317C9E8-B1E9-4179-83BE-4EE4126548E6}"/>
          </ac:spMkLst>
        </pc:spChg>
        <pc:spChg chg="mod">
          <ac:chgData name="Nicholas Romanidis" userId="f29e2cf6a91c20a6" providerId="LiveId" clId="{DE0B25BB-C41F-4A28-864F-A4AF1BEE2FCA}" dt="2020-07-14T10:28:31.102" v="0"/>
          <ac:spMkLst>
            <pc:docMk/>
            <pc:sldMk cId="1961863337" sldId="273"/>
            <ac:spMk id="3" creationId="{6B7AC6AF-D8E0-4526-8390-44B5B8B6451E}"/>
          </ac:spMkLst>
        </pc:spChg>
      </pc:sldChg>
      <pc:sldChg chg="modSp mod">
        <pc:chgData name="Nicholas Romanidis" userId="f29e2cf6a91c20a6" providerId="LiveId" clId="{DE0B25BB-C41F-4A28-864F-A4AF1BEE2FCA}" dt="2020-07-14T10:32:07.556" v="12" actId="1076"/>
        <pc:sldMkLst>
          <pc:docMk/>
          <pc:sldMk cId="1471218051" sldId="274"/>
        </pc:sldMkLst>
        <pc:spChg chg="mod">
          <ac:chgData name="Nicholas Romanidis" userId="f29e2cf6a91c20a6" providerId="LiveId" clId="{DE0B25BB-C41F-4A28-864F-A4AF1BEE2FCA}" dt="2020-07-14T10:28:31.102" v="0"/>
          <ac:spMkLst>
            <pc:docMk/>
            <pc:sldMk cId="1471218051" sldId="274"/>
            <ac:spMk id="2" creationId="{ADBBA80D-B60F-4B48-8CFF-4F3BDFC75F9A}"/>
          </ac:spMkLst>
        </pc:spChg>
        <pc:spChg chg="mod">
          <ac:chgData name="Nicholas Romanidis" userId="f29e2cf6a91c20a6" providerId="LiveId" clId="{DE0B25BB-C41F-4A28-864F-A4AF1BEE2FCA}" dt="2020-07-14T10:28:31.102" v="0"/>
          <ac:spMkLst>
            <pc:docMk/>
            <pc:sldMk cId="1471218051" sldId="274"/>
            <ac:spMk id="3" creationId="{887B9FEB-1F9A-4906-A617-19B210D02692}"/>
          </ac:spMkLst>
        </pc:spChg>
        <pc:picChg chg="mod">
          <ac:chgData name="Nicholas Romanidis" userId="f29e2cf6a91c20a6" providerId="LiveId" clId="{DE0B25BB-C41F-4A28-864F-A4AF1BEE2FCA}" dt="2020-07-14T10:32:07.556" v="12" actId="1076"/>
          <ac:picMkLst>
            <pc:docMk/>
            <pc:sldMk cId="1471218051" sldId="274"/>
            <ac:picMk id="4" creationId="{524A53ED-AF44-472D-8FF8-063C08847B5C}"/>
          </ac:picMkLst>
        </pc:picChg>
      </pc:sldChg>
      <pc:sldChg chg="modSp">
        <pc:chgData name="Nicholas Romanidis" userId="f29e2cf6a91c20a6" providerId="LiveId" clId="{DE0B25BB-C41F-4A28-864F-A4AF1BEE2FCA}" dt="2020-07-14T10:28:31.102" v="0"/>
        <pc:sldMkLst>
          <pc:docMk/>
          <pc:sldMk cId="2513163063" sldId="275"/>
        </pc:sldMkLst>
        <pc:spChg chg="mod">
          <ac:chgData name="Nicholas Romanidis" userId="f29e2cf6a91c20a6" providerId="LiveId" clId="{DE0B25BB-C41F-4A28-864F-A4AF1BEE2FCA}" dt="2020-07-14T10:28:31.102" v="0"/>
          <ac:spMkLst>
            <pc:docMk/>
            <pc:sldMk cId="2513163063" sldId="275"/>
            <ac:spMk id="2" creationId="{FD4D94A3-A1D6-440D-935B-6B3FDBED82B3}"/>
          </ac:spMkLst>
        </pc:spChg>
        <pc:spChg chg="mod">
          <ac:chgData name="Nicholas Romanidis" userId="f29e2cf6a91c20a6" providerId="LiveId" clId="{DE0B25BB-C41F-4A28-864F-A4AF1BEE2FCA}" dt="2020-07-14T10:28:31.102" v="0"/>
          <ac:spMkLst>
            <pc:docMk/>
            <pc:sldMk cId="2513163063" sldId="275"/>
            <ac:spMk id="3" creationId="{0FC1D985-1382-4CA4-8D37-83965E63473A}"/>
          </ac:spMkLst>
        </pc:spChg>
      </pc:sldChg>
      <pc:sldChg chg="modSp">
        <pc:chgData name="Nicholas Romanidis" userId="f29e2cf6a91c20a6" providerId="LiveId" clId="{DE0B25BB-C41F-4A28-864F-A4AF1BEE2FCA}" dt="2020-07-14T10:28:31.102" v="0"/>
        <pc:sldMkLst>
          <pc:docMk/>
          <pc:sldMk cId="1293028467" sldId="276"/>
        </pc:sldMkLst>
        <pc:spChg chg="mod">
          <ac:chgData name="Nicholas Romanidis" userId="f29e2cf6a91c20a6" providerId="LiveId" clId="{DE0B25BB-C41F-4A28-864F-A4AF1BEE2FCA}" dt="2020-07-14T10:28:31.102" v="0"/>
          <ac:spMkLst>
            <pc:docMk/>
            <pc:sldMk cId="1293028467" sldId="276"/>
            <ac:spMk id="2" creationId="{22E3DFE1-E438-4E9D-A9DB-37672CA26927}"/>
          </ac:spMkLst>
        </pc:spChg>
        <pc:spChg chg="mod">
          <ac:chgData name="Nicholas Romanidis" userId="f29e2cf6a91c20a6" providerId="LiveId" clId="{DE0B25BB-C41F-4A28-864F-A4AF1BEE2FCA}" dt="2020-07-14T10:28:31.102" v="0"/>
          <ac:spMkLst>
            <pc:docMk/>
            <pc:sldMk cId="1293028467" sldId="276"/>
            <ac:spMk id="3" creationId="{92AC4088-E084-448F-BB4B-8D0E7B630C0E}"/>
          </ac:spMkLst>
        </pc:spChg>
      </pc:sldChg>
      <pc:sldChg chg="modSp">
        <pc:chgData name="Nicholas Romanidis" userId="f29e2cf6a91c20a6" providerId="LiveId" clId="{DE0B25BB-C41F-4A28-864F-A4AF1BEE2FCA}" dt="2020-07-14T10:28:31.102" v="0"/>
        <pc:sldMkLst>
          <pc:docMk/>
          <pc:sldMk cId="3771422663" sldId="277"/>
        </pc:sldMkLst>
        <pc:spChg chg="mod">
          <ac:chgData name="Nicholas Romanidis" userId="f29e2cf6a91c20a6" providerId="LiveId" clId="{DE0B25BB-C41F-4A28-864F-A4AF1BEE2FCA}" dt="2020-07-14T10:28:31.102" v="0"/>
          <ac:spMkLst>
            <pc:docMk/>
            <pc:sldMk cId="3771422663" sldId="277"/>
            <ac:spMk id="4" creationId="{1C1479DD-86F7-4D03-84F5-64E4F913441E}"/>
          </ac:spMkLst>
        </pc:spChg>
      </pc:sldChg>
      <pc:sldChg chg="modSp">
        <pc:chgData name="Nicholas Romanidis" userId="f29e2cf6a91c20a6" providerId="LiveId" clId="{DE0B25BB-C41F-4A28-864F-A4AF1BEE2FCA}" dt="2020-07-14T10:28:31.102" v="0"/>
        <pc:sldMkLst>
          <pc:docMk/>
          <pc:sldMk cId="3591622950" sldId="278"/>
        </pc:sldMkLst>
        <pc:spChg chg="mod">
          <ac:chgData name="Nicholas Romanidis" userId="f29e2cf6a91c20a6" providerId="LiveId" clId="{DE0B25BB-C41F-4A28-864F-A4AF1BEE2FCA}" dt="2020-07-14T10:28:31.102" v="0"/>
          <ac:spMkLst>
            <pc:docMk/>
            <pc:sldMk cId="3591622950" sldId="278"/>
            <ac:spMk id="4" creationId="{3E55180A-BE88-4EA2-A172-E0C6907F5852}"/>
          </ac:spMkLst>
        </pc:spChg>
      </pc:sldChg>
      <pc:sldChg chg="modSp">
        <pc:chgData name="Nicholas Romanidis" userId="f29e2cf6a91c20a6" providerId="LiveId" clId="{DE0B25BB-C41F-4A28-864F-A4AF1BEE2FCA}" dt="2020-07-14T10:28:31.102" v="0"/>
        <pc:sldMkLst>
          <pc:docMk/>
          <pc:sldMk cId="3853325527" sldId="279"/>
        </pc:sldMkLst>
        <pc:spChg chg="mod">
          <ac:chgData name="Nicholas Romanidis" userId="f29e2cf6a91c20a6" providerId="LiveId" clId="{DE0B25BB-C41F-4A28-864F-A4AF1BEE2FCA}" dt="2020-07-14T10:28:31.102" v="0"/>
          <ac:spMkLst>
            <pc:docMk/>
            <pc:sldMk cId="3853325527" sldId="279"/>
            <ac:spMk id="2" creationId="{B3F484F7-4CD7-4EA3-8076-E17F023B3121}"/>
          </ac:spMkLst>
        </pc:spChg>
        <pc:spChg chg="mod">
          <ac:chgData name="Nicholas Romanidis" userId="f29e2cf6a91c20a6" providerId="LiveId" clId="{DE0B25BB-C41F-4A28-864F-A4AF1BEE2FCA}" dt="2020-07-14T10:28:31.102" v="0"/>
          <ac:spMkLst>
            <pc:docMk/>
            <pc:sldMk cId="3853325527" sldId="279"/>
            <ac:spMk id="3" creationId="{67577F7B-9079-4C68-8597-567E2C0AF72C}"/>
          </ac:spMkLst>
        </pc:spChg>
      </pc:sldChg>
      <pc:sldChg chg="modSp">
        <pc:chgData name="Nicholas Romanidis" userId="f29e2cf6a91c20a6" providerId="LiveId" clId="{DE0B25BB-C41F-4A28-864F-A4AF1BEE2FCA}" dt="2020-07-14T10:28:31.102" v="0"/>
        <pc:sldMkLst>
          <pc:docMk/>
          <pc:sldMk cId="2328516457" sldId="280"/>
        </pc:sldMkLst>
        <pc:spChg chg="mod">
          <ac:chgData name="Nicholas Romanidis" userId="f29e2cf6a91c20a6" providerId="LiveId" clId="{DE0B25BB-C41F-4A28-864F-A4AF1BEE2FCA}" dt="2020-07-14T10:28:31.102" v="0"/>
          <ac:spMkLst>
            <pc:docMk/>
            <pc:sldMk cId="2328516457" sldId="280"/>
            <ac:spMk id="2" creationId="{0D48F04D-ADA7-4D34-A00D-74322F6EC825}"/>
          </ac:spMkLst>
        </pc:spChg>
        <pc:spChg chg="mod">
          <ac:chgData name="Nicholas Romanidis" userId="f29e2cf6a91c20a6" providerId="LiveId" clId="{DE0B25BB-C41F-4A28-864F-A4AF1BEE2FCA}" dt="2020-07-14T10:28:31.102" v="0"/>
          <ac:spMkLst>
            <pc:docMk/>
            <pc:sldMk cId="2328516457" sldId="280"/>
            <ac:spMk id="3" creationId="{58D80628-5AAF-41C7-82AB-C86A9CE07BED}"/>
          </ac:spMkLst>
        </pc:spChg>
      </pc:sldChg>
      <pc:sldChg chg="modSp">
        <pc:chgData name="Nicholas Romanidis" userId="f29e2cf6a91c20a6" providerId="LiveId" clId="{DE0B25BB-C41F-4A28-864F-A4AF1BEE2FCA}" dt="2020-07-14T10:28:31.102" v="0"/>
        <pc:sldMkLst>
          <pc:docMk/>
          <pc:sldMk cId="1748122703" sldId="282"/>
        </pc:sldMkLst>
        <pc:spChg chg="mod">
          <ac:chgData name="Nicholas Romanidis" userId="f29e2cf6a91c20a6" providerId="LiveId" clId="{DE0B25BB-C41F-4A28-864F-A4AF1BEE2FCA}" dt="2020-07-14T10:28:31.102" v="0"/>
          <ac:spMkLst>
            <pc:docMk/>
            <pc:sldMk cId="1748122703" sldId="282"/>
            <ac:spMk id="2" creationId="{72778064-F42E-4056-81D4-691F2BF9CA3D}"/>
          </ac:spMkLst>
        </pc:spChg>
        <pc:spChg chg="mod">
          <ac:chgData name="Nicholas Romanidis" userId="f29e2cf6a91c20a6" providerId="LiveId" clId="{DE0B25BB-C41F-4A28-864F-A4AF1BEE2FCA}" dt="2020-07-14T10:28:31.102" v="0"/>
          <ac:spMkLst>
            <pc:docMk/>
            <pc:sldMk cId="1748122703" sldId="282"/>
            <ac:spMk id="3" creationId="{715DC05D-04C0-4883-B8A4-33A027771058}"/>
          </ac:spMkLst>
        </pc:spChg>
      </pc:sldChg>
      <pc:sldChg chg="modSp mod">
        <pc:chgData name="Nicholas Romanidis" userId="f29e2cf6a91c20a6" providerId="LiveId" clId="{DE0B25BB-C41F-4A28-864F-A4AF1BEE2FCA}" dt="2020-07-14T10:28:31.252" v="4" actId="27636"/>
        <pc:sldMkLst>
          <pc:docMk/>
          <pc:sldMk cId="3867984105" sldId="283"/>
        </pc:sldMkLst>
        <pc:spChg chg="mod">
          <ac:chgData name="Nicholas Romanidis" userId="f29e2cf6a91c20a6" providerId="LiveId" clId="{DE0B25BB-C41F-4A28-864F-A4AF1BEE2FCA}" dt="2020-07-14T10:28:31.102" v="0"/>
          <ac:spMkLst>
            <pc:docMk/>
            <pc:sldMk cId="3867984105" sldId="283"/>
            <ac:spMk id="2" creationId="{EE79B613-5010-42DE-A952-DC3997669440}"/>
          </ac:spMkLst>
        </pc:spChg>
        <pc:spChg chg="mod">
          <ac:chgData name="Nicholas Romanidis" userId="f29e2cf6a91c20a6" providerId="LiveId" clId="{DE0B25BB-C41F-4A28-864F-A4AF1BEE2FCA}" dt="2020-07-14T10:28:31.252" v="4" actId="27636"/>
          <ac:spMkLst>
            <pc:docMk/>
            <pc:sldMk cId="3867984105" sldId="283"/>
            <ac:spMk id="3" creationId="{92BB958E-9142-4A28-AA7D-7009B9BCBEFF}"/>
          </ac:spMkLst>
        </pc:spChg>
      </pc:sldChg>
      <pc:sldChg chg="modSp mod">
        <pc:chgData name="Nicholas Romanidis" userId="f29e2cf6a91c20a6" providerId="LiveId" clId="{DE0B25BB-C41F-4A28-864F-A4AF1BEE2FCA}" dt="2020-07-14T10:32:57.952" v="15" actId="20577"/>
        <pc:sldMkLst>
          <pc:docMk/>
          <pc:sldMk cId="1455838108" sldId="284"/>
        </pc:sldMkLst>
        <pc:spChg chg="mod">
          <ac:chgData name="Nicholas Romanidis" userId="f29e2cf6a91c20a6" providerId="LiveId" clId="{DE0B25BB-C41F-4A28-864F-A4AF1BEE2FCA}" dt="2020-07-14T10:28:31.102" v="0"/>
          <ac:spMkLst>
            <pc:docMk/>
            <pc:sldMk cId="1455838108" sldId="284"/>
            <ac:spMk id="2" creationId="{5E097329-C970-429B-9C94-96A1143460BF}"/>
          </ac:spMkLst>
        </pc:spChg>
        <pc:spChg chg="mod">
          <ac:chgData name="Nicholas Romanidis" userId="f29e2cf6a91c20a6" providerId="LiveId" clId="{DE0B25BB-C41F-4A28-864F-A4AF1BEE2FCA}" dt="2020-07-14T10:32:57.952" v="15" actId="20577"/>
          <ac:spMkLst>
            <pc:docMk/>
            <pc:sldMk cId="1455838108" sldId="284"/>
            <ac:spMk id="3" creationId="{164C9C9D-30F7-4CF7-91C0-5A700D802448}"/>
          </ac:spMkLst>
        </pc:spChg>
      </pc:sldChg>
      <pc:sldChg chg="modSp">
        <pc:chgData name="Nicholas Romanidis" userId="f29e2cf6a91c20a6" providerId="LiveId" clId="{DE0B25BB-C41F-4A28-864F-A4AF1BEE2FCA}" dt="2020-07-14T10:28:31.102" v="0"/>
        <pc:sldMkLst>
          <pc:docMk/>
          <pc:sldMk cId="382268121" sldId="285"/>
        </pc:sldMkLst>
        <pc:spChg chg="mod">
          <ac:chgData name="Nicholas Romanidis" userId="f29e2cf6a91c20a6" providerId="LiveId" clId="{DE0B25BB-C41F-4A28-864F-A4AF1BEE2FCA}" dt="2020-07-14T10:28:31.102" v="0"/>
          <ac:spMkLst>
            <pc:docMk/>
            <pc:sldMk cId="382268121" sldId="285"/>
            <ac:spMk id="2" creationId="{DA2A2DA2-C248-4297-854F-C93B697418A9}"/>
          </ac:spMkLst>
        </pc:spChg>
        <pc:spChg chg="mod">
          <ac:chgData name="Nicholas Romanidis" userId="f29e2cf6a91c20a6" providerId="LiveId" clId="{DE0B25BB-C41F-4A28-864F-A4AF1BEE2FCA}" dt="2020-07-14T10:28:31.102" v="0"/>
          <ac:spMkLst>
            <pc:docMk/>
            <pc:sldMk cId="382268121" sldId="285"/>
            <ac:spMk id="3" creationId="{DAEB8CE1-742E-403B-BF97-4C963E2D8A6A}"/>
          </ac:spMkLst>
        </pc:spChg>
      </pc:sldChg>
      <pc:sldChg chg="modSp">
        <pc:chgData name="Nicholas Romanidis" userId="f29e2cf6a91c20a6" providerId="LiveId" clId="{DE0B25BB-C41F-4A28-864F-A4AF1BEE2FCA}" dt="2020-07-14T10:28:31.102" v="0"/>
        <pc:sldMkLst>
          <pc:docMk/>
          <pc:sldMk cId="1767861409" sldId="286"/>
        </pc:sldMkLst>
        <pc:spChg chg="mod">
          <ac:chgData name="Nicholas Romanidis" userId="f29e2cf6a91c20a6" providerId="LiveId" clId="{DE0B25BB-C41F-4A28-864F-A4AF1BEE2FCA}" dt="2020-07-14T10:28:31.102" v="0"/>
          <ac:spMkLst>
            <pc:docMk/>
            <pc:sldMk cId="1767861409" sldId="286"/>
            <ac:spMk id="2" creationId="{CD1FFD03-2C31-4BB0-ABA2-BF5D8BB7E835}"/>
          </ac:spMkLst>
        </pc:spChg>
        <pc:spChg chg="mod">
          <ac:chgData name="Nicholas Romanidis" userId="f29e2cf6a91c20a6" providerId="LiveId" clId="{DE0B25BB-C41F-4A28-864F-A4AF1BEE2FCA}" dt="2020-07-14T10:28:31.102" v="0"/>
          <ac:spMkLst>
            <pc:docMk/>
            <pc:sldMk cId="1767861409" sldId="286"/>
            <ac:spMk id="3" creationId="{541DB084-2CE2-4046-BB32-879BA5442885}"/>
          </ac:spMkLst>
        </pc:spChg>
      </pc:sldChg>
      <pc:sldChg chg="modSp mod">
        <pc:chgData name="Nicholas Romanidis" userId="f29e2cf6a91c20a6" providerId="LiveId" clId="{DE0B25BB-C41F-4A28-864F-A4AF1BEE2FCA}" dt="2020-07-14T10:28:31.267" v="5" actId="27636"/>
        <pc:sldMkLst>
          <pc:docMk/>
          <pc:sldMk cId="2351524903" sldId="287"/>
        </pc:sldMkLst>
        <pc:spChg chg="mod">
          <ac:chgData name="Nicholas Romanidis" userId="f29e2cf6a91c20a6" providerId="LiveId" clId="{DE0B25BB-C41F-4A28-864F-A4AF1BEE2FCA}" dt="2020-07-14T10:28:31.102" v="0"/>
          <ac:spMkLst>
            <pc:docMk/>
            <pc:sldMk cId="2351524903" sldId="287"/>
            <ac:spMk id="2" creationId="{8B5A3FC0-2EC0-4E8F-9DF8-F3C50BF3D702}"/>
          </ac:spMkLst>
        </pc:spChg>
        <pc:spChg chg="mod">
          <ac:chgData name="Nicholas Romanidis" userId="f29e2cf6a91c20a6" providerId="LiveId" clId="{DE0B25BB-C41F-4A28-864F-A4AF1BEE2FCA}" dt="2020-07-14T10:28:31.267" v="5" actId="27636"/>
          <ac:spMkLst>
            <pc:docMk/>
            <pc:sldMk cId="2351524903" sldId="287"/>
            <ac:spMk id="3" creationId="{2E6081E4-E3E8-4F19-BD40-B89CC783D5B7}"/>
          </ac:spMkLst>
        </pc:spChg>
      </pc:sldChg>
      <pc:sldChg chg="modSp">
        <pc:chgData name="Nicholas Romanidis" userId="f29e2cf6a91c20a6" providerId="LiveId" clId="{DE0B25BB-C41F-4A28-864F-A4AF1BEE2FCA}" dt="2020-07-14T10:28:31.102" v="0"/>
        <pc:sldMkLst>
          <pc:docMk/>
          <pc:sldMk cId="4005488737" sldId="288"/>
        </pc:sldMkLst>
        <pc:spChg chg="mod">
          <ac:chgData name="Nicholas Romanidis" userId="f29e2cf6a91c20a6" providerId="LiveId" clId="{DE0B25BB-C41F-4A28-864F-A4AF1BEE2FCA}" dt="2020-07-14T10:28:31.102" v="0"/>
          <ac:spMkLst>
            <pc:docMk/>
            <pc:sldMk cId="4005488737" sldId="288"/>
            <ac:spMk id="2" creationId="{7B2D5364-85AC-4DBD-A1EA-B44ED6DDE63C}"/>
          </ac:spMkLst>
        </pc:spChg>
        <pc:spChg chg="mod">
          <ac:chgData name="Nicholas Romanidis" userId="f29e2cf6a91c20a6" providerId="LiveId" clId="{DE0B25BB-C41F-4A28-864F-A4AF1BEE2FCA}" dt="2020-07-14T10:28:31.102" v="0"/>
          <ac:spMkLst>
            <pc:docMk/>
            <pc:sldMk cId="4005488737" sldId="288"/>
            <ac:spMk id="3" creationId="{AA73D999-0342-4FA3-8B6B-BFB2639F27AE}"/>
          </ac:spMkLst>
        </pc:spChg>
      </pc:sldChg>
    </pc:docChg>
  </pc:docChgLst>
  <pc:docChgLst>
    <pc:chgData name="Nicholas Romanidis" userId="f29e2cf6a91c20a6" providerId="LiveId" clId="{4EAB5F08-D6A7-42DE-A33E-1DD2B82AB006}"/>
    <pc:docChg chg="undo custSel addSld delSld modSld sldOrd">
      <pc:chgData name="Nicholas Romanidis" userId="f29e2cf6a91c20a6" providerId="LiveId" clId="{4EAB5F08-D6A7-42DE-A33E-1DD2B82AB006}" dt="2022-11-01T18:12:35.285" v="174"/>
      <pc:docMkLst>
        <pc:docMk/>
      </pc:docMkLst>
      <pc:sldChg chg="modSp mod">
        <pc:chgData name="Nicholas Romanidis" userId="f29e2cf6a91c20a6" providerId="LiveId" clId="{4EAB5F08-D6A7-42DE-A33E-1DD2B82AB006}" dt="2022-11-01T18:05:30.603" v="29" actId="20577"/>
        <pc:sldMkLst>
          <pc:docMk/>
          <pc:sldMk cId="3160589890" sldId="268"/>
        </pc:sldMkLst>
        <pc:spChg chg="mod">
          <ac:chgData name="Nicholas Romanidis" userId="f29e2cf6a91c20a6" providerId="LiveId" clId="{4EAB5F08-D6A7-42DE-A33E-1DD2B82AB006}" dt="2022-11-01T18:05:30.603" v="29" actId="20577"/>
          <ac:spMkLst>
            <pc:docMk/>
            <pc:sldMk cId="3160589890" sldId="268"/>
            <ac:spMk id="3" creationId="{8F7BE970-E7AC-4D2E-9B37-87A02BA94DCA}"/>
          </ac:spMkLst>
        </pc:spChg>
      </pc:sldChg>
      <pc:sldChg chg="modSp mod">
        <pc:chgData name="Nicholas Romanidis" userId="f29e2cf6a91c20a6" providerId="LiveId" clId="{4EAB5F08-D6A7-42DE-A33E-1DD2B82AB006}" dt="2022-11-01T18:06:25.287" v="87" actId="20577"/>
        <pc:sldMkLst>
          <pc:docMk/>
          <pc:sldMk cId="1748769474" sldId="269"/>
        </pc:sldMkLst>
        <pc:spChg chg="mod">
          <ac:chgData name="Nicholas Romanidis" userId="f29e2cf6a91c20a6" providerId="LiveId" clId="{4EAB5F08-D6A7-42DE-A33E-1DD2B82AB006}" dt="2022-11-01T18:06:25.287" v="87" actId="20577"/>
          <ac:spMkLst>
            <pc:docMk/>
            <pc:sldMk cId="1748769474" sldId="269"/>
            <ac:spMk id="3" creationId="{8A243B7B-0B8E-4945-B7D7-66D0374D71D1}"/>
          </ac:spMkLst>
        </pc:spChg>
      </pc:sldChg>
      <pc:sldChg chg="del">
        <pc:chgData name="Nicholas Romanidis" userId="f29e2cf6a91c20a6" providerId="LiveId" clId="{4EAB5F08-D6A7-42DE-A33E-1DD2B82AB006}" dt="2022-11-01T18:06:59.175" v="88" actId="2696"/>
        <pc:sldMkLst>
          <pc:docMk/>
          <pc:sldMk cId="1942411026" sldId="270"/>
        </pc:sldMkLst>
      </pc:sldChg>
      <pc:sldChg chg="modSp mod">
        <pc:chgData name="Nicholas Romanidis" userId="f29e2cf6a91c20a6" providerId="LiveId" clId="{4EAB5F08-D6A7-42DE-A33E-1DD2B82AB006}" dt="2022-11-01T18:07:59.681" v="115" actId="20577"/>
        <pc:sldMkLst>
          <pc:docMk/>
          <pc:sldMk cId="1961863337" sldId="273"/>
        </pc:sldMkLst>
        <pc:spChg chg="mod">
          <ac:chgData name="Nicholas Romanidis" userId="f29e2cf6a91c20a6" providerId="LiveId" clId="{4EAB5F08-D6A7-42DE-A33E-1DD2B82AB006}" dt="2022-11-01T18:07:59.681" v="115" actId="20577"/>
          <ac:spMkLst>
            <pc:docMk/>
            <pc:sldMk cId="1961863337" sldId="273"/>
            <ac:spMk id="3" creationId="{6B7AC6AF-D8E0-4526-8390-44B5B8B6451E}"/>
          </ac:spMkLst>
        </pc:spChg>
      </pc:sldChg>
      <pc:sldChg chg="modSp mod">
        <pc:chgData name="Nicholas Romanidis" userId="f29e2cf6a91c20a6" providerId="LiveId" clId="{4EAB5F08-D6A7-42DE-A33E-1DD2B82AB006}" dt="2022-11-01T18:08:33.772" v="136" actId="20577"/>
        <pc:sldMkLst>
          <pc:docMk/>
          <pc:sldMk cId="1471218051" sldId="274"/>
        </pc:sldMkLst>
        <pc:spChg chg="mod">
          <ac:chgData name="Nicholas Romanidis" userId="f29e2cf6a91c20a6" providerId="LiveId" clId="{4EAB5F08-D6A7-42DE-A33E-1DD2B82AB006}" dt="2022-11-01T18:08:33.772" v="136" actId="20577"/>
          <ac:spMkLst>
            <pc:docMk/>
            <pc:sldMk cId="1471218051" sldId="274"/>
            <ac:spMk id="2" creationId="{ADBBA80D-B60F-4B48-8CFF-4F3BDFC75F9A}"/>
          </ac:spMkLst>
        </pc:spChg>
      </pc:sldChg>
      <pc:sldChg chg="modSp mod">
        <pc:chgData name="Nicholas Romanidis" userId="f29e2cf6a91c20a6" providerId="LiveId" clId="{4EAB5F08-D6A7-42DE-A33E-1DD2B82AB006}" dt="2022-11-01T18:10:35.097" v="138" actId="27636"/>
        <pc:sldMkLst>
          <pc:docMk/>
          <pc:sldMk cId="3853325527" sldId="279"/>
        </pc:sldMkLst>
        <pc:spChg chg="mod">
          <ac:chgData name="Nicholas Romanidis" userId="f29e2cf6a91c20a6" providerId="LiveId" clId="{4EAB5F08-D6A7-42DE-A33E-1DD2B82AB006}" dt="2022-11-01T18:10:35.097" v="138" actId="27636"/>
          <ac:spMkLst>
            <pc:docMk/>
            <pc:sldMk cId="3853325527" sldId="279"/>
            <ac:spMk id="3" creationId="{67577F7B-9079-4C68-8597-567E2C0AF72C}"/>
          </ac:spMkLst>
        </pc:spChg>
      </pc:sldChg>
      <pc:sldChg chg="modSp new mod ord">
        <pc:chgData name="Nicholas Romanidis" userId="f29e2cf6a91c20a6" providerId="LiveId" clId="{4EAB5F08-D6A7-42DE-A33E-1DD2B82AB006}" dt="2022-11-01T18:12:35.285" v="174"/>
        <pc:sldMkLst>
          <pc:docMk/>
          <pc:sldMk cId="3652875878" sldId="288"/>
        </pc:sldMkLst>
        <pc:spChg chg="mod">
          <ac:chgData name="Nicholas Romanidis" userId="f29e2cf6a91c20a6" providerId="LiveId" clId="{4EAB5F08-D6A7-42DE-A33E-1DD2B82AB006}" dt="2022-11-01T18:11:41.968" v="172" actId="20577"/>
          <ac:spMkLst>
            <pc:docMk/>
            <pc:sldMk cId="3652875878" sldId="288"/>
            <ac:spMk id="2" creationId="{C5E66A72-ABDE-FD41-4641-6B137F4D0E55}"/>
          </ac:spMkLst>
        </pc:spChg>
        <pc:spChg chg="mod">
          <ac:chgData name="Nicholas Romanidis" userId="f29e2cf6a91c20a6" providerId="LiveId" clId="{4EAB5F08-D6A7-42DE-A33E-1DD2B82AB006}" dt="2022-11-01T18:11:36.028" v="146" actId="20577"/>
          <ac:spMkLst>
            <pc:docMk/>
            <pc:sldMk cId="3652875878" sldId="288"/>
            <ac:spMk id="3" creationId="{738E4D41-5CE6-F3DA-3FD8-2EAB3E89195D}"/>
          </ac:spMkLst>
        </pc:spChg>
      </pc:sldChg>
      <pc:sldChg chg="del">
        <pc:chgData name="Nicholas Romanidis" userId="f29e2cf6a91c20a6" providerId="LiveId" clId="{4EAB5F08-D6A7-42DE-A33E-1DD2B82AB006}" dt="2022-11-01T18:07:02.433" v="89" actId="2696"/>
        <pc:sldMkLst>
          <pc:docMk/>
          <pc:sldMk cId="4005488737" sldId="288"/>
        </pc:sldMkLst>
      </pc:sldChg>
    </pc:docChg>
  </pc:docChgLst>
  <pc:docChgLst>
    <pc:chgData name="Nicholas Romanidis" userId="f29e2cf6a91c20a6" providerId="LiveId" clId="{1AE4F0BA-6137-4F26-8DA4-F700E73467E5}"/>
    <pc:docChg chg="custSel modSld">
      <pc:chgData name="Nicholas Romanidis" userId="f29e2cf6a91c20a6" providerId="LiveId" clId="{1AE4F0BA-6137-4F26-8DA4-F700E73467E5}" dt="2022-03-07T12:49:33.829" v="420" actId="20577"/>
      <pc:docMkLst>
        <pc:docMk/>
      </pc:docMkLst>
      <pc:sldChg chg="modSp mod">
        <pc:chgData name="Nicholas Romanidis" userId="f29e2cf6a91c20a6" providerId="LiveId" clId="{1AE4F0BA-6137-4F26-8DA4-F700E73467E5}" dt="2022-03-07T12:27:19.412" v="39" actId="20577"/>
        <pc:sldMkLst>
          <pc:docMk/>
          <pc:sldMk cId="3563121321" sldId="261"/>
        </pc:sldMkLst>
        <pc:spChg chg="mod">
          <ac:chgData name="Nicholas Romanidis" userId="f29e2cf6a91c20a6" providerId="LiveId" clId="{1AE4F0BA-6137-4F26-8DA4-F700E73467E5}" dt="2022-03-07T12:27:19.412" v="39" actId="20577"/>
          <ac:spMkLst>
            <pc:docMk/>
            <pc:sldMk cId="3563121321" sldId="261"/>
            <ac:spMk id="3" creationId="{798B90DF-11A3-4474-8FC9-8E08E3C5DF1F}"/>
          </ac:spMkLst>
        </pc:spChg>
      </pc:sldChg>
      <pc:sldChg chg="modSp mod">
        <pc:chgData name="Nicholas Romanidis" userId="f29e2cf6a91c20a6" providerId="LiveId" clId="{1AE4F0BA-6137-4F26-8DA4-F700E73467E5}" dt="2022-03-07T12:27:27.952" v="43" actId="20577"/>
        <pc:sldMkLst>
          <pc:docMk/>
          <pc:sldMk cId="2988077844" sldId="262"/>
        </pc:sldMkLst>
        <pc:spChg chg="mod">
          <ac:chgData name="Nicholas Romanidis" userId="f29e2cf6a91c20a6" providerId="LiveId" clId="{1AE4F0BA-6137-4F26-8DA4-F700E73467E5}" dt="2022-03-07T12:27:27.952" v="43" actId="20577"/>
          <ac:spMkLst>
            <pc:docMk/>
            <pc:sldMk cId="2988077844" sldId="262"/>
            <ac:spMk id="3" creationId="{441F3F66-BF44-4BC6-96D1-D5CA170DAAD9}"/>
          </ac:spMkLst>
        </pc:spChg>
      </pc:sldChg>
      <pc:sldChg chg="modSp mod">
        <pc:chgData name="Nicholas Romanidis" userId="f29e2cf6a91c20a6" providerId="LiveId" clId="{1AE4F0BA-6137-4F26-8DA4-F700E73467E5}" dt="2022-03-07T12:29:18.108" v="110" actId="12"/>
        <pc:sldMkLst>
          <pc:docMk/>
          <pc:sldMk cId="3527431405" sldId="263"/>
        </pc:sldMkLst>
        <pc:spChg chg="mod">
          <ac:chgData name="Nicholas Romanidis" userId="f29e2cf6a91c20a6" providerId="LiveId" clId="{1AE4F0BA-6137-4F26-8DA4-F700E73467E5}" dt="2022-03-07T12:29:18.108" v="110" actId="12"/>
          <ac:spMkLst>
            <pc:docMk/>
            <pc:sldMk cId="3527431405" sldId="263"/>
            <ac:spMk id="3" creationId="{EBD24F0D-928A-48B7-9167-7105CA044743}"/>
          </ac:spMkLst>
        </pc:spChg>
      </pc:sldChg>
      <pc:sldChg chg="modSp mod">
        <pc:chgData name="Nicholas Romanidis" userId="f29e2cf6a91c20a6" providerId="LiveId" clId="{1AE4F0BA-6137-4F26-8DA4-F700E73467E5}" dt="2022-03-07T12:29:56.094" v="125" actId="20577"/>
        <pc:sldMkLst>
          <pc:docMk/>
          <pc:sldMk cId="2557492821" sldId="264"/>
        </pc:sldMkLst>
        <pc:spChg chg="mod">
          <ac:chgData name="Nicholas Romanidis" userId="f29e2cf6a91c20a6" providerId="LiveId" clId="{1AE4F0BA-6137-4F26-8DA4-F700E73467E5}" dt="2022-03-07T12:29:56.094" v="125" actId="20577"/>
          <ac:spMkLst>
            <pc:docMk/>
            <pc:sldMk cId="2557492821" sldId="264"/>
            <ac:spMk id="3" creationId="{E9AFAF38-9852-438C-9477-BEDA8B2B8120}"/>
          </ac:spMkLst>
        </pc:spChg>
      </pc:sldChg>
      <pc:sldChg chg="modSp mod">
        <pc:chgData name="Nicholas Romanidis" userId="f29e2cf6a91c20a6" providerId="LiveId" clId="{1AE4F0BA-6137-4F26-8DA4-F700E73467E5}" dt="2022-03-07T12:33:32.529" v="154" actId="20577"/>
        <pc:sldMkLst>
          <pc:docMk/>
          <pc:sldMk cId="1748769474" sldId="269"/>
        </pc:sldMkLst>
        <pc:spChg chg="mod">
          <ac:chgData name="Nicholas Romanidis" userId="f29e2cf6a91c20a6" providerId="LiveId" clId="{1AE4F0BA-6137-4F26-8DA4-F700E73467E5}" dt="2022-03-07T12:33:32.529" v="154" actId="20577"/>
          <ac:spMkLst>
            <pc:docMk/>
            <pc:sldMk cId="1748769474" sldId="269"/>
            <ac:spMk id="3" creationId="{8A243B7B-0B8E-4945-B7D7-66D0374D71D1}"/>
          </ac:spMkLst>
        </pc:spChg>
      </pc:sldChg>
      <pc:sldChg chg="modSp mod">
        <pc:chgData name="Nicholas Romanidis" userId="f29e2cf6a91c20a6" providerId="LiveId" clId="{1AE4F0BA-6137-4F26-8DA4-F700E73467E5}" dt="2022-03-07T12:34:50.328" v="163" actId="6549"/>
        <pc:sldMkLst>
          <pc:docMk/>
          <pc:sldMk cId="2082004537" sldId="272"/>
        </pc:sldMkLst>
        <pc:spChg chg="mod">
          <ac:chgData name="Nicholas Romanidis" userId="f29e2cf6a91c20a6" providerId="LiveId" clId="{1AE4F0BA-6137-4F26-8DA4-F700E73467E5}" dt="2022-03-07T12:34:50.328" v="163" actId="6549"/>
          <ac:spMkLst>
            <pc:docMk/>
            <pc:sldMk cId="2082004537" sldId="272"/>
            <ac:spMk id="3" creationId="{075EE689-5031-4878-B0D3-9794FFECB147}"/>
          </ac:spMkLst>
        </pc:spChg>
      </pc:sldChg>
      <pc:sldChg chg="modSp mod">
        <pc:chgData name="Nicholas Romanidis" userId="f29e2cf6a91c20a6" providerId="LiveId" clId="{1AE4F0BA-6137-4F26-8DA4-F700E73467E5}" dt="2022-03-07T12:41:51.580" v="272" actId="6549"/>
        <pc:sldMkLst>
          <pc:docMk/>
          <pc:sldMk cId="2328516457" sldId="280"/>
        </pc:sldMkLst>
        <pc:spChg chg="mod">
          <ac:chgData name="Nicholas Romanidis" userId="f29e2cf6a91c20a6" providerId="LiveId" clId="{1AE4F0BA-6137-4F26-8DA4-F700E73467E5}" dt="2022-03-07T12:41:51.580" v="272" actId="6549"/>
          <ac:spMkLst>
            <pc:docMk/>
            <pc:sldMk cId="2328516457" sldId="280"/>
            <ac:spMk id="3" creationId="{58D80628-5AAF-41C7-82AB-C86A9CE07BED}"/>
          </ac:spMkLst>
        </pc:spChg>
      </pc:sldChg>
      <pc:sldChg chg="modSp mod">
        <pc:chgData name="Nicholas Romanidis" userId="f29e2cf6a91c20a6" providerId="LiveId" clId="{1AE4F0BA-6137-4F26-8DA4-F700E73467E5}" dt="2022-03-07T12:44:29.576" v="326" actId="27636"/>
        <pc:sldMkLst>
          <pc:docMk/>
          <pc:sldMk cId="3867984105" sldId="283"/>
        </pc:sldMkLst>
        <pc:spChg chg="mod">
          <ac:chgData name="Nicholas Romanidis" userId="f29e2cf6a91c20a6" providerId="LiveId" clId="{1AE4F0BA-6137-4F26-8DA4-F700E73467E5}" dt="2022-03-07T12:44:29.576" v="326" actId="27636"/>
          <ac:spMkLst>
            <pc:docMk/>
            <pc:sldMk cId="3867984105" sldId="283"/>
            <ac:spMk id="3" creationId="{92BB958E-9142-4A28-AA7D-7009B9BCBEFF}"/>
          </ac:spMkLst>
        </pc:spChg>
      </pc:sldChg>
      <pc:sldChg chg="modSp mod">
        <pc:chgData name="Nicholas Romanidis" userId="f29e2cf6a91c20a6" providerId="LiveId" clId="{1AE4F0BA-6137-4F26-8DA4-F700E73467E5}" dt="2022-03-07T12:45:40.292" v="337" actId="12"/>
        <pc:sldMkLst>
          <pc:docMk/>
          <pc:sldMk cId="1455838108" sldId="284"/>
        </pc:sldMkLst>
        <pc:spChg chg="mod">
          <ac:chgData name="Nicholas Romanidis" userId="f29e2cf6a91c20a6" providerId="LiveId" clId="{1AE4F0BA-6137-4F26-8DA4-F700E73467E5}" dt="2022-03-07T12:45:40.292" v="337" actId="12"/>
          <ac:spMkLst>
            <pc:docMk/>
            <pc:sldMk cId="1455838108" sldId="284"/>
            <ac:spMk id="3" creationId="{164C9C9D-30F7-4CF7-91C0-5A700D802448}"/>
          </ac:spMkLst>
        </pc:spChg>
      </pc:sldChg>
      <pc:sldChg chg="modSp mod">
        <pc:chgData name="Nicholas Romanidis" userId="f29e2cf6a91c20a6" providerId="LiveId" clId="{1AE4F0BA-6137-4F26-8DA4-F700E73467E5}" dt="2022-03-07T12:49:33.829" v="420" actId="20577"/>
        <pc:sldMkLst>
          <pc:docMk/>
          <pc:sldMk cId="2351524903" sldId="287"/>
        </pc:sldMkLst>
        <pc:spChg chg="mod">
          <ac:chgData name="Nicholas Romanidis" userId="f29e2cf6a91c20a6" providerId="LiveId" clId="{1AE4F0BA-6137-4F26-8DA4-F700E73467E5}" dt="2022-03-07T12:49:33.829" v="420" actId="20577"/>
          <ac:spMkLst>
            <pc:docMk/>
            <pc:sldMk cId="2351524903" sldId="287"/>
            <ac:spMk id="3" creationId="{2E6081E4-E3E8-4F19-BD40-B89CC783D5B7}"/>
          </ac:spMkLst>
        </pc:spChg>
      </pc:sldChg>
    </pc:docChg>
  </pc:docChgLst>
  <pc:docChgLst>
    <pc:chgData name="Nicholas Romanidis" userId="f29e2cf6a91c20a6" providerId="LiveId" clId="{F542D970-0EE6-42E2-8807-8691BF70A9CA}"/>
    <pc:docChg chg="modSld">
      <pc:chgData name="Nicholas Romanidis" userId="f29e2cf6a91c20a6" providerId="LiveId" clId="{F542D970-0EE6-42E2-8807-8691BF70A9CA}" dt="2021-11-03T10:31:49.040" v="3" actId="20577"/>
      <pc:docMkLst>
        <pc:docMk/>
      </pc:docMkLst>
      <pc:sldChg chg="modSp mod">
        <pc:chgData name="Nicholas Romanidis" userId="f29e2cf6a91c20a6" providerId="LiveId" clId="{F542D970-0EE6-42E2-8807-8691BF70A9CA}" dt="2021-11-03T10:31:49.040" v="3" actId="20577"/>
        <pc:sldMkLst>
          <pc:docMk/>
          <pc:sldMk cId="2988077844" sldId="262"/>
        </pc:sldMkLst>
        <pc:spChg chg="mod">
          <ac:chgData name="Nicholas Romanidis" userId="f29e2cf6a91c20a6" providerId="LiveId" clId="{F542D970-0EE6-42E2-8807-8691BF70A9CA}" dt="2021-11-03T10:31:49.040" v="3" actId="20577"/>
          <ac:spMkLst>
            <pc:docMk/>
            <pc:sldMk cId="2988077844" sldId="262"/>
            <ac:spMk id="3" creationId="{441F3F66-BF44-4BC6-96D1-D5CA170DAAD9}"/>
          </ac:spMkLst>
        </pc:spChg>
      </pc:sldChg>
    </pc:docChg>
  </pc:docChgLst>
  <pc:docChgLst>
    <pc:chgData name="Nicholas Romanidis" userId="f29e2cf6a91c20a6" providerId="LiveId" clId="{DF3A82C4-B1C7-4CF5-89E1-C802F4E2746D}"/>
    <pc:docChg chg="undo custSel delSld modSld sldOrd">
      <pc:chgData name="Nicholas Romanidis" userId="f29e2cf6a91c20a6" providerId="LiveId" clId="{DF3A82C4-B1C7-4CF5-89E1-C802F4E2746D}" dt="2023-03-07T12:00:33.318" v="449" actId="20577"/>
      <pc:docMkLst>
        <pc:docMk/>
      </pc:docMkLst>
      <pc:sldChg chg="ord">
        <pc:chgData name="Nicholas Romanidis" userId="f29e2cf6a91c20a6" providerId="LiveId" clId="{DF3A82C4-B1C7-4CF5-89E1-C802F4E2746D}" dt="2023-03-07T11:43:10.369" v="137"/>
        <pc:sldMkLst>
          <pc:docMk/>
          <pc:sldMk cId="3160589890" sldId="268"/>
        </pc:sldMkLst>
      </pc:sldChg>
      <pc:sldChg chg="modSp mod">
        <pc:chgData name="Nicholas Romanidis" userId="f29e2cf6a91c20a6" providerId="LiveId" clId="{DF3A82C4-B1C7-4CF5-89E1-C802F4E2746D}" dt="2023-03-07T11:48:02.623" v="387" actId="20577"/>
        <pc:sldMkLst>
          <pc:docMk/>
          <pc:sldMk cId="1748769474" sldId="269"/>
        </pc:sldMkLst>
        <pc:spChg chg="mod">
          <ac:chgData name="Nicholas Romanidis" userId="f29e2cf6a91c20a6" providerId="LiveId" clId="{DF3A82C4-B1C7-4CF5-89E1-C802F4E2746D}" dt="2023-03-07T11:48:02.623" v="387" actId="20577"/>
          <ac:spMkLst>
            <pc:docMk/>
            <pc:sldMk cId="1748769474" sldId="269"/>
            <ac:spMk id="3" creationId="{8A243B7B-0B8E-4945-B7D7-66D0374D71D1}"/>
          </ac:spMkLst>
        </pc:spChg>
      </pc:sldChg>
      <pc:sldChg chg="modSp mod">
        <pc:chgData name="Nicholas Romanidis" userId="f29e2cf6a91c20a6" providerId="LiveId" clId="{DF3A82C4-B1C7-4CF5-89E1-C802F4E2746D}" dt="2023-03-07T11:49:25.634" v="407" actId="113"/>
        <pc:sldMkLst>
          <pc:docMk/>
          <pc:sldMk cId="2669152200" sldId="271"/>
        </pc:sldMkLst>
        <pc:spChg chg="mod">
          <ac:chgData name="Nicholas Romanidis" userId="f29e2cf6a91c20a6" providerId="LiveId" clId="{DF3A82C4-B1C7-4CF5-89E1-C802F4E2746D}" dt="2023-03-07T11:49:25.634" v="407" actId="113"/>
          <ac:spMkLst>
            <pc:docMk/>
            <pc:sldMk cId="2669152200" sldId="271"/>
            <ac:spMk id="3" creationId="{6EC30E9C-33C6-4FA7-A9EF-B36D3D02DD05}"/>
          </ac:spMkLst>
        </pc:spChg>
      </pc:sldChg>
      <pc:sldChg chg="modSp mod">
        <pc:chgData name="Nicholas Romanidis" userId="f29e2cf6a91c20a6" providerId="LiveId" clId="{DF3A82C4-B1C7-4CF5-89E1-C802F4E2746D}" dt="2023-03-07T11:20:53.342" v="135" actId="313"/>
        <pc:sldMkLst>
          <pc:docMk/>
          <pc:sldMk cId="1961863337" sldId="273"/>
        </pc:sldMkLst>
        <pc:spChg chg="mod">
          <ac:chgData name="Nicholas Romanidis" userId="f29e2cf6a91c20a6" providerId="LiveId" clId="{DF3A82C4-B1C7-4CF5-89E1-C802F4E2746D}" dt="2023-03-07T11:20:53.342" v="135" actId="313"/>
          <ac:spMkLst>
            <pc:docMk/>
            <pc:sldMk cId="1961863337" sldId="273"/>
            <ac:spMk id="3" creationId="{6B7AC6AF-D8E0-4526-8390-44B5B8B6451E}"/>
          </ac:spMkLst>
        </pc:spChg>
      </pc:sldChg>
      <pc:sldChg chg="modSp mod">
        <pc:chgData name="Nicholas Romanidis" userId="f29e2cf6a91c20a6" providerId="LiveId" clId="{DF3A82C4-B1C7-4CF5-89E1-C802F4E2746D}" dt="2023-03-07T11:20:27.365" v="99" actId="20577"/>
        <pc:sldMkLst>
          <pc:docMk/>
          <pc:sldMk cId="1471218051" sldId="274"/>
        </pc:sldMkLst>
        <pc:spChg chg="mod">
          <ac:chgData name="Nicholas Romanidis" userId="f29e2cf6a91c20a6" providerId="LiveId" clId="{DF3A82C4-B1C7-4CF5-89E1-C802F4E2746D}" dt="2023-03-07T11:20:27.365" v="99" actId="20577"/>
          <ac:spMkLst>
            <pc:docMk/>
            <pc:sldMk cId="1471218051" sldId="274"/>
            <ac:spMk id="3" creationId="{887B9FEB-1F9A-4906-A617-19B210D02692}"/>
          </ac:spMkLst>
        </pc:spChg>
      </pc:sldChg>
      <pc:sldChg chg="del">
        <pc:chgData name="Nicholas Romanidis" userId="f29e2cf6a91c20a6" providerId="LiveId" clId="{DF3A82C4-B1C7-4CF5-89E1-C802F4E2746D}" dt="2023-03-07T11:52:40.892" v="408" actId="2696"/>
        <pc:sldMkLst>
          <pc:docMk/>
          <pc:sldMk cId="1293028467" sldId="276"/>
        </pc:sldMkLst>
      </pc:sldChg>
      <pc:sldChg chg="modSp mod">
        <pc:chgData name="Nicholas Romanidis" userId="f29e2cf6a91c20a6" providerId="LiveId" clId="{DF3A82C4-B1C7-4CF5-89E1-C802F4E2746D}" dt="2023-03-07T11:55:40.812" v="428" actId="5793"/>
        <pc:sldMkLst>
          <pc:docMk/>
          <pc:sldMk cId="2328516457" sldId="280"/>
        </pc:sldMkLst>
        <pc:spChg chg="mod">
          <ac:chgData name="Nicholas Romanidis" userId="f29e2cf6a91c20a6" providerId="LiveId" clId="{DF3A82C4-B1C7-4CF5-89E1-C802F4E2746D}" dt="2023-03-07T11:55:40.812" v="428" actId="5793"/>
          <ac:spMkLst>
            <pc:docMk/>
            <pc:sldMk cId="2328516457" sldId="280"/>
            <ac:spMk id="3" creationId="{58D80628-5AAF-41C7-82AB-C86A9CE07BED}"/>
          </ac:spMkLst>
        </pc:spChg>
      </pc:sldChg>
      <pc:sldChg chg="modSp mod">
        <pc:chgData name="Nicholas Romanidis" userId="f29e2cf6a91c20a6" providerId="LiveId" clId="{DF3A82C4-B1C7-4CF5-89E1-C802F4E2746D}" dt="2023-03-07T12:00:33.318" v="449" actId="20577"/>
        <pc:sldMkLst>
          <pc:docMk/>
          <pc:sldMk cId="1767861409" sldId="286"/>
        </pc:sldMkLst>
        <pc:spChg chg="mod">
          <ac:chgData name="Nicholas Romanidis" userId="f29e2cf6a91c20a6" providerId="LiveId" clId="{DF3A82C4-B1C7-4CF5-89E1-C802F4E2746D}" dt="2023-03-07T12:00:33.318" v="449" actId="20577"/>
          <ac:spMkLst>
            <pc:docMk/>
            <pc:sldMk cId="1767861409" sldId="286"/>
            <ac:spMk id="2" creationId="{CD1FFD03-2C31-4BB0-ABA2-BF5D8BB7E83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6F4D4-7BDD-4657-ADDA-C9FFF630DE71}" type="datetimeFigureOut">
              <a:rPr lang="en-CA" smtClean="0"/>
              <a:t>2023-03-07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F0624C-971D-4419-842E-5AA970D53A89}" type="slidenum">
              <a:rPr lang="en-CA" smtClean="0"/>
              <a:t>‹#›</a:t>
            </a:fld>
            <a:endParaRPr lang="en-CA"/>
          </a:p>
        </p:txBody>
      </p:sp>
    </p:spTree>
    <p:extLst>
      <p:ext uri="{BB962C8B-B14F-4D97-AF65-F5344CB8AC3E}">
        <p14:creationId xmlns:p14="http://schemas.microsoft.com/office/powerpoint/2010/main" val="2392754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FF02B00-7EF0-4536-AC42-1B0FDDB30AFC}"/>
              </a:ext>
            </a:extLst>
          </p:cNvPr>
          <p:cNvSpPr/>
          <p:nvPr/>
        </p:nvSpPr>
        <p:spPr>
          <a:xfrm>
            <a:off x="3175" y="6156198"/>
            <a:ext cx="12188825" cy="701802"/>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47515A65-4ECD-490D-B5E8-6D8F4B27C8D7}"/>
              </a:ext>
            </a:extLst>
          </p:cNvPr>
          <p:cNvSpPr/>
          <p:nvPr/>
        </p:nvSpPr>
        <p:spPr>
          <a:xfrm>
            <a:off x="3175" y="6156198"/>
            <a:ext cx="12188825" cy="64008"/>
          </a:xfrm>
          <a:prstGeom prst="rect">
            <a:avLst/>
          </a:prstGeom>
          <a:solidFill>
            <a:srgbClr val="6914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86B07B1-1648-42CB-90B3-A69FC9EDF2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DD4B1DD-2C35-4964-BADA-FCA8E9CD23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10" name="Footer Placeholder 4">
            <a:extLst>
              <a:ext uri="{FF2B5EF4-FFF2-40B4-BE49-F238E27FC236}">
                <a16:creationId xmlns:a16="http://schemas.microsoft.com/office/drawing/2014/main" id="{A171A7E7-C647-4B21-BD2B-CAE9FAB6EB9E}"/>
              </a:ext>
            </a:extLst>
          </p:cNvPr>
          <p:cNvSpPr>
            <a:spLocks noGrp="1"/>
          </p:cNvSpPr>
          <p:nvPr>
            <p:ph type="ftr" sz="quarter" idx="11"/>
          </p:nvPr>
        </p:nvSpPr>
        <p:spPr>
          <a:xfrm>
            <a:off x="2493804" y="6356350"/>
            <a:ext cx="7507446" cy="365125"/>
          </a:xfrm>
          <a:prstGeom prst="rect">
            <a:avLst/>
          </a:prstGeom>
        </p:spPr>
        <p:txBody>
          <a:bodyPr/>
          <a:lstStyle>
            <a:lvl1pPr>
              <a:defRPr sz="2000">
                <a:solidFill>
                  <a:schemeClr val="bg1"/>
                </a:solidFill>
              </a:defRPr>
            </a:lvl1pPr>
          </a:lstStyle>
          <a:p>
            <a:r>
              <a:rPr lang="en-US"/>
              <a:t>WEB524 - Creating a Persistent Store</a:t>
            </a:r>
            <a:endParaRPr lang="en-CA"/>
          </a:p>
        </p:txBody>
      </p:sp>
      <p:sp>
        <p:nvSpPr>
          <p:cNvPr id="11" name="Slide Number Placeholder 5">
            <a:extLst>
              <a:ext uri="{FF2B5EF4-FFF2-40B4-BE49-F238E27FC236}">
                <a16:creationId xmlns:a16="http://schemas.microsoft.com/office/drawing/2014/main" id="{35E5F26E-774B-4DDC-A250-9199EF450212}"/>
              </a:ext>
            </a:extLst>
          </p:cNvPr>
          <p:cNvSpPr>
            <a:spLocks noGrp="1"/>
          </p:cNvSpPr>
          <p:nvPr>
            <p:ph type="sldNum" sz="quarter" idx="12"/>
          </p:nvPr>
        </p:nvSpPr>
        <p:spPr>
          <a:xfrm>
            <a:off x="10469880" y="6356350"/>
            <a:ext cx="883920" cy="365125"/>
          </a:xfrm>
          <a:prstGeom prst="rect">
            <a:avLst/>
          </a:prstGeom>
        </p:spPr>
        <p:txBody>
          <a:bodyPr/>
          <a:lstStyle>
            <a:lvl1pPr algn="r">
              <a:defRPr sz="2000">
                <a:solidFill>
                  <a:schemeClr val="bg1"/>
                </a:solidFill>
              </a:defRPr>
            </a:lvl1pPr>
          </a:lstStyle>
          <a:p>
            <a:fld id="{8EA89E5F-593A-478B-8992-236FB4D0359B}" type="slidenum">
              <a:rPr lang="en-CA" smtClean="0"/>
              <a:t>‹#›</a:t>
            </a:fld>
            <a:endParaRPr lang="en-CA"/>
          </a:p>
        </p:txBody>
      </p:sp>
      <p:pic>
        <p:nvPicPr>
          <p:cNvPr id="12" name="Graphic 11">
            <a:extLst>
              <a:ext uri="{FF2B5EF4-FFF2-40B4-BE49-F238E27FC236}">
                <a16:creationId xmlns:a16="http://schemas.microsoft.com/office/drawing/2014/main" id="{4BF372C5-FBA4-46A3-9546-028F6BF288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9651" y="6355141"/>
            <a:ext cx="1697677" cy="365125"/>
          </a:xfrm>
          <a:prstGeom prst="rect">
            <a:avLst/>
          </a:prstGeom>
        </p:spPr>
      </p:pic>
    </p:spTree>
    <p:extLst>
      <p:ext uri="{BB962C8B-B14F-4D97-AF65-F5344CB8AC3E}">
        <p14:creationId xmlns:p14="http://schemas.microsoft.com/office/powerpoint/2010/main" val="1426447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AA8B-83C8-4083-AF28-31F8BB2FC1C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E283AA8-C4AF-47BE-9B2F-4B798E920AAE}"/>
              </a:ext>
            </a:extLst>
          </p:cNvPr>
          <p:cNvSpPr>
            <a:spLocks noGrp="1"/>
          </p:cNvSpPr>
          <p:nvPr>
            <p:ph idx="1"/>
          </p:nvPr>
        </p:nvSpPr>
        <p:spPr>
          <a:xfrm>
            <a:off x="838200" y="1825625"/>
            <a:ext cx="10515600" cy="41928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6">
            <a:extLst>
              <a:ext uri="{FF2B5EF4-FFF2-40B4-BE49-F238E27FC236}">
                <a16:creationId xmlns:a16="http://schemas.microsoft.com/office/drawing/2014/main" id="{0B7B9FED-82BB-4850-8C62-212306268E36}"/>
              </a:ext>
            </a:extLst>
          </p:cNvPr>
          <p:cNvSpPr/>
          <p:nvPr/>
        </p:nvSpPr>
        <p:spPr>
          <a:xfrm>
            <a:off x="3175" y="6156198"/>
            <a:ext cx="12188825" cy="701802"/>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09A08E46-DC7C-4B34-B787-AB2E62498D20}"/>
              </a:ext>
            </a:extLst>
          </p:cNvPr>
          <p:cNvSpPr/>
          <p:nvPr/>
        </p:nvSpPr>
        <p:spPr>
          <a:xfrm>
            <a:off x="3175" y="6156198"/>
            <a:ext cx="12188825" cy="64008"/>
          </a:xfrm>
          <a:prstGeom prst="rect">
            <a:avLst/>
          </a:prstGeom>
          <a:solidFill>
            <a:srgbClr val="6914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ooter Placeholder 4">
            <a:extLst>
              <a:ext uri="{FF2B5EF4-FFF2-40B4-BE49-F238E27FC236}">
                <a16:creationId xmlns:a16="http://schemas.microsoft.com/office/drawing/2014/main" id="{D96B6B3F-6D77-45CE-9C08-D9556308BE76}"/>
              </a:ext>
            </a:extLst>
          </p:cNvPr>
          <p:cNvSpPr>
            <a:spLocks noGrp="1"/>
          </p:cNvSpPr>
          <p:nvPr>
            <p:ph type="ftr" sz="quarter" idx="11"/>
          </p:nvPr>
        </p:nvSpPr>
        <p:spPr>
          <a:xfrm>
            <a:off x="2493804" y="6356350"/>
            <a:ext cx="7507446" cy="365125"/>
          </a:xfrm>
          <a:prstGeom prst="rect">
            <a:avLst/>
          </a:prstGeom>
        </p:spPr>
        <p:txBody>
          <a:bodyPr/>
          <a:lstStyle>
            <a:lvl1pPr>
              <a:defRPr sz="2000">
                <a:solidFill>
                  <a:schemeClr val="bg1"/>
                </a:solidFill>
              </a:defRPr>
            </a:lvl1pPr>
          </a:lstStyle>
          <a:p>
            <a:r>
              <a:rPr lang="en-US"/>
              <a:t>WEB524 - Creating a Persistent Store</a:t>
            </a:r>
            <a:endParaRPr lang="en-CA"/>
          </a:p>
        </p:txBody>
      </p:sp>
      <p:sp>
        <p:nvSpPr>
          <p:cNvPr id="13" name="Slide Number Placeholder 5">
            <a:extLst>
              <a:ext uri="{FF2B5EF4-FFF2-40B4-BE49-F238E27FC236}">
                <a16:creationId xmlns:a16="http://schemas.microsoft.com/office/drawing/2014/main" id="{A2E76843-273E-4DAE-B12A-324AD13C455D}"/>
              </a:ext>
            </a:extLst>
          </p:cNvPr>
          <p:cNvSpPr>
            <a:spLocks noGrp="1"/>
          </p:cNvSpPr>
          <p:nvPr>
            <p:ph type="sldNum" sz="quarter" idx="12"/>
          </p:nvPr>
        </p:nvSpPr>
        <p:spPr>
          <a:xfrm>
            <a:off x="10469880" y="6356350"/>
            <a:ext cx="883920" cy="365125"/>
          </a:xfrm>
          <a:prstGeom prst="rect">
            <a:avLst/>
          </a:prstGeom>
        </p:spPr>
        <p:txBody>
          <a:bodyPr/>
          <a:lstStyle>
            <a:lvl1pPr algn="r">
              <a:defRPr sz="2000">
                <a:solidFill>
                  <a:schemeClr val="bg1"/>
                </a:solidFill>
              </a:defRPr>
            </a:lvl1pPr>
          </a:lstStyle>
          <a:p>
            <a:fld id="{8EA89E5F-593A-478B-8992-236FB4D0359B}" type="slidenum">
              <a:rPr lang="en-CA" smtClean="0"/>
              <a:t>‹#›</a:t>
            </a:fld>
            <a:endParaRPr lang="en-CA"/>
          </a:p>
        </p:txBody>
      </p:sp>
      <p:pic>
        <p:nvPicPr>
          <p:cNvPr id="14" name="Graphic 13">
            <a:extLst>
              <a:ext uri="{FF2B5EF4-FFF2-40B4-BE49-F238E27FC236}">
                <a16:creationId xmlns:a16="http://schemas.microsoft.com/office/drawing/2014/main" id="{DD447CFB-B5CA-43EE-9613-18ADF0AE80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9651" y="6355141"/>
            <a:ext cx="1697677" cy="365125"/>
          </a:xfrm>
          <a:prstGeom prst="rect">
            <a:avLst/>
          </a:prstGeom>
        </p:spPr>
      </p:pic>
    </p:spTree>
    <p:extLst>
      <p:ext uri="{BB962C8B-B14F-4D97-AF65-F5344CB8AC3E}">
        <p14:creationId xmlns:p14="http://schemas.microsoft.com/office/powerpoint/2010/main" val="5573534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493B0E-2792-414A-A4D0-6E4BB571C1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1217302-D7CE-42B8-9611-A31EEF1B932A}"/>
              </a:ext>
            </a:extLst>
          </p:cNvPr>
          <p:cNvSpPr>
            <a:spLocks noGrp="1"/>
          </p:cNvSpPr>
          <p:nvPr>
            <p:ph type="body" idx="1"/>
          </p:nvPr>
        </p:nvSpPr>
        <p:spPr>
          <a:xfrm>
            <a:off x="838200" y="1825625"/>
            <a:ext cx="10515600" cy="41928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6">
            <a:extLst>
              <a:ext uri="{FF2B5EF4-FFF2-40B4-BE49-F238E27FC236}">
                <a16:creationId xmlns:a16="http://schemas.microsoft.com/office/drawing/2014/main" id="{1F11CA29-8DDE-440A-B595-BA638A685EE1}"/>
              </a:ext>
            </a:extLst>
          </p:cNvPr>
          <p:cNvSpPr/>
          <p:nvPr/>
        </p:nvSpPr>
        <p:spPr>
          <a:xfrm>
            <a:off x="3175" y="6156198"/>
            <a:ext cx="12188825" cy="701802"/>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F8A2EAE8-3691-4AB1-9A60-27A476E5B971}"/>
              </a:ext>
            </a:extLst>
          </p:cNvPr>
          <p:cNvSpPr/>
          <p:nvPr/>
        </p:nvSpPr>
        <p:spPr>
          <a:xfrm>
            <a:off x="3175" y="6156198"/>
            <a:ext cx="12188825" cy="64008"/>
          </a:xfrm>
          <a:prstGeom prst="rect">
            <a:avLst/>
          </a:prstGeom>
          <a:solidFill>
            <a:srgbClr val="6914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ooter Placeholder 4">
            <a:extLst>
              <a:ext uri="{FF2B5EF4-FFF2-40B4-BE49-F238E27FC236}">
                <a16:creationId xmlns:a16="http://schemas.microsoft.com/office/drawing/2014/main" id="{3192F471-D275-4403-8768-8F36DC910B91}"/>
              </a:ext>
            </a:extLst>
          </p:cNvPr>
          <p:cNvSpPr>
            <a:spLocks noGrp="1"/>
          </p:cNvSpPr>
          <p:nvPr>
            <p:ph type="ftr" sz="quarter" idx="3"/>
          </p:nvPr>
        </p:nvSpPr>
        <p:spPr>
          <a:xfrm>
            <a:off x="2493804" y="6356350"/>
            <a:ext cx="7507446" cy="365125"/>
          </a:xfrm>
          <a:prstGeom prst="rect">
            <a:avLst/>
          </a:prstGeom>
        </p:spPr>
        <p:txBody>
          <a:bodyPr/>
          <a:lstStyle>
            <a:lvl1pPr>
              <a:defRPr sz="2000">
                <a:solidFill>
                  <a:schemeClr val="bg1"/>
                </a:solidFill>
              </a:defRPr>
            </a:lvl1pPr>
          </a:lstStyle>
          <a:p>
            <a:r>
              <a:rPr lang="en-US"/>
              <a:t>WEB524 - Creating a Persistent Store</a:t>
            </a:r>
            <a:endParaRPr lang="en-CA"/>
          </a:p>
        </p:txBody>
      </p:sp>
      <p:sp>
        <p:nvSpPr>
          <p:cNvPr id="13" name="Slide Number Placeholder 5">
            <a:extLst>
              <a:ext uri="{FF2B5EF4-FFF2-40B4-BE49-F238E27FC236}">
                <a16:creationId xmlns:a16="http://schemas.microsoft.com/office/drawing/2014/main" id="{7F1EE54D-25D0-4172-BDAE-F6BFE0DFC167}"/>
              </a:ext>
            </a:extLst>
          </p:cNvPr>
          <p:cNvSpPr>
            <a:spLocks noGrp="1"/>
          </p:cNvSpPr>
          <p:nvPr>
            <p:ph type="sldNum" sz="quarter" idx="4"/>
          </p:nvPr>
        </p:nvSpPr>
        <p:spPr>
          <a:xfrm>
            <a:off x="10469880" y="6356350"/>
            <a:ext cx="883920" cy="365125"/>
          </a:xfrm>
          <a:prstGeom prst="rect">
            <a:avLst/>
          </a:prstGeom>
        </p:spPr>
        <p:txBody>
          <a:bodyPr/>
          <a:lstStyle>
            <a:lvl1pPr algn="r">
              <a:defRPr sz="2000">
                <a:solidFill>
                  <a:schemeClr val="bg1"/>
                </a:solidFill>
              </a:defRPr>
            </a:lvl1pPr>
          </a:lstStyle>
          <a:p>
            <a:fld id="{8EA89E5F-593A-478B-8992-236FB4D0359B}" type="slidenum">
              <a:rPr lang="en-CA" smtClean="0"/>
              <a:t>‹#›</a:t>
            </a:fld>
            <a:endParaRPr lang="en-CA"/>
          </a:p>
        </p:txBody>
      </p:sp>
      <p:pic>
        <p:nvPicPr>
          <p:cNvPr id="14" name="Graphic 13">
            <a:extLst>
              <a:ext uri="{FF2B5EF4-FFF2-40B4-BE49-F238E27FC236}">
                <a16:creationId xmlns:a16="http://schemas.microsoft.com/office/drawing/2014/main" id="{100A8BDF-7C01-440A-9B71-26ECAF61C3B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9651" y="6355141"/>
            <a:ext cx="1697677" cy="365125"/>
          </a:xfrm>
          <a:prstGeom prst="rect">
            <a:avLst/>
          </a:prstGeom>
        </p:spPr>
      </p:pic>
    </p:spTree>
    <p:extLst>
      <p:ext uri="{BB962C8B-B14F-4D97-AF65-F5344CB8AC3E}">
        <p14:creationId xmlns:p14="http://schemas.microsoft.com/office/powerpoint/2010/main" val="4220658547"/>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msdn.microsoft.com/en-us/library/jj591621%28v=vs.113%29.aspx?f=255&amp;MSPPError=-2147217396"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C2E1-0660-4D1C-9018-EDB887BFB953}"/>
              </a:ext>
            </a:extLst>
          </p:cNvPr>
          <p:cNvSpPr>
            <a:spLocks noGrp="1"/>
          </p:cNvSpPr>
          <p:nvPr>
            <p:ph type="ctrTitle"/>
          </p:nvPr>
        </p:nvSpPr>
        <p:spPr>
          <a:xfrm>
            <a:off x="1524000" y="1122363"/>
            <a:ext cx="9144000" cy="4559980"/>
          </a:xfrm>
        </p:spPr>
        <p:txBody>
          <a:bodyPr anchor="t">
            <a:normAutofit/>
          </a:bodyPr>
          <a:lstStyle/>
          <a:p>
            <a:r>
              <a:rPr lang="en-CA" dirty="0"/>
              <a:t>WEB524</a:t>
            </a:r>
            <a:br>
              <a:rPr lang="en-CA" dirty="0"/>
            </a:br>
            <a:r>
              <a:rPr lang="en-CA" sz="2700" dirty="0"/>
              <a:t>WEB PROGRAMMING ON WINDOWS</a:t>
            </a:r>
            <a:br>
              <a:rPr lang="en-CA" sz="2700" dirty="0"/>
            </a:br>
            <a:br>
              <a:rPr lang="en-CA" sz="2700" dirty="0"/>
            </a:br>
            <a:r>
              <a:rPr lang="en-CA" sz="2700" b="1" dirty="0"/>
              <a:t>WEEK 8 – LECTURE 1</a:t>
            </a:r>
            <a:br>
              <a:rPr lang="en-CA" sz="2700" dirty="0"/>
            </a:br>
            <a:r>
              <a:rPr lang="en-CA" sz="2700" dirty="0"/>
              <a:t>CREATING A PERSISTENT STORE</a:t>
            </a:r>
          </a:p>
        </p:txBody>
      </p:sp>
    </p:spTree>
    <p:extLst>
      <p:ext uri="{BB962C8B-B14F-4D97-AF65-F5344CB8AC3E}">
        <p14:creationId xmlns:p14="http://schemas.microsoft.com/office/powerpoint/2010/main" val="1804591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453E-4485-4309-B416-9642D4BEDF6F}"/>
              </a:ext>
            </a:extLst>
          </p:cNvPr>
          <p:cNvSpPr>
            <a:spLocks noGrp="1"/>
          </p:cNvSpPr>
          <p:nvPr>
            <p:ph type="title"/>
          </p:nvPr>
        </p:nvSpPr>
        <p:spPr/>
        <p:txBody>
          <a:bodyPr/>
          <a:lstStyle/>
          <a:p>
            <a:r>
              <a:rPr lang="en-CA" dirty="0"/>
              <a:t>Web App Project v2 template Roles</a:t>
            </a:r>
          </a:p>
        </p:txBody>
      </p:sp>
      <p:sp>
        <p:nvSpPr>
          <p:cNvPr id="3" name="Content Placeholder 2">
            <a:extLst>
              <a:ext uri="{FF2B5EF4-FFF2-40B4-BE49-F238E27FC236}">
                <a16:creationId xmlns:a16="http://schemas.microsoft.com/office/drawing/2014/main" id="{31E1C719-957A-4AC4-8520-BF6B466ADBA5}"/>
              </a:ext>
            </a:extLst>
          </p:cNvPr>
          <p:cNvSpPr>
            <a:spLocks noGrp="1"/>
          </p:cNvSpPr>
          <p:nvPr>
            <p:ph idx="1"/>
          </p:nvPr>
        </p:nvSpPr>
        <p:spPr/>
        <p:txBody>
          <a:bodyPr/>
          <a:lstStyle/>
          <a:p>
            <a:r>
              <a:rPr lang="en-CA" dirty="0"/>
              <a:t>As it states in the code comments, in a real-world in-production app, you would likely maintain a valid list of custom claims in persistent storage.</a:t>
            </a:r>
          </a:p>
          <a:p>
            <a:r>
              <a:rPr lang="en-CA" dirty="0"/>
              <a:t>A general approach is to define an entity set </a:t>
            </a:r>
            <a:r>
              <a:rPr lang="en-CA" b="1" dirty="0" err="1"/>
              <a:t>RoleClaim</a:t>
            </a:r>
            <a:r>
              <a:rPr lang="en-CA" dirty="0"/>
              <a:t> in your design model and use it as a “lookup table”.</a:t>
            </a:r>
          </a:p>
        </p:txBody>
      </p:sp>
      <p:sp>
        <p:nvSpPr>
          <p:cNvPr id="4" name="Footer Placeholder 3">
            <a:extLst>
              <a:ext uri="{FF2B5EF4-FFF2-40B4-BE49-F238E27FC236}">
                <a16:creationId xmlns:a16="http://schemas.microsoft.com/office/drawing/2014/main" id="{BA4AD233-1DDD-4EA2-9399-F5EA14C52321}"/>
              </a:ext>
            </a:extLst>
          </p:cNvPr>
          <p:cNvSpPr>
            <a:spLocks noGrp="1"/>
          </p:cNvSpPr>
          <p:nvPr>
            <p:ph type="ftr" sz="quarter" idx="11"/>
          </p:nvPr>
        </p:nvSpPr>
        <p:spPr/>
        <p:txBody>
          <a:bodyPr/>
          <a:lstStyle/>
          <a:p>
            <a:r>
              <a:rPr lang="en-US"/>
              <a:t>WEB524 - Creating a Persistent Store</a:t>
            </a:r>
            <a:endParaRPr lang="en-CA"/>
          </a:p>
        </p:txBody>
      </p:sp>
      <p:sp>
        <p:nvSpPr>
          <p:cNvPr id="5" name="Slide Number Placeholder 4">
            <a:extLst>
              <a:ext uri="{FF2B5EF4-FFF2-40B4-BE49-F238E27FC236}">
                <a16:creationId xmlns:a16="http://schemas.microsoft.com/office/drawing/2014/main" id="{F3656877-4FB0-48DE-BE03-4FC212BE60A0}"/>
              </a:ext>
            </a:extLst>
          </p:cNvPr>
          <p:cNvSpPr>
            <a:spLocks noGrp="1"/>
          </p:cNvSpPr>
          <p:nvPr>
            <p:ph type="sldNum" sz="quarter" idx="12"/>
          </p:nvPr>
        </p:nvSpPr>
        <p:spPr/>
        <p:txBody>
          <a:bodyPr/>
          <a:lstStyle/>
          <a:p>
            <a:fld id="{8EA89E5F-593A-478B-8992-236FB4D0359B}" type="slidenum">
              <a:rPr lang="en-CA" smtClean="0"/>
              <a:t>10</a:t>
            </a:fld>
            <a:endParaRPr lang="en-CA"/>
          </a:p>
        </p:txBody>
      </p:sp>
    </p:spTree>
    <p:extLst>
      <p:ext uri="{BB962C8B-B14F-4D97-AF65-F5344CB8AC3E}">
        <p14:creationId xmlns:p14="http://schemas.microsoft.com/office/powerpoint/2010/main" val="3566066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0FCBAB-B33D-444C-B89C-BA68168122AB}"/>
              </a:ext>
            </a:extLst>
          </p:cNvPr>
          <p:cNvSpPr>
            <a:spLocks noGrp="1"/>
          </p:cNvSpPr>
          <p:nvPr>
            <p:ph type="ctrTitle"/>
          </p:nvPr>
        </p:nvSpPr>
        <p:spPr/>
        <p:txBody>
          <a:bodyPr/>
          <a:lstStyle/>
          <a:p>
            <a:r>
              <a:rPr lang="en-CA" dirty="0"/>
              <a:t>Defining and Creating </a:t>
            </a:r>
            <a:br>
              <a:rPr lang="en-CA" dirty="0"/>
            </a:br>
            <a:r>
              <a:rPr lang="en-CA" dirty="0"/>
              <a:t>a New Persistent Store</a:t>
            </a:r>
          </a:p>
        </p:txBody>
      </p:sp>
    </p:spTree>
    <p:extLst>
      <p:ext uri="{BB962C8B-B14F-4D97-AF65-F5344CB8AC3E}">
        <p14:creationId xmlns:p14="http://schemas.microsoft.com/office/powerpoint/2010/main" val="2444437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B87A-5EA1-4290-9089-450984CD19C2}"/>
              </a:ext>
            </a:extLst>
          </p:cNvPr>
          <p:cNvSpPr>
            <a:spLocks noGrp="1"/>
          </p:cNvSpPr>
          <p:nvPr>
            <p:ph type="title"/>
          </p:nvPr>
        </p:nvSpPr>
        <p:spPr/>
        <p:txBody>
          <a:bodyPr/>
          <a:lstStyle/>
          <a:p>
            <a:r>
              <a:rPr lang="en-CA" dirty="0"/>
              <a:t>Design Model Class - Conventions</a:t>
            </a:r>
          </a:p>
        </p:txBody>
      </p:sp>
      <p:sp>
        <p:nvSpPr>
          <p:cNvPr id="3" name="Content Placeholder 2">
            <a:extLst>
              <a:ext uri="{FF2B5EF4-FFF2-40B4-BE49-F238E27FC236}">
                <a16:creationId xmlns:a16="http://schemas.microsoft.com/office/drawing/2014/main" id="{8A243B7B-0B8E-4945-B7D7-66D0374D71D1}"/>
              </a:ext>
            </a:extLst>
          </p:cNvPr>
          <p:cNvSpPr>
            <a:spLocks noGrp="1"/>
          </p:cNvSpPr>
          <p:nvPr>
            <p:ph idx="1"/>
          </p:nvPr>
        </p:nvSpPr>
        <p:spPr>
          <a:xfrm>
            <a:off x="838199" y="1825625"/>
            <a:ext cx="10717925" cy="4275630"/>
          </a:xfrm>
        </p:spPr>
        <p:txBody>
          <a:bodyPr>
            <a:normAutofit fontScale="85000" lnSpcReduction="20000"/>
          </a:bodyPr>
          <a:lstStyle/>
          <a:p>
            <a:r>
              <a:rPr lang="en-CA" b="1" dirty="0"/>
              <a:t>Remember these rules and conventions when writing design model classes. They ensure that the database is initialized and configured correctly, and will improve the quality of other coding tasks as you build the app.</a:t>
            </a:r>
          </a:p>
          <a:p>
            <a:r>
              <a:rPr lang="en-US" dirty="0"/>
              <a:t>Add your design model classes to the </a:t>
            </a:r>
            <a:r>
              <a:rPr lang="en-US" b="1" dirty="0"/>
              <a:t>Data</a:t>
            </a:r>
            <a:r>
              <a:rPr lang="en-US" dirty="0"/>
              <a:t> folder.</a:t>
            </a:r>
          </a:p>
          <a:p>
            <a:r>
              <a:rPr lang="en-CA" dirty="0"/>
              <a:t>Name the unique identifier property </a:t>
            </a:r>
            <a:r>
              <a:rPr lang="en-CA" b="1" dirty="0"/>
              <a:t>Id</a:t>
            </a:r>
            <a:r>
              <a:rPr lang="en-CA" dirty="0"/>
              <a:t> and use </a:t>
            </a:r>
            <a:r>
              <a:rPr lang="en-CA" b="1" dirty="0"/>
              <a:t>int</a:t>
            </a:r>
            <a:r>
              <a:rPr lang="en-CA" dirty="0"/>
              <a:t> data type. Why not </a:t>
            </a:r>
            <a:r>
              <a:rPr lang="en-CA" dirty="0" err="1"/>
              <a:t>EntityId</a:t>
            </a:r>
            <a:r>
              <a:rPr lang="en-CA" dirty="0"/>
              <a:t>?</a:t>
            </a:r>
          </a:p>
          <a:p>
            <a:r>
              <a:rPr lang="en-CA" dirty="0"/>
              <a:t>Valid data annotations are pretty much limited to </a:t>
            </a:r>
            <a:r>
              <a:rPr lang="en-CA" b="1" dirty="0"/>
              <a:t>[Required]</a:t>
            </a:r>
            <a:r>
              <a:rPr lang="en-CA" dirty="0"/>
              <a:t> and </a:t>
            </a:r>
            <a:r>
              <a:rPr lang="en-CA" b="1" dirty="0"/>
              <a:t>[</a:t>
            </a:r>
            <a:r>
              <a:rPr lang="en-CA" b="1" dirty="0" err="1"/>
              <a:t>StringLength</a:t>
            </a:r>
            <a:r>
              <a:rPr lang="en-CA" b="1" dirty="0"/>
              <a:t>(n)]</a:t>
            </a:r>
            <a:r>
              <a:rPr lang="en-CA" dirty="0"/>
              <a:t>.</a:t>
            </a:r>
            <a:endParaRPr lang="en-CA" b="1" dirty="0"/>
          </a:p>
          <a:p>
            <a:pPr lvl="1"/>
            <a:r>
              <a:rPr lang="en-CA" dirty="0"/>
              <a:t>Do NOT configure scalar properties (example: int, double) with the </a:t>
            </a:r>
            <a:r>
              <a:rPr lang="en-CA" b="1" dirty="0"/>
              <a:t>[Required]</a:t>
            </a:r>
            <a:r>
              <a:rPr lang="en-CA" dirty="0"/>
              <a:t> attribute</a:t>
            </a:r>
          </a:p>
          <a:p>
            <a:r>
              <a:rPr lang="en-CA" dirty="0"/>
              <a:t>When defining an association between two classes, navigation properties MUST be configured in </a:t>
            </a:r>
            <a:r>
              <a:rPr lang="en-CA" i="1" dirty="0"/>
              <a:t>both</a:t>
            </a:r>
            <a:r>
              <a:rPr lang="en-CA" dirty="0"/>
              <a:t> classes</a:t>
            </a:r>
          </a:p>
          <a:p>
            <a:pPr lvl="1"/>
            <a:r>
              <a:rPr lang="en-CA" dirty="0"/>
              <a:t>Required “to-one” navigation properties must include the </a:t>
            </a:r>
            <a:r>
              <a:rPr lang="en-CA" b="1" dirty="0"/>
              <a:t>[Required]</a:t>
            </a:r>
            <a:r>
              <a:rPr lang="en-CA" dirty="0"/>
              <a:t> attribute</a:t>
            </a:r>
          </a:p>
          <a:p>
            <a:pPr lvl="1"/>
            <a:r>
              <a:rPr lang="en-CA" dirty="0"/>
              <a:t>“To-many” navigation properties must be of type </a:t>
            </a:r>
            <a:r>
              <a:rPr lang="en-CA" b="1" dirty="0" err="1"/>
              <a:t>ICollection</a:t>
            </a:r>
            <a:r>
              <a:rPr lang="en-CA" b="1" dirty="0"/>
              <a:t>&lt;T&gt;</a:t>
            </a:r>
            <a:r>
              <a:rPr lang="en-CA" dirty="0"/>
              <a:t>, initialized as </a:t>
            </a:r>
            <a:r>
              <a:rPr lang="en-CA" b="1" dirty="0"/>
              <a:t>HashSet&lt;T&gt;</a:t>
            </a:r>
            <a:r>
              <a:rPr lang="en-CA" dirty="0"/>
              <a:t>.</a:t>
            </a:r>
            <a:endParaRPr lang="en-CA" b="1" dirty="0"/>
          </a:p>
          <a:p>
            <a:r>
              <a:rPr lang="en-CA" dirty="0"/>
              <a:t>Initialize </a:t>
            </a:r>
            <a:r>
              <a:rPr lang="en-CA" b="1" dirty="0" err="1"/>
              <a:t>DateTime</a:t>
            </a:r>
            <a:r>
              <a:rPr lang="en-CA" dirty="0"/>
              <a:t> properties and default data in the no-argument constructor.</a:t>
            </a:r>
          </a:p>
        </p:txBody>
      </p:sp>
      <p:sp>
        <p:nvSpPr>
          <p:cNvPr id="4" name="Footer Placeholder 3">
            <a:extLst>
              <a:ext uri="{FF2B5EF4-FFF2-40B4-BE49-F238E27FC236}">
                <a16:creationId xmlns:a16="http://schemas.microsoft.com/office/drawing/2014/main" id="{1A1DA0D6-8880-45CC-A52F-4DD8A848ECF1}"/>
              </a:ext>
            </a:extLst>
          </p:cNvPr>
          <p:cNvSpPr>
            <a:spLocks noGrp="1"/>
          </p:cNvSpPr>
          <p:nvPr>
            <p:ph type="ftr" sz="quarter" idx="11"/>
          </p:nvPr>
        </p:nvSpPr>
        <p:spPr/>
        <p:txBody>
          <a:bodyPr/>
          <a:lstStyle/>
          <a:p>
            <a:r>
              <a:rPr lang="en-US"/>
              <a:t>WEB524 - Creating a Persistent Store</a:t>
            </a:r>
            <a:endParaRPr lang="en-CA"/>
          </a:p>
        </p:txBody>
      </p:sp>
      <p:sp>
        <p:nvSpPr>
          <p:cNvPr id="5" name="Slide Number Placeholder 4">
            <a:extLst>
              <a:ext uri="{FF2B5EF4-FFF2-40B4-BE49-F238E27FC236}">
                <a16:creationId xmlns:a16="http://schemas.microsoft.com/office/drawing/2014/main" id="{28D07E12-6F94-4337-B1DE-840E5B899B8C}"/>
              </a:ext>
            </a:extLst>
          </p:cNvPr>
          <p:cNvSpPr>
            <a:spLocks noGrp="1"/>
          </p:cNvSpPr>
          <p:nvPr>
            <p:ph type="sldNum" sz="quarter" idx="12"/>
          </p:nvPr>
        </p:nvSpPr>
        <p:spPr/>
        <p:txBody>
          <a:bodyPr/>
          <a:lstStyle/>
          <a:p>
            <a:fld id="{8EA89E5F-593A-478B-8992-236FB4D0359B}" type="slidenum">
              <a:rPr lang="en-CA" smtClean="0"/>
              <a:t>12</a:t>
            </a:fld>
            <a:endParaRPr lang="en-CA"/>
          </a:p>
        </p:txBody>
      </p:sp>
    </p:spTree>
    <p:extLst>
      <p:ext uri="{BB962C8B-B14F-4D97-AF65-F5344CB8AC3E}">
        <p14:creationId xmlns:p14="http://schemas.microsoft.com/office/powerpoint/2010/main" val="1748769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FBE02-4933-41EB-A7F3-04CB9CC6F6F1}"/>
              </a:ext>
            </a:extLst>
          </p:cNvPr>
          <p:cNvSpPr>
            <a:spLocks noGrp="1"/>
          </p:cNvSpPr>
          <p:nvPr>
            <p:ph type="title"/>
          </p:nvPr>
        </p:nvSpPr>
        <p:spPr/>
        <p:txBody>
          <a:bodyPr/>
          <a:lstStyle/>
          <a:p>
            <a:r>
              <a:rPr lang="en-CA" dirty="0"/>
              <a:t>Design Model Class Diagram</a:t>
            </a:r>
          </a:p>
        </p:txBody>
      </p:sp>
      <p:sp>
        <p:nvSpPr>
          <p:cNvPr id="3" name="Content Placeholder 2">
            <a:extLst>
              <a:ext uri="{FF2B5EF4-FFF2-40B4-BE49-F238E27FC236}">
                <a16:creationId xmlns:a16="http://schemas.microsoft.com/office/drawing/2014/main" id="{6EC30E9C-33C6-4FA7-A9EF-B36D3D02DD05}"/>
              </a:ext>
            </a:extLst>
          </p:cNvPr>
          <p:cNvSpPr>
            <a:spLocks noGrp="1"/>
          </p:cNvSpPr>
          <p:nvPr>
            <p:ph idx="1"/>
          </p:nvPr>
        </p:nvSpPr>
        <p:spPr/>
        <p:txBody>
          <a:bodyPr/>
          <a:lstStyle/>
          <a:p>
            <a:r>
              <a:rPr lang="en-CA" dirty="0"/>
              <a:t>After you write your design model classes, you should create a </a:t>
            </a:r>
            <a:r>
              <a:rPr lang="en-CA" b="1" dirty="0"/>
              <a:t>class diagram</a:t>
            </a:r>
            <a:r>
              <a:rPr lang="en-CA" dirty="0"/>
              <a:t>. It will give you a visual way to verify that you have coded the design model classes correctly.</a:t>
            </a:r>
          </a:p>
          <a:p>
            <a:endParaRPr lang="en-CA" dirty="0"/>
          </a:p>
          <a:p>
            <a:r>
              <a:rPr lang="en-CA" dirty="0"/>
              <a:t>After completing the design model classes, add </a:t>
            </a:r>
            <a:r>
              <a:rPr lang="en-CA" b="1" dirty="0" err="1"/>
              <a:t>DbSet</a:t>
            </a:r>
            <a:r>
              <a:rPr lang="en-CA" b="1" dirty="0"/>
              <a:t>&lt;</a:t>
            </a:r>
            <a:r>
              <a:rPr lang="en-CA" b="1" dirty="0" err="1"/>
              <a:t>TEntity</a:t>
            </a:r>
            <a:r>
              <a:rPr lang="en-CA" b="1" dirty="0"/>
              <a:t>&gt; </a:t>
            </a:r>
            <a:r>
              <a:rPr lang="en-CA" dirty="0"/>
              <a:t>properties to the </a:t>
            </a:r>
            <a:r>
              <a:rPr lang="en-CA" b="1" dirty="0" err="1"/>
              <a:t>IdentityModels.cs</a:t>
            </a:r>
            <a:r>
              <a:rPr lang="en-CA" dirty="0"/>
              <a:t> source code file.</a:t>
            </a:r>
          </a:p>
        </p:txBody>
      </p:sp>
      <p:sp>
        <p:nvSpPr>
          <p:cNvPr id="4" name="Footer Placeholder 3">
            <a:extLst>
              <a:ext uri="{FF2B5EF4-FFF2-40B4-BE49-F238E27FC236}">
                <a16:creationId xmlns:a16="http://schemas.microsoft.com/office/drawing/2014/main" id="{8D04AF63-DA96-48CC-A9CE-F474D8AFA1A9}"/>
              </a:ext>
            </a:extLst>
          </p:cNvPr>
          <p:cNvSpPr>
            <a:spLocks noGrp="1"/>
          </p:cNvSpPr>
          <p:nvPr>
            <p:ph type="ftr" sz="quarter" idx="11"/>
          </p:nvPr>
        </p:nvSpPr>
        <p:spPr/>
        <p:txBody>
          <a:bodyPr/>
          <a:lstStyle/>
          <a:p>
            <a:r>
              <a:rPr lang="en-US"/>
              <a:t>WEB524 - Creating a Persistent Store</a:t>
            </a:r>
            <a:endParaRPr lang="en-CA"/>
          </a:p>
        </p:txBody>
      </p:sp>
      <p:sp>
        <p:nvSpPr>
          <p:cNvPr id="5" name="Slide Number Placeholder 4">
            <a:extLst>
              <a:ext uri="{FF2B5EF4-FFF2-40B4-BE49-F238E27FC236}">
                <a16:creationId xmlns:a16="http://schemas.microsoft.com/office/drawing/2014/main" id="{3253F33D-3654-4337-9755-CEBF3273C6FD}"/>
              </a:ext>
            </a:extLst>
          </p:cNvPr>
          <p:cNvSpPr>
            <a:spLocks noGrp="1"/>
          </p:cNvSpPr>
          <p:nvPr>
            <p:ph type="sldNum" sz="quarter" idx="12"/>
          </p:nvPr>
        </p:nvSpPr>
        <p:spPr/>
        <p:txBody>
          <a:bodyPr/>
          <a:lstStyle/>
          <a:p>
            <a:fld id="{8EA89E5F-593A-478B-8992-236FB4D0359B}" type="slidenum">
              <a:rPr lang="en-CA" smtClean="0"/>
              <a:t>13</a:t>
            </a:fld>
            <a:endParaRPr lang="en-CA"/>
          </a:p>
        </p:txBody>
      </p:sp>
    </p:spTree>
    <p:extLst>
      <p:ext uri="{BB962C8B-B14F-4D97-AF65-F5344CB8AC3E}">
        <p14:creationId xmlns:p14="http://schemas.microsoft.com/office/powerpoint/2010/main" val="2669152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7C7C0-8ECE-4552-AFC8-D5F835E2CDD2}"/>
              </a:ext>
            </a:extLst>
          </p:cNvPr>
          <p:cNvSpPr>
            <a:spLocks noGrp="1"/>
          </p:cNvSpPr>
          <p:nvPr>
            <p:ph type="title"/>
          </p:nvPr>
        </p:nvSpPr>
        <p:spPr/>
        <p:txBody>
          <a:bodyPr/>
          <a:lstStyle/>
          <a:p>
            <a:r>
              <a:rPr lang="en-CA" dirty="0"/>
              <a:t>Database Creation</a:t>
            </a:r>
          </a:p>
        </p:txBody>
      </p:sp>
      <p:sp>
        <p:nvSpPr>
          <p:cNvPr id="3" name="Content Placeholder 2">
            <a:extLst>
              <a:ext uri="{FF2B5EF4-FFF2-40B4-BE49-F238E27FC236}">
                <a16:creationId xmlns:a16="http://schemas.microsoft.com/office/drawing/2014/main" id="{075EE689-5031-4878-B0D3-9794FFECB147}"/>
              </a:ext>
            </a:extLst>
          </p:cNvPr>
          <p:cNvSpPr>
            <a:spLocks noGrp="1"/>
          </p:cNvSpPr>
          <p:nvPr>
            <p:ph idx="1"/>
          </p:nvPr>
        </p:nvSpPr>
        <p:spPr/>
        <p:txBody>
          <a:bodyPr>
            <a:normAutofit/>
          </a:bodyPr>
          <a:lstStyle/>
          <a:p>
            <a:r>
              <a:rPr lang="en-CA" dirty="0"/>
              <a:t>When does the database get created by the database engine?</a:t>
            </a:r>
          </a:p>
          <a:p>
            <a:r>
              <a:rPr lang="en-CA" dirty="0"/>
              <a:t>Recall that the data context class is the “gateway” to the persistent data store.</a:t>
            </a:r>
          </a:p>
          <a:p>
            <a:r>
              <a:rPr lang="en-CA" dirty="0"/>
              <a:t>By convention, the first time a database is accessed, </a:t>
            </a:r>
            <a:r>
              <a:rPr lang="en-CA" u="sng" dirty="0"/>
              <a:t>read or written</a:t>
            </a:r>
            <a:r>
              <a:rPr lang="en-CA" dirty="0"/>
              <a:t> to, the data context calls a “database initializer”.</a:t>
            </a:r>
          </a:p>
          <a:p>
            <a:r>
              <a:rPr lang="en-CA" dirty="0"/>
              <a:t>The database initializer that is called will create the database if it does not exist. </a:t>
            </a:r>
          </a:p>
          <a:p>
            <a:r>
              <a:rPr lang="en-CA" dirty="0"/>
              <a:t>If the database does exist, then the database initializer will see it and will return without making any changes.</a:t>
            </a:r>
          </a:p>
        </p:txBody>
      </p:sp>
      <p:sp>
        <p:nvSpPr>
          <p:cNvPr id="4" name="Footer Placeholder 3">
            <a:extLst>
              <a:ext uri="{FF2B5EF4-FFF2-40B4-BE49-F238E27FC236}">
                <a16:creationId xmlns:a16="http://schemas.microsoft.com/office/drawing/2014/main" id="{F5E5CBE8-5F51-4CA7-B267-6BF168B78418}"/>
              </a:ext>
            </a:extLst>
          </p:cNvPr>
          <p:cNvSpPr>
            <a:spLocks noGrp="1"/>
          </p:cNvSpPr>
          <p:nvPr>
            <p:ph type="ftr" sz="quarter" idx="11"/>
          </p:nvPr>
        </p:nvSpPr>
        <p:spPr/>
        <p:txBody>
          <a:bodyPr/>
          <a:lstStyle/>
          <a:p>
            <a:r>
              <a:rPr lang="en-US"/>
              <a:t>WEB524 - Creating a Persistent Store</a:t>
            </a:r>
            <a:endParaRPr lang="en-CA"/>
          </a:p>
        </p:txBody>
      </p:sp>
      <p:sp>
        <p:nvSpPr>
          <p:cNvPr id="5" name="Slide Number Placeholder 4">
            <a:extLst>
              <a:ext uri="{FF2B5EF4-FFF2-40B4-BE49-F238E27FC236}">
                <a16:creationId xmlns:a16="http://schemas.microsoft.com/office/drawing/2014/main" id="{674D17C1-8F94-49C4-99B3-FBFC03ECF10F}"/>
              </a:ext>
            </a:extLst>
          </p:cNvPr>
          <p:cNvSpPr>
            <a:spLocks noGrp="1"/>
          </p:cNvSpPr>
          <p:nvPr>
            <p:ph type="sldNum" sz="quarter" idx="12"/>
          </p:nvPr>
        </p:nvSpPr>
        <p:spPr/>
        <p:txBody>
          <a:bodyPr/>
          <a:lstStyle/>
          <a:p>
            <a:fld id="{8EA89E5F-593A-478B-8992-236FB4D0359B}" type="slidenum">
              <a:rPr lang="en-CA" smtClean="0"/>
              <a:t>14</a:t>
            </a:fld>
            <a:endParaRPr lang="en-CA"/>
          </a:p>
        </p:txBody>
      </p:sp>
    </p:spTree>
    <p:extLst>
      <p:ext uri="{BB962C8B-B14F-4D97-AF65-F5344CB8AC3E}">
        <p14:creationId xmlns:p14="http://schemas.microsoft.com/office/powerpoint/2010/main" val="2082004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1479DD-86F7-4D03-84F5-64E4F913441E}"/>
              </a:ext>
            </a:extLst>
          </p:cNvPr>
          <p:cNvSpPr>
            <a:spLocks noGrp="1"/>
          </p:cNvSpPr>
          <p:nvPr>
            <p:ph type="ctrTitle"/>
          </p:nvPr>
        </p:nvSpPr>
        <p:spPr/>
        <p:txBody>
          <a:bodyPr/>
          <a:lstStyle/>
          <a:p>
            <a:r>
              <a:rPr lang="en-CA" dirty="0"/>
              <a:t>Adding New Objects to the Persistent Store</a:t>
            </a:r>
          </a:p>
        </p:txBody>
      </p:sp>
    </p:spTree>
    <p:extLst>
      <p:ext uri="{BB962C8B-B14F-4D97-AF65-F5344CB8AC3E}">
        <p14:creationId xmlns:p14="http://schemas.microsoft.com/office/powerpoint/2010/main" val="3771422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C9E8-B1E9-4179-83BE-4EE4126548E6}"/>
              </a:ext>
            </a:extLst>
          </p:cNvPr>
          <p:cNvSpPr>
            <a:spLocks noGrp="1"/>
          </p:cNvSpPr>
          <p:nvPr>
            <p:ph type="title"/>
          </p:nvPr>
        </p:nvSpPr>
        <p:spPr/>
        <p:txBody>
          <a:bodyPr/>
          <a:lstStyle/>
          <a:p>
            <a:r>
              <a:rPr lang="en-CA" dirty="0"/>
              <a:t>Adding New Objects to the Persistent Store</a:t>
            </a:r>
          </a:p>
        </p:txBody>
      </p:sp>
      <p:sp>
        <p:nvSpPr>
          <p:cNvPr id="3" name="Content Placeholder 2">
            <a:extLst>
              <a:ext uri="{FF2B5EF4-FFF2-40B4-BE49-F238E27FC236}">
                <a16:creationId xmlns:a16="http://schemas.microsoft.com/office/drawing/2014/main" id="{6B7AC6AF-D8E0-4526-8390-44B5B8B6451E}"/>
              </a:ext>
            </a:extLst>
          </p:cNvPr>
          <p:cNvSpPr>
            <a:spLocks noGrp="1"/>
          </p:cNvSpPr>
          <p:nvPr>
            <p:ph idx="1"/>
          </p:nvPr>
        </p:nvSpPr>
        <p:spPr/>
        <p:txBody>
          <a:bodyPr>
            <a:normAutofit/>
          </a:bodyPr>
          <a:lstStyle/>
          <a:p>
            <a:r>
              <a:rPr lang="en-CA" dirty="0"/>
              <a:t>After defining a data store, we can programmatically add new objects.</a:t>
            </a:r>
          </a:p>
          <a:p>
            <a:r>
              <a:rPr lang="en-CA" dirty="0"/>
              <a:t>In the ASP.NET and MSDN documentation, the “initializer” strategy is discussed, demonstrated, and recommended. It is a convention-based strategy, that uses a Seed() method to populate the data store with new objects.</a:t>
            </a:r>
          </a:p>
          <a:p>
            <a:r>
              <a:rPr lang="en-CA" dirty="0"/>
              <a:t>We have used this in past versions of this course, but …</a:t>
            </a:r>
          </a:p>
          <a:p>
            <a:r>
              <a:rPr lang="en-CA" dirty="0"/>
              <a:t>Going forward, we will use a new “Manager Load” strategy that is a bit simpler to understand and is compatible with a future “bulk data load” topic.</a:t>
            </a:r>
          </a:p>
        </p:txBody>
      </p:sp>
      <p:sp>
        <p:nvSpPr>
          <p:cNvPr id="4" name="Footer Placeholder 3">
            <a:extLst>
              <a:ext uri="{FF2B5EF4-FFF2-40B4-BE49-F238E27FC236}">
                <a16:creationId xmlns:a16="http://schemas.microsoft.com/office/drawing/2014/main" id="{8ABB7234-758B-4DB3-8D45-5ED623E2C540}"/>
              </a:ext>
            </a:extLst>
          </p:cNvPr>
          <p:cNvSpPr>
            <a:spLocks noGrp="1"/>
          </p:cNvSpPr>
          <p:nvPr>
            <p:ph type="ftr" sz="quarter" idx="11"/>
          </p:nvPr>
        </p:nvSpPr>
        <p:spPr/>
        <p:txBody>
          <a:bodyPr/>
          <a:lstStyle/>
          <a:p>
            <a:r>
              <a:rPr lang="en-US"/>
              <a:t>WEB524 - Creating a Persistent Store</a:t>
            </a:r>
            <a:endParaRPr lang="en-CA"/>
          </a:p>
        </p:txBody>
      </p:sp>
      <p:sp>
        <p:nvSpPr>
          <p:cNvPr id="5" name="Slide Number Placeholder 4">
            <a:extLst>
              <a:ext uri="{FF2B5EF4-FFF2-40B4-BE49-F238E27FC236}">
                <a16:creationId xmlns:a16="http://schemas.microsoft.com/office/drawing/2014/main" id="{49D867D9-8A37-4B3B-A971-65C85B0B5FDA}"/>
              </a:ext>
            </a:extLst>
          </p:cNvPr>
          <p:cNvSpPr>
            <a:spLocks noGrp="1"/>
          </p:cNvSpPr>
          <p:nvPr>
            <p:ph type="sldNum" sz="quarter" idx="12"/>
          </p:nvPr>
        </p:nvSpPr>
        <p:spPr/>
        <p:txBody>
          <a:bodyPr/>
          <a:lstStyle/>
          <a:p>
            <a:fld id="{8EA89E5F-593A-478B-8992-236FB4D0359B}" type="slidenum">
              <a:rPr lang="en-CA" smtClean="0"/>
              <a:t>16</a:t>
            </a:fld>
            <a:endParaRPr lang="en-CA"/>
          </a:p>
        </p:txBody>
      </p:sp>
    </p:spTree>
    <p:extLst>
      <p:ext uri="{BB962C8B-B14F-4D97-AF65-F5344CB8AC3E}">
        <p14:creationId xmlns:p14="http://schemas.microsoft.com/office/powerpoint/2010/main" val="1961863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BA80D-B60F-4B48-8CFF-4F3BDFC75F9A}"/>
              </a:ext>
            </a:extLst>
          </p:cNvPr>
          <p:cNvSpPr>
            <a:spLocks noGrp="1"/>
          </p:cNvSpPr>
          <p:nvPr>
            <p:ph type="title"/>
          </p:nvPr>
        </p:nvSpPr>
        <p:spPr/>
        <p:txBody>
          <a:bodyPr/>
          <a:lstStyle/>
          <a:p>
            <a:r>
              <a:rPr lang="en-CA" dirty="0"/>
              <a:t>Using Manager to Programmatically Add New Objects</a:t>
            </a:r>
          </a:p>
        </p:txBody>
      </p:sp>
      <p:sp>
        <p:nvSpPr>
          <p:cNvPr id="3" name="Content Placeholder 2">
            <a:extLst>
              <a:ext uri="{FF2B5EF4-FFF2-40B4-BE49-F238E27FC236}">
                <a16:creationId xmlns:a16="http://schemas.microsoft.com/office/drawing/2014/main" id="{887B9FEB-1F9A-4906-A617-19B210D02692}"/>
              </a:ext>
            </a:extLst>
          </p:cNvPr>
          <p:cNvSpPr>
            <a:spLocks noGrp="1"/>
          </p:cNvSpPr>
          <p:nvPr>
            <p:ph idx="1"/>
          </p:nvPr>
        </p:nvSpPr>
        <p:spPr/>
        <p:txBody>
          <a:bodyPr/>
          <a:lstStyle/>
          <a:p>
            <a:r>
              <a:rPr lang="en-CA" dirty="0"/>
              <a:t>In this strategy, we can code one or more Manager class methods that add programmatically-generated objects into the data store. </a:t>
            </a:r>
          </a:p>
          <a:p>
            <a:r>
              <a:rPr lang="en-CA" dirty="0"/>
              <a:t>The “…V2” project template includes one method example, that you can edit and use:</a:t>
            </a:r>
          </a:p>
        </p:txBody>
      </p:sp>
      <p:pic>
        <p:nvPicPr>
          <p:cNvPr id="4" name="Picture 3">
            <a:extLst>
              <a:ext uri="{FF2B5EF4-FFF2-40B4-BE49-F238E27FC236}">
                <a16:creationId xmlns:a16="http://schemas.microsoft.com/office/drawing/2014/main" id="{524A53ED-AF44-472D-8FF8-063C08847B5C}"/>
              </a:ext>
            </a:extLst>
          </p:cNvPr>
          <p:cNvPicPr>
            <a:picLocks noChangeAspect="1"/>
          </p:cNvPicPr>
          <p:nvPr/>
        </p:nvPicPr>
        <p:blipFill>
          <a:blip r:embed="rId2"/>
          <a:stretch>
            <a:fillRect/>
          </a:stretch>
        </p:blipFill>
        <p:spPr>
          <a:xfrm>
            <a:off x="2911929" y="3687618"/>
            <a:ext cx="6368142" cy="2176228"/>
          </a:xfrm>
          <a:prstGeom prst="rect">
            <a:avLst/>
          </a:prstGeom>
        </p:spPr>
      </p:pic>
      <p:sp>
        <p:nvSpPr>
          <p:cNvPr id="5" name="Footer Placeholder 4">
            <a:extLst>
              <a:ext uri="{FF2B5EF4-FFF2-40B4-BE49-F238E27FC236}">
                <a16:creationId xmlns:a16="http://schemas.microsoft.com/office/drawing/2014/main" id="{8483E9B6-5325-4E09-AAD1-547D7AC4C6A2}"/>
              </a:ext>
            </a:extLst>
          </p:cNvPr>
          <p:cNvSpPr>
            <a:spLocks noGrp="1"/>
          </p:cNvSpPr>
          <p:nvPr>
            <p:ph type="ftr" sz="quarter" idx="11"/>
          </p:nvPr>
        </p:nvSpPr>
        <p:spPr/>
        <p:txBody>
          <a:bodyPr/>
          <a:lstStyle/>
          <a:p>
            <a:r>
              <a:rPr lang="en-US"/>
              <a:t>WEB524 - Creating a Persistent Store</a:t>
            </a:r>
            <a:endParaRPr lang="en-CA"/>
          </a:p>
        </p:txBody>
      </p:sp>
      <p:sp>
        <p:nvSpPr>
          <p:cNvPr id="6" name="Slide Number Placeholder 5">
            <a:extLst>
              <a:ext uri="{FF2B5EF4-FFF2-40B4-BE49-F238E27FC236}">
                <a16:creationId xmlns:a16="http://schemas.microsoft.com/office/drawing/2014/main" id="{EC4F1EC1-2992-49C0-A735-9BFDCB02ABF8}"/>
              </a:ext>
            </a:extLst>
          </p:cNvPr>
          <p:cNvSpPr>
            <a:spLocks noGrp="1"/>
          </p:cNvSpPr>
          <p:nvPr>
            <p:ph type="sldNum" sz="quarter" idx="12"/>
          </p:nvPr>
        </p:nvSpPr>
        <p:spPr/>
        <p:txBody>
          <a:bodyPr/>
          <a:lstStyle/>
          <a:p>
            <a:fld id="{8EA89E5F-593A-478B-8992-236FB4D0359B}" type="slidenum">
              <a:rPr lang="en-CA" smtClean="0"/>
              <a:t>17</a:t>
            </a:fld>
            <a:endParaRPr lang="en-CA"/>
          </a:p>
        </p:txBody>
      </p:sp>
    </p:spTree>
    <p:extLst>
      <p:ext uri="{BB962C8B-B14F-4D97-AF65-F5344CB8AC3E}">
        <p14:creationId xmlns:p14="http://schemas.microsoft.com/office/powerpoint/2010/main" val="1471218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94A3-A1D6-440D-935B-6B3FDBED82B3}"/>
              </a:ext>
            </a:extLst>
          </p:cNvPr>
          <p:cNvSpPr>
            <a:spLocks noGrp="1"/>
          </p:cNvSpPr>
          <p:nvPr>
            <p:ph type="title"/>
          </p:nvPr>
        </p:nvSpPr>
        <p:spPr/>
        <p:txBody>
          <a:bodyPr/>
          <a:lstStyle/>
          <a:p>
            <a:r>
              <a:rPr lang="en-CA" dirty="0"/>
              <a:t>Using Manager to Add New Objects</a:t>
            </a:r>
          </a:p>
        </p:txBody>
      </p:sp>
      <p:sp>
        <p:nvSpPr>
          <p:cNvPr id="3" name="Content Placeholder 2">
            <a:extLst>
              <a:ext uri="{FF2B5EF4-FFF2-40B4-BE49-F238E27FC236}">
                <a16:creationId xmlns:a16="http://schemas.microsoft.com/office/drawing/2014/main" id="{0FC1D985-1382-4CA4-8D37-83965E63473A}"/>
              </a:ext>
            </a:extLst>
          </p:cNvPr>
          <p:cNvSpPr>
            <a:spLocks noGrp="1"/>
          </p:cNvSpPr>
          <p:nvPr>
            <p:ph idx="1"/>
          </p:nvPr>
        </p:nvSpPr>
        <p:spPr/>
        <p:txBody>
          <a:bodyPr/>
          <a:lstStyle/>
          <a:p>
            <a:r>
              <a:rPr lang="en-CA" dirty="0"/>
              <a:t>Next, we will create a special-purpose (or throw-away) “</a:t>
            </a:r>
            <a:r>
              <a:rPr lang="en-CA" dirty="0" err="1"/>
              <a:t>LoadData</a:t>
            </a:r>
            <a:r>
              <a:rPr lang="en-CA" dirty="0"/>
              <a:t>” controller that calls into the Manager methods.</a:t>
            </a:r>
          </a:p>
          <a:p>
            <a:r>
              <a:rPr lang="en-CA" dirty="0"/>
              <a:t>As the programmer, you can choose whether to “protect” the controller (and its methods) with an Authorize attribute.  </a:t>
            </a:r>
          </a:p>
          <a:p>
            <a:r>
              <a:rPr lang="en-CA" dirty="0"/>
              <a:t>You can choose to keep or delete the “</a:t>
            </a:r>
            <a:r>
              <a:rPr lang="en-CA" dirty="0" err="1"/>
              <a:t>LoadData</a:t>
            </a:r>
            <a:r>
              <a:rPr lang="en-CA" dirty="0"/>
              <a:t>” controller after it has done its job.</a:t>
            </a:r>
          </a:p>
        </p:txBody>
      </p:sp>
      <p:sp>
        <p:nvSpPr>
          <p:cNvPr id="4" name="Footer Placeholder 3">
            <a:extLst>
              <a:ext uri="{FF2B5EF4-FFF2-40B4-BE49-F238E27FC236}">
                <a16:creationId xmlns:a16="http://schemas.microsoft.com/office/drawing/2014/main" id="{4F126B59-7566-4E39-A9EA-27B82B59D239}"/>
              </a:ext>
            </a:extLst>
          </p:cNvPr>
          <p:cNvSpPr>
            <a:spLocks noGrp="1"/>
          </p:cNvSpPr>
          <p:nvPr>
            <p:ph type="ftr" sz="quarter" idx="11"/>
          </p:nvPr>
        </p:nvSpPr>
        <p:spPr/>
        <p:txBody>
          <a:bodyPr/>
          <a:lstStyle/>
          <a:p>
            <a:r>
              <a:rPr lang="en-US"/>
              <a:t>WEB524 - Creating a Persistent Store</a:t>
            </a:r>
            <a:endParaRPr lang="en-CA"/>
          </a:p>
        </p:txBody>
      </p:sp>
      <p:sp>
        <p:nvSpPr>
          <p:cNvPr id="5" name="Slide Number Placeholder 4">
            <a:extLst>
              <a:ext uri="{FF2B5EF4-FFF2-40B4-BE49-F238E27FC236}">
                <a16:creationId xmlns:a16="http://schemas.microsoft.com/office/drawing/2014/main" id="{85480375-3E53-4825-AF8C-09D08F6EF21C}"/>
              </a:ext>
            </a:extLst>
          </p:cNvPr>
          <p:cNvSpPr>
            <a:spLocks noGrp="1"/>
          </p:cNvSpPr>
          <p:nvPr>
            <p:ph type="sldNum" sz="quarter" idx="12"/>
          </p:nvPr>
        </p:nvSpPr>
        <p:spPr/>
        <p:txBody>
          <a:bodyPr/>
          <a:lstStyle/>
          <a:p>
            <a:fld id="{8EA89E5F-593A-478B-8992-236FB4D0359B}" type="slidenum">
              <a:rPr lang="en-CA" smtClean="0"/>
              <a:t>18</a:t>
            </a:fld>
            <a:endParaRPr lang="en-CA"/>
          </a:p>
        </p:txBody>
      </p:sp>
    </p:spTree>
    <p:extLst>
      <p:ext uri="{BB962C8B-B14F-4D97-AF65-F5344CB8AC3E}">
        <p14:creationId xmlns:p14="http://schemas.microsoft.com/office/powerpoint/2010/main" val="2513163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55180A-BE88-4EA2-A172-E0C6907F5852}"/>
              </a:ext>
            </a:extLst>
          </p:cNvPr>
          <p:cNvSpPr>
            <a:spLocks noGrp="1"/>
          </p:cNvSpPr>
          <p:nvPr>
            <p:ph type="ctrTitle"/>
          </p:nvPr>
        </p:nvSpPr>
        <p:spPr/>
        <p:txBody>
          <a:bodyPr>
            <a:normAutofit fontScale="90000"/>
          </a:bodyPr>
          <a:lstStyle/>
          <a:p>
            <a:r>
              <a:rPr lang="en-CA" dirty="0"/>
              <a:t>Making Changes to the Design of the Persistent Store</a:t>
            </a:r>
          </a:p>
        </p:txBody>
      </p:sp>
    </p:spTree>
    <p:extLst>
      <p:ext uri="{BB962C8B-B14F-4D97-AF65-F5344CB8AC3E}">
        <p14:creationId xmlns:p14="http://schemas.microsoft.com/office/powerpoint/2010/main" val="3591622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D5B0-A273-4AD2-ADE5-80D3A4039C5D}"/>
              </a:ext>
            </a:extLst>
          </p:cNvPr>
          <p:cNvSpPr>
            <a:spLocks noGrp="1"/>
          </p:cNvSpPr>
          <p:nvPr>
            <p:ph type="title"/>
          </p:nvPr>
        </p:nvSpPr>
        <p:spPr/>
        <p:txBody>
          <a:bodyPr/>
          <a:lstStyle/>
          <a:p>
            <a:r>
              <a:rPr lang="en-CA" dirty="0"/>
              <a:t>Review Weeks 2 - 6</a:t>
            </a:r>
          </a:p>
        </p:txBody>
      </p:sp>
      <p:sp>
        <p:nvSpPr>
          <p:cNvPr id="3" name="Content Placeholder 2">
            <a:extLst>
              <a:ext uri="{FF2B5EF4-FFF2-40B4-BE49-F238E27FC236}">
                <a16:creationId xmlns:a16="http://schemas.microsoft.com/office/drawing/2014/main" id="{C104FDB4-4884-4319-9AEC-EF0FE586864B}"/>
              </a:ext>
            </a:extLst>
          </p:cNvPr>
          <p:cNvSpPr>
            <a:spLocks noGrp="1"/>
          </p:cNvSpPr>
          <p:nvPr>
            <p:ph idx="1"/>
          </p:nvPr>
        </p:nvSpPr>
        <p:spPr/>
        <p:txBody>
          <a:bodyPr>
            <a:normAutofit fontScale="92500" lnSpcReduction="20000"/>
          </a:bodyPr>
          <a:lstStyle/>
          <a:p>
            <a:r>
              <a:rPr lang="en-CA" dirty="0"/>
              <a:t>We used the Chinook sample database consisting of several entities (for example: customer, employee, invoice, track, album, etc.).</a:t>
            </a:r>
          </a:p>
          <a:p>
            <a:r>
              <a:rPr lang="en-CA" dirty="0"/>
              <a:t>This sample database was included in the project template (Web App Project Template v1).</a:t>
            </a:r>
          </a:p>
          <a:p>
            <a:r>
              <a:rPr lang="en-CA" dirty="0"/>
              <a:t>In the Entity Models folder:</a:t>
            </a:r>
          </a:p>
          <a:p>
            <a:pPr lvl="1"/>
            <a:r>
              <a:rPr lang="en-CA" dirty="0"/>
              <a:t>There are several classes for real-world entities and their associations with other classes.</a:t>
            </a:r>
          </a:p>
          <a:p>
            <a:pPr lvl="1"/>
            <a:r>
              <a:rPr lang="en-CA" dirty="0"/>
              <a:t>The design classes were created using a Visual Studio code generator by examining the structure of an existing database (Chinook).</a:t>
            </a:r>
          </a:p>
          <a:p>
            <a:pPr lvl="1"/>
            <a:r>
              <a:rPr lang="en-CA" dirty="0"/>
              <a:t>There is a code file that defines a data context - the app’s gateway to the persistent store (database).</a:t>
            </a:r>
          </a:p>
          <a:p>
            <a:pPr lvl="1"/>
            <a:r>
              <a:rPr lang="en-CA" dirty="0"/>
              <a:t>The data context includes </a:t>
            </a:r>
            <a:r>
              <a:rPr lang="en-CA" dirty="0" err="1"/>
              <a:t>DbSet</a:t>
            </a:r>
            <a:r>
              <a:rPr lang="en-CA" dirty="0"/>
              <a:t>&lt;</a:t>
            </a:r>
            <a:r>
              <a:rPr lang="en-CA" dirty="0" err="1"/>
              <a:t>TEntity</a:t>
            </a:r>
            <a:r>
              <a:rPr lang="en-CA" dirty="0"/>
              <a:t>&gt; collection property definitions for each entity in the design model.  These properties are used by the Manager class methods to perform typical data service tasks (fetch, add, edit, and delete).</a:t>
            </a:r>
          </a:p>
        </p:txBody>
      </p:sp>
      <p:sp>
        <p:nvSpPr>
          <p:cNvPr id="4" name="Footer Placeholder 3">
            <a:extLst>
              <a:ext uri="{FF2B5EF4-FFF2-40B4-BE49-F238E27FC236}">
                <a16:creationId xmlns:a16="http://schemas.microsoft.com/office/drawing/2014/main" id="{867AAE72-2C78-4842-B593-4A6C97EA01B5}"/>
              </a:ext>
            </a:extLst>
          </p:cNvPr>
          <p:cNvSpPr>
            <a:spLocks noGrp="1"/>
          </p:cNvSpPr>
          <p:nvPr>
            <p:ph type="ftr" sz="quarter" idx="11"/>
          </p:nvPr>
        </p:nvSpPr>
        <p:spPr/>
        <p:txBody>
          <a:bodyPr/>
          <a:lstStyle/>
          <a:p>
            <a:r>
              <a:rPr lang="en-US"/>
              <a:t>WEB524 - Creating a Persistent Store</a:t>
            </a:r>
            <a:endParaRPr lang="en-CA"/>
          </a:p>
        </p:txBody>
      </p:sp>
      <p:sp>
        <p:nvSpPr>
          <p:cNvPr id="5" name="Slide Number Placeholder 4">
            <a:extLst>
              <a:ext uri="{FF2B5EF4-FFF2-40B4-BE49-F238E27FC236}">
                <a16:creationId xmlns:a16="http://schemas.microsoft.com/office/drawing/2014/main" id="{71FB4FC9-F064-4276-8C64-1243E2482192}"/>
              </a:ext>
            </a:extLst>
          </p:cNvPr>
          <p:cNvSpPr>
            <a:spLocks noGrp="1"/>
          </p:cNvSpPr>
          <p:nvPr>
            <p:ph type="sldNum" sz="quarter" idx="12"/>
          </p:nvPr>
        </p:nvSpPr>
        <p:spPr/>
        <p:txBody>
          <a:bodyPr/>
          <a:lstStyle/>
          <a:p>
            <a:fld id="{8EA89E5F-593A-478B-8992-236FB4D0359B}" type="slidenum">
              <a:rPr lang="en-CA" smtClean="0"/>
              <a:t>2</a:t>
            </a:fld>
            <a:endParaRPr lang="en-CA"/>
          </a:p>
        </p:txBody>
      </p:sp>
    </p:spTree>
    <p:extLst>
      <p:ext uri="{BB962C8B-B14F-4D97-AF65-F5344CB8AC3E}">
        <p14:creationId xmlns:p14="http://schemas.microsoft.com/office/powerpoint/2010/main" val="1156198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484F7-4CD7-4EA3-8076-E17F023B3121}"/>
              </a:ext>
            </a:extLst>
          </p:cNvPr>
          <p:cNvSpPr>
            <a:spLocks noGrp="1"/>
          </p:cNvSpPr>
          <p:nvPr>
            <p:ph type="title"/>
          </p:nvPr>
        </p:nvSpPr>
        <p:spPr/>
        <p:txBody>
          <a:bodyPr/>
          <a:lstStyle/>
          <a:p>
            <a:r>
              <a:rPr lang="en-CA" dirty="0"/>
              <a:t>Making Changes to the Design of the Persistent Store</a:t>
            </a:r>
          </a:p>
        </p:txBody>
      </p:sp>
      <p:sp>
        <p:nvSpPr>
          <p:cNvPr id="3" name="Content Placeholder 2">
            <a:extLst>
              <a:ext uri="{FF2B5EF4-FFF2-40B4-BE49-F238E27FC236}">
                <a16:creationId xmlns:a16="http://schemas.microsoft.com/office/drawing/2014/main" id="{67577F7B-9079-4C68-8597-567E2C0AF72C}"/>
              </a:ext>
            </a:extLst>
          </p:cNvPr>
          <p:cNvSpPr>
            <a:spLocks noGrp="1"/>
          </p:cNvSpPr>
          <p:nvPr>
            <p:ph idx="1"/>
          </p:nvPr>
        </p:nvSpPr>
        <p:spPr/>
        <p:txBody>
          <a:bodyPr>
            <a:normAutofit/>
          </a:bodyPr>
          <a:lstStyle/>
          <a:p>
            <a:r>
              <a:rPr lang="en-CA" dirty="0"/>
              <a:t>After an app is up-and-running, how do you handle a situation where you need to add another entity class to a design model? Or, add a property to a design model class? Or change a property’s configuration?</a:t>
            </a:r>
          </a:p>
          <a:p>
            <a:r>
              <a:rPr lang="en-CA" dirty="0"/>
              <a:t>This can be done if you activate a feature named (Code First) Migrations. Its biggest benefit is that it will attempt to keep your existing data after minor changes to the design model and database.</a:t>
            </a:r>
          </a:p>
          <a:p>
            <a:r>
              <a:rPr lang="en-CA" dirty="0"/>
              <a:t>It also helps us to publish our web app to a public host.</a:t>
            </a:r>
          </a:p>
        </p:txBody>
      </p:sp>
      <p:sp>
        <p:nvSpPr>
          <p:cNvPr id="4" name="Footer Placeholder 3">
            <a:extLst>
              <a:ext uri="{FF2B5EF4-FFF2-40B4-BE49-F238E27FC236}">
                <a16:creationId xmlns:a16="http://schemas.microsoft.com/office/drawing/2014/main" id="{154CFAA4-1503-4180-80FD-9E137DBCF007}"/>
              </a:ext>
            </a:extLst>
          </p:cNvPr>
          <p:cNvSpPr>
            <a:spLocks noGrp="1"/>
          </p:cNvSpPr>
          <p:nvPr>
            <p:ph type="ftr" sz="quarter" idx="11"/>
          </p:nvPr>
        </p:nvSpPr>
        <p:spPr/>
        <p:txBody>
          <a:bodyPr/>
          <a:lstStyle/>
          <a:p>
            <a:r>
              <a:rPr lang="en-US"/>
              <a:t>WEB524 - Creating a Persistent Store</a:t>
            </a:r>
            <a:endParaRPr lang="en-CA"/>
          </a:p>
        </p:txBody>
      </p:sp>
      <p:sp>
        <p:nvSpPr>
          <p:cNvPr id="5" name="Slide Number Placeholder 4">
            <a:extLst>
              <a:ext uri="{FF2B5EF4-FFF2-40B4-BE49-F238E27FC236}">
                <a16:creationId xmlns:a16="http://schemas.microsoft.com/office/drawing/2014/main" id="{D8499133-C142-4210-B480-7E599FEDA427}"/>
              </a:ext>
            </a:extLst>
          </p:cNvPr>
          <p:cNvSpPr>
            <a:spLocks noGrp="1"/>
          </p:cNvSpPr>
          <p:nvPr>
            <p:ph type="sldNum" sz="quarter" idx="12"/>
          </p:nvPr>
        </p:nvSpPr>
        <p:spPr/>
        <p:txBody>
          <a:bodyPr/>
          <a:lstStyle/>
          <a:p>
            <a:fld id="{8EA89E5F-593A-478B-8992-236FB4D0359B}" type="slidenum">
              <a:rPr lang="en-CA" smtClean="0"/>
              <a:t>20</a:t>
            </a:fld>
            <a:endParaRPr lang="en-CA"/>
          </a:p>
        </p:txBody>
      </p:sp>
    </p:spTree>
    <p:extLst>
      <p:ext uri="{BB962C8B-B14F-4D97-AF65-F5344CB8AC3E}">
        <p14:creationId xmlns:p14="http://schemas.microsoft.com/office/powerpoint/2010/main" val="3853325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8F04D-ADA7-4D34-A00D-74322F6EC825}"/>
              </a:ext>
            </a:extLst>
          </p:cNvPr>
          <p:cNvSpPr>
            <a:spLocks noGrp="1"/>
          </p:cNvSpPr>
          <p:nvPr>
            <p:ph type="title"/>
          </p:nvPr>
        </p:nvSpPr>
        <p:spPr/>
        <p:txBody>
          <a:bodyPr/>
          <a:lstStyle/>
          <a:p>
            <a:r>
              <a:rPr lang="en-CA" dirty="0"/>
              <a:t>Configuring Migrations</a:t>
            </a:r>
          </a:p>
        </p:txBody>
      </p:sp>
      <p:sp>
        <p:nvSpPr>
          <p:cNvPr id="3" name="Content Placeholder 2">
            <a:extLst>
              <a:ext uri="{FF2B5EF4-FFF2-40B4-BE49-F238E27FC236}">
                <a16:creationId xmlns:a16="http://schemas.microsoft.com/office/drawing/2014/main" id="{58D80628-5AAF-41C7-82AB-C86A9CE07BED}"/>
              </a:ext>
            </a:extLst>
          </p:cNvPr>
          <p:cNvSpPr>
            <a:spLocks noGrp="1"/>
          </p:cNvSpPr>
          <p:nvPr>
            <p:ph idx="1"/>
          </p:nvPr>
        </p:nvSpPr>
        <p:spPr/>
        <p:txBody>
          <a:bodyPr>
            <a:normAutofit fontScale="92500" lnSpcReduction="10000"/>
          </a:bodyPr>
          <a:lstStyle/>
          <a:p>
            <a:pPr marL="0" indent="0">
              <a:buNone/>
            </a:pPr>
            <a:r>
              <a:rPr lang="en-CA" dirty="0"/>
              <a:t>Using Migrations requires three simple tasks:</a:t>
            </a:r>
          </a:p>
          <a:p>
            <a:pPr marL="971550" lvl="1" indent="-514350">
              <a:buFont typeface="+mj-lt"/>
              <a:buAutoNum type="arabicPeriod"/>
            </a:pPr>
            <a:r>
              <a:rPr lang="en-CA" dirty="0"/>
              <a:t>Enable migrations.</a:t>
            </a:r>
          </a:p>
          <a:p>
            <a:pPr marL="971550" lvl="1" indent="-514350">
              <a:buFont typeface="+mj-lt"/>
              <a:buAutoNum type="arabicPeriod"/>
            </a:pPr>
            <a:r>
              <a:rPr lang="en-CA" dirty="0"/>
              <a:t>After a change (or set of changes), add a “migration” definition.</a:t>
            </a:r>
          </a:p>
          <a:p>
            <a:pPr marL="971550" lvl="1" indent="-514350">
              <a:buFont typeface="+mj-lt"/>
              <a:buAutoNum type="arabicPeriod"/>
            </a:pPr>
            <a:r>
              <a:rPr lang="en-CA" dirty="0"/>
              <a:t>Update the data store.</a:t>
            </a:r>
          </a:p>
          <a:p>
            <a:endParaRPr lang="en-CA" dirty="0"/>
          </a:p>
          <a:p>
            <a:pPr marL="0" indent="0">
              <a:buNone/>
            </a:pPr>
            <a:r>
              <a:rPr lang="en-CA" dirty="0"/>
              <a:t>How to Enable Migrations:</a:t>
            </a:r>
          </a:p>
          <a:p>
            <a:pPr lvl="1"/>
            <a:r>
              <a:rPr lang="en-CA" dirty="0"/>
              <a:t>In Visual Studio, open the Package Manager Console.</a:t>
            </a:r>
          </a:p>
          <a:p>
            <a:pPr lvl="1"/>
            <a:r>
              <a:rPr lang="en-CA" dirty="0"/>
              <a:t>Type the following command. After you do this, you will not have to do it again for the current project: </a:t>
            </a:r>
            <a:r>
              <a:rPr lang="en-CA" i="1" dirty="0"/>
              <a:t>enable-migrations</a:t>
            </a:r>
          </a:p>
          <a:p>
            <a:pPr lvl="1"/>
            <a:r>
              <a:rPr lang="en-CA" dirty="0"/>
              <a:t>This command configures the base, or start state, of your design model classes and persistent store implementation. The following is a typical result from running the “enable-migrations” command:</a:t>
            </a:r>
          </a:p>
        </p:txBody>
      </p:sp>
      <p:sp>
        <p:nvSpPr>
          <p:cNvPr id="4" name="Footer Placeholder 3">
            <a:extLst>
              <a:ext uri="{FF2B5EF4-FFF2-40B4-BE49-F238E27FC236}">
                <a16:creationId xmlns:a16="http://schemas.microsoft.com/office/drawing/2014/main" id="{629B4AEE-B03B-4FB2-BF00-711D980910B1}"/>
              </a:ext>
            </a:extLst>
          </p:cNvPr>
          <p:cNvSpPr>
            <a:spLocks noGrp="1"/>
          </p:cNvSpPr>
          <p:nvPr>
            <p:ph type="ftr" sz="quarter" idx="11"/>
          </p:nvPr>
        </p:nvSpPr>
        <p:spPr/>
        <p:txBody>
          <a:bodyPr/>
          <a:lstStyle/>
          <a:p>
            <a:r>
              <a:rPr lang="en-US"/>
              <a:t>WEB524 - Creating a Persistent Store</a:t>
            </a:r>
            <a:endParaRPr lang="en-CA"/>
          </a:p>
        </p:txBody>
      </p:sp>
      <p:sp>
        <p:nvSpPr>
          <p:cNvPr id="5" name="Slide Number Placeholder 4">
            <a:extLst>
              <a:ext uri="{FF2B5EF4-FFF2-40B4-BE49-F238E27FC236}">
                <a16:creationId xmlns:a16="http://schemas.microsoft.com/office/drawing/2014/main" id="{B26AAACD-A726-4D90-8B47-0F8576B02D15}"/>
              </a:ext>
            </a:extLst>
          </p:cNvPr>
          <p:cNvSpPr>
            <a:spLocks noGrp="1"/>
          </p:cNvSpPr>
          <p:nvPr>
            <p:ph type="sldNum" sz="quarter" idx="12"/>
          </p:nvPr>
        </p:nvSpPr>
        <p:spPr/>
        <p:txBody>
          <a:bodyPr/>
          <a:lstStyle/>
          <a:p>
            <a:fld id="{8EA89E5F-593A-478B-8992-236FB4D0359B}" type="slidenum">
              <a:rPr lang="en-CA" smtClean="0"/>
              <a:t>21</a:t>
            </a:fld>
            <a:endParaRPr lang="en-CA"/>
          </a:p>
        </p:txBody>
      </p:sp>
    </p:spTree>
    <p:extLst>
      <p:ext uri="{BB962C8B-B14F-4D97-AF65-F5344CB8AC3E}">
        <p14:creationId xmlns:p14="http://schemas.microsoft.com/office/powerpoint/2010/main" val="2328516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13211C-065C-411D-B26E-9EAFB80B4B11}"/>
              </a:ext>
            </a:extLst>
          </p:cNvPr>
          <p:cNvPicPr>
            <a:picLocks noChangeAspect="1"/>
          </p:cNvPicPr>
          <p:nvPr/>
        </p:nvPicPr>
        <p:blipFill>
          <a:blip r:embed="rId2"/>
          <a:stretch>
            <a:fillRect/>
          </a:stretch>
        </p:blipFill>
        <p:spPr>
          <a:xfrm>
            <a:off x="1153885" y="1062172"/>
            <a:ext cx="9884229" cy="4733656"/>
          </a:xfrm>
          <a:prstGeom prst="rect">
            <a:avLst/>
          </a:prstGeom>
        </p:spPr>
      </p:pic>
      <p:sp>
        <p:nvSpPr>
          <p:cNvPr id="2" name="Footer Placeholder 1">
            <a:extLst>
              <a:ext uri="{FF2B5EF4-FFF2-40B4-BE49-F238E27FC236}">
                <a16:creationId xmlns:a16="http://schemas.microsoft.com/office/drawing/2014/main" id="{81BAA668-68F9-44A8-BB88-D05657B146BB}"/>
              </a:ext>
            </a:extLst>
          </p:cNvPr>
          <p:cNvSpPr>
            <a:spLocks noGrp="1"/>
          </p:cNvSpPr>
          <p:nvPr>
            <p:ph type="ftr" sz="quarter" idx="11"/>
          </p:nvPr>
        </p:nvSpPr>
        <p:spPr/>
        <p:txBody>
          <a:bodyPr/>
          <a:lstStyle/>
          <a:p>
            <a:r>
              <a:rPr lang="en-US"/>
              <a:t>WEB524 - Creating a Persistent Store</a:t>
            </a:r>
            <a:endParaRPr lang="en-CA"/>
          </a:p>
        </p:txBody>
      </p:sp>
      <p:sp>
        <p:nvSpPr>
          <p:cNvPr id="3" name="Slide Number Placeholder 2">
            <a:extLst>
              <a:ext uri="{FF2B5EF4-FFF2-40B4-BE49-F238E27FC236}">
                <a16:creationId xmlns:a16="http://schemas.microsoft.com/office/drawing/2014/main" id="{BB2DB70E-C4B1-4499-A563-170583423D1C}"/>
              </a:ext>
            </a:extLst>
          </p:cNvPr>
          <p:cNvSpPr>
            <a:spLocks noGrp="1"/>
          </p:cNvSpPr>
          <p:nvPr>
            <p:ph type="sldNum" sz="quarter" idx="12"/>
          </p:nvPr>
        </p:nvSpPr>
        <p:spPr/>
        <p:txBody>
          <a:bodyPr/>
          <a:lstStyle/>
          <a:p>
            <a:fld id="{8EA89E5F-593A-478B-8992-236FB4D0359B}" type="slidenum">
              <a:rPr lang="en-CA" smtClean="0"/>
              <a:t>22</a:t>
            </a:fld>
            <a:endParaRPr lang="en-CA"/>
          </a:p>
        </p:txBody>
      </p:sp>
    </p:spTree>
    <p:extLst>
      <p:ext uri="{BB962C8B-B14F-4D97-AF65-F5344CB8AC3E}">
        <p14:creationId xmlns:p14="http://schemas.microsoft.com/office/powerpoint/2010/main" val="147577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8064-F42E-4056-81D4-691F2BF9CA3D}"/>
              </a:ext>
            </a:extLst>
          </p:cNvPr>
          <p:cNvSpPr>
            <a:spLocks noGrp="1"/>
          </p:cNvSpPr>
          <p:nvPr>
            <p:ph type="title"/>
          </p:nvPr>
        </p:nvSpPr>
        <p:spPr/>
        <p:txBody>
          <a:bodyPr/>
          <a:lstStyle/>
          <a:p>
            <a:r>
              <a:rPr lang="en-CA" dirty="0"/>
              <a:t>Enabling Migrations</a:t>
            </a:r>
          </a:p>
        </p:txBody>
      </p:sp>
      <p:sp>
        <p:nvSpPr>
          <p:cNvPr id="3" name="Content Placeholder 2">
            <a:extLst>
              <a:ext uri="{FF2B5EF4-FFF2-40B4-BE49-F238E27FC236}">
                <a16:creationId xmlns:a16="http://schemas.microsoft.com/office/drawing/2014/main" id="{715DC05D-04C0-4883-B8A4-33A027771058}"/>
              </a:ext>
            </a:extLst>
          </p:cNvPr>
          <p:cNvSpPr>
            <a:spLocks noGrp="1"/>
          </p:cNvSpPr>
          <p:nvPr>
            <p:ph idx="1"/>
          </p:nvPr>
        </p:nvSpPr>
        <p:spPr/>
        <p:txBody>
          <a:bodyPr/>
          <a:lstStyle/>
          <a:p>
            <a:r>
              <a:rPr lang="en-CA" dirty="0"/>
              <a:t>After running the command, look in the Solution Explorer. </a:t>
            </a:r>
          </a:p>
          <a:p>
            <a:r>
              <a:rPr lang="en-CA" dirty="0"/>
              <a:t>You will notice a new “Migrations” folder and two new code files.</a:t>
            </a:r>
          </a:p>
          <a:p>
            <a:r>
              <a:rPr lang="en-CA" dirty="0"/>
              <a:t>The classes in these code files are</a:t>
            </a:r>
            <a:br>
              <a:rPr lang="en-CA" dirty="0"/>
            </a:br>
            <a:r>
              <a:rPr lang="en-CA" dirty="0"/>
              <a:t>used by the Entity Framework</a:t>
            </a:r>
            <a:br>
              <a:rPr lang="en-CA" dirty="0"/>
            </a:br>
            <a:r>
              <a:rPr lang="en-CA" dirty="0"/>
              <a:t>data migrator process and by the</a:t>
            </a:r>
            <a:br>
              <a:rPr lang="en-CA" dirty="0"/>
            </a:br>
            <a:r>
              <a:rPr lang="en-CA" dirty="0"/>
              <a:t>Microsoft Azure services</a:t>
            </a:r>
            <a:br>
              <a:rPr lang="en-CA" dirty="0"/>
            </a:br>
            <a:r>
              <a:rPr lang="en-CA" dirty="0"/>
              <a:t>publishing process.</a:t>
            </a:r>
          </a:p>
          <a:p>
            <a:r>
              <a:rPr lang="en-CA" dirty="0"/>
              <a:t>Typically, we do not edit these</a:t>
            </a:r>
            <a:br>
              <a:rPr lang="en-CA" dirty="0"/>
            </a:br>
            <a:r>
              <a:rPr lang="en-CA" dirty="0"/>
              <a:t>classes.</a:t>
            </a:r>
          </a:p>
        </p:txBody>
      </p:sp>
      <p:pic>
        <p:nvPicPr>
          <p:cNvPr id="4" name="Picture 3">
            <a:extLst>
              <a:ext uri="{FF2B5EF4-FFF2-40B4-BE49-F238E27FC236}">
                <a16:creationId xmlns:a16="http://schemas.microsoft.com/office/drawing/2014/main" id="{86CFC48E-12B4-4479-85D3-5E84112EB511}"/>
              </a:ext>
            </a:extLst>
          </p:cNvPr>
          <p:cNvPicPr>
            <a:picLocks noChangeAspect="1"/>
          </p:cNvPicPr>
          <p:nvPr/>
        </p:nvPicPr>
        <p:blipFill>
          <a:blip r:embed="rId2"/>
          <a:stretch>
            <a:fillRect/>
          </a:stretch>
        </p:blipFill>
        <p:spPr>
          <a:xfrm>
            <a:off x="6177643" y="2871875"/>
            <a:ext cx="5176157" cy="3207116"/>
          </a:xfrm>
          <a:prstGeom prst="rect">
            <a:avLst/>
          </a:prstGeom>
          <a:ln>
            <a:solidFill>
              <a:schemeClr val="tx1"/>
            </a:solidFill>
          </a:ln>
        </p:spPr>
      </p:pic>
      <p:sp>
        <p:nvSpPr>
          <p:cNvPr id="5" name="Footer Placeholder 4">
            <a:extLst>
              <a:ext uri="{FF2B5EF4-FFF2-40B4-BE49-F238E27FC236}">
                <a16:creationId xmlns:a16="http://schemas.microsoft.com/office/drawing/2014/main" id="{CA29F5D3-85FD-4E39-9208-6A10B915000D}"/>
              </a:ext>
            </a:extLst>
          </p:cNvPr>
          <p:cNvSpPr>
            <a:spLocks noGrp="1"/>
          </p:cNvSpPr>
          <p:nvPr>
            <p:ph type="ftr" sz="quarter" idx="11"/>
          </p:nvPr>
        </p:nvSpPr>
        <p:spPr/>
        <p:txBody>
          <a:bodyPr/>
          <a:lstStyle/>
          <a:p>
            <a:r>
              <a:rPr lang="en-US"/>
              <a:t>WEB524 - Creating a Persistent Store</a:t>
            </a:r>
            <a:endParaRPr lang="en-CA"/>
          </a:p>
        </p:txBody>
      </p:sp>
      <p:sp>
        <p:nvSpPr>
          <p:cNvPr id="6" name="Slide Number Placeholder 5">
            <a:extLst>
              <a:ext uri="{FF2B5EF4-FFF2-40B4-BE49-F238E27FC236}">
                <a16:creationId xmlns:a16="http://schemas.microsoft.com/office/drawing/2014/main" id="{F65D39ED-6C02-4C26-A1CB-3106E1FB6299}"/>
              </a:ext>
            </a:extLst>
          </p:cNvPr>
          <p:cNvSpPr>
            <a:spLocks noGrp="1"/>
          </p:cNvSpPr>
          <p:nvPr>
            <p:ph type="sldNum" sz="quarter" idx="12"/>
          </p:nvPr>
        </p:nvSpPr>
        <p:spPr/>
        <p:txBody>
          <a:bodyPr/>
          <a:lstStyle/>
          <a:p>
            <a:fld id="{8EA89E5F-593A-478B-8992-236FB4D0359B}" type="slidenum">
              <a:rPr lang="en-CA" smtClean="0"/>
              <a:t>23</a:t>
            </a:fld>
            <a:endParaRPr lang="en-CA"/>
          </a:p>
        </p:txBody>
      </p:sp>
    </p:spTree>
    <p:extLst>
      <p:ext uri="{BB962C8B-B14F-4D97-AF65-F5344CB8AC3E}">
        <p14:creationId xmlns:p14="http://schemas.microsoft.com/office/powerpoint/2010/main" val="1748122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9B613-5010-42DE-A952-DC3997669440}"/>
              </a:ext>
            </a:extLst>
          </p:cNvPr>
          <p:cNvSpPr>
            <a:spLocks noGrp="1"/>
          </p:cNvSpPr>
          <p:nvPr>
            <p:ph type="title"/>
          </p:nvPr>
        </p:nvSpPr>
        <p:spPr/>
        <p:txBody>
          <a:bodyPr/>
          <a:lstStyle/>
          <a:p>
            <a:r>
              <a:rPr lang="en-CA" dirty="0"/>
              <a:t>Updating Migration Definitions</a:t>
            </a:r>
          </a:p>
        </p:txBody>
      </p:sp>
      <p:sp>
        <p:nvSpPr>
          <p:cNvPr id="3" name="Content Placeholder 2">
            <a:extLst>
              <a:ext uri="{FF2B5EF4-FFF2-40B4-BE49-F238E27FC236}">
                <a16:creationId xmlns:a16="http://schemas.microsoft.com/office/drawing/2014/main" id="{92BB958E-9142-4A28-AA7D-7009B9BCBEFF}"/>
              </a:ext>
            </a:extLst>
          </p:cNvPr>
          <p:cNvSpPr>
            <a:spLocks noGrp="1"/>
          </p:cNvSpPr>
          <p:nvPr>
            <p:ph idx="1"/>
          </p:nvPr>
        </p:nvSpPr>
        <p:spPr/>
        <p:txBody>
          <a:bodyPr>
            <a:normAutofit fontScale="92500" lnSpcReduction="20000"/>
          </a:bodyPr>
          <a:lstStyle/>
          <a:p>
            <a:r>
              <a:rPr lang="en-CA" dirty="0"/>
              <a:t>If you have existing data and have not made a change to your design model classes then you can skip the second task.</a:t>
            </a:r>
          </a:p>
          <a:p>
            <a:r>
              <a:rPr lang="en-CA" dirty="0"/>
              <a:t>Read the package manager console messages carefully – it will tell you the status.</a:t>
            </a:r>
          </a:p>
          <a:p>
            <a:r>
              <a:rPr lang="en-CA" dirty="0"/>
              <a:t>Later, whenever you have made a change to your design model classes, do the second task by executing the following two commands in the Package Manager Console:</a:t>
            </a:r>
            <a:br>
              <a:rPr lang="en-CA" dirty="0"/>
            </a:br>
            <a:br>
              <a:rPr lang="en-CA" dirty="0"/>
            </a:br>
            <a:r>
              <a:rPr lang="en-CA" dirty="0"/>
              <a:t>   PM&gt; </a:t>
            </a:r>
            <a:r>
              <a:rPr lang="en-CA" i="1" dirty="0"/>
              <a:t>add-migration </a:t>
            </a:r>
            <a:r>
              <a:rPr lang="en-CA" i="1" dirty="0" err="1"/>
              <a:t>descriptive_name_for_the_change</a:t>
            </a:r>
            <a:r>
              <a:rPr lang="en-CA" i="1" dirty="0"/>
              <a:t>  </a:t>
            </a:r>
            <a:br>
              <a:rPr lang="en-CA" i="1" dirty="0"/>
            </a:br>
            <a:r>
              <a:rPr lang="en-CA" i="1" dirty="0"/>
              <a:t>   </a:t>
            </a:r>
            <a:r>
              <a:rPr lang="en-CA" dirty="0"/>
              <a:t>PM&gt; </a:t>
            </a:r>
            <a:r>
              <a:rPr lang="en-CA" i="1" dirty="0"/>
              <a:t>update-database</a:t>
            </a:r>
          </a:p>
          <a:p>
            <a:r>
              <a:rPr lang="en-CA" dirty="0"/>
              <a:t>If you anticipate performing many changes then you can do the add-migration and update-database several times, or you could just make all your changes and run these commands once.</a:t>
            </a:r>
          </a:p>
        </p:txBody>
      </p:sp>
      <p:sp>
        <p:nvSpPr>
          <p:cNvPr id="4" name="Footer Placeholder 3">
            <a:extLst>
              <a:ext uri="{FF2B5EF4-FFF2-40B4-BE49-F238E27FC236}">
                <a16:creationId xmlns:a16="http://schemas.microsoft.com/office/drawing/2014/main" id="{8293D5BA-AEA4-4A1B-A65F-4859CE08E341}"/>
              </a:ext>
            </a:extLst>
          </p:cNvPr>
          <p:cNvSpPr>
            <a:spLocks noGrp="1"/>
          </p:cNvSpPr>
          <p:nvPr>
            <p:ph type="ftr" sz="quarter" idx="11"/>
          </p:nvPr>
        </p:nvSpPr>
        <p:spPr/>
        <p:txBody>
          <a:bodyPr/>
          <a:lstStyle/>
          <a:p>
            <a:r>
              <a:rPr lang="en-US"/>
              <a:t>WEB524 - Creating a Persistent Store</a:t>
            </a:r>
            <a:endParaRPr lang="en-CA"/>
          </a:p>
        </p:txBody>
      </p:sp>
      <p:sp>
        <p:nvSpPr>
          <p:cNvPr id="5" name="Slide Number Placeholder 4">
            <a:extLst>
              <a:ext uri="{FF2B5EF4-FFF2-40B4-BE49-F238E27FC236}">
                <a16:creationId xmlns:a16="http://schemas.microsoft.com/office/drawing/2014/main" id="{09AFCCD8-C6F8-4C10-933A-FDCCEBF8D47B}"/>
              </a:ext>
            </a:extLst>
          </p:cNvPr>
          <p:cNvSpPr>
            <a:spLocks noGrp="1"/>
          </p:cNvSpPr>
          <p:nvPr>
            <p:ph type="sldNum" sz="quarter" idx="12"/>
          </p:nvPr>
        </p:nvSpPr>
        <p:spPr/>
        <p:txBody>
          <a:bodyPr/>
          <a:lstStyle/>
          <a:p>
            <a:fld id="{8EA89E5F-593A-478B-8992-236FB4D0359B}" type="slidenum">
              <a:rPr lang="en-CA" smtClean="0"/>
              <a:t>24</a:t>
            </a:fld>
            <a:endParaRPr lang="en-CA"/>
          </a:p>
        </p:txBody>
      </p:sp>
    </p:spTree>
    <p:extLst>
      <p:ext uri="{BB962C8B-B14F-4D97-AF65-F5344CB8AC3E}">
        <p14:creationId xmlns:p14="http://schemas.microsoft.com/office/powerpoint/2010/main" val="3867984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7329-C970-429B-9C94-96A1143460BF}"/>
              </a:ext>
            </a:extLst>
          </p:cNvPr>
          <p:cNvSpPr>
            <a:spLocks noGrp="1"/>
          </p:cNvSpPr>
          <p:nvPr>
            <p:ph type="title"/>
          </p:nvPr>
        </p:nvSpPr>
        <p:spPr/>
        <p:txBody>
          <a:bodyPr/>
          <a:lstStyle/>
          <a:p>
            <a:r>
              <a:rPr lang="en-CA" dirty="0"/>
              <a:t>Migration Notes</a:t>
            </a:r>
          </a:p>
        </p:txBody>
      </p:sp>
      <p:sp>
        <p:nvSpPr>
          <p:cNvPr id="3" name="Content Placeholder 2">
            <a:extLst>
              <a:ext uri="{FF2B5EF4-FFF2-40B4-BE49-F238E27FC236}">
                <a16:creationId xmlns:a16="http://schemas.microsoft.com/office/drawing/2014/main" id="{164C9C9D-30F7-4CF7-91C0-5A700D802448}"/>
              </a:ext>
            </a:extLst>
          </p:cNvPr>
          <p:cNvSpPr>
            <a:spLocks noGrp="1"/>
          </p:cNvSpPr>
          <p:nvPr>
            <p:ph idx="1"/>
          </p:nvPr>
        </p:nvSpPr>
        <p:spPr/>
        <p:txBody>
          <a:bodyPr>
            <a:normAutofit fontScale="92500" lnSpcReduction="10000"/>
          </a:bodyPr>
          <a:lstStyle/>
          <a:p>
            <a:r>
              <a:rPr lang="en-CA" dirty="0"/>
              <a:t>Working with migrations is simple but it is easy to make it more complicated than it is.</a:t>
            </a:r>
          </a:p>
          <a:p>
            <a:r>
              <a:rPr lang="en-CA" dirty="0"/>
              <a:t>Follow the guidance in this slide.</a:t>
            </a:r>
          </a:p>
          <a:p>
            <a:r>
              <a:rPr lang="en-CA" dirty="0"/>
              <a:t>There’s some reference information that you could read/skim, to learn more about the technology:</a:t>
            </a:r>
          </a:p>
          <a:p>
            <a:pPr lvl="1"/>
            <a:r>
              <a:rPr lang="en-CA" dirty="0">
                <a:hlinkClick r:id="rId2"/>
              </a:rPr>
              <a:t>Introduction and overview – Code First Migrations</a:t>
            </a:r>
            <a:endParaRPr lang="en-CA" dirty="0"/>
          </a:p>
          <a:p>
            <a:r>
              <a:rPr lang="en-CA" dirty="0"/>
              <a:t>What can you do if you run into trouble while using/configuring migrations? Try this, before contacting your teacher:</a:t>
            </a:r>
          </a:p>
          <a:p>
            <a:pPr marL="914400" lvl="1" indent="-457200">
              <a:buFont typeface="+mj-lt"/>
              <a:buAutoNum type="arabicPeriod"/>
            </a:pPr>
            <a:r>
              <a:rPr lang="en-CA" dirty="0"/>
              <a:t>In Visual Studio Solution Explorer, delete the Migrations folder.</a:t>
            </a:r>
          </a:p>
          <a:p>
            <a:pPr marL="914400" lvl="1" indent="-457200">
              <a:buFont typeface="+mj-lt"/>
              <a:buAutoNum type="arabicPeriod"/>
            </a:pPr>
            <a:r>
              <a:rPr lang="en-CA" dirty="0"/>
              <a:t>Do the first task described above – enable-migrations – which will re-write/re-create the migration code.</a:t>
            </a:r>
          </a:p>
        </p:txBody>
      </p:sp>
      <p:sp>
        <p:nvSpPr>
          <p:cNvPr id="4" name="Footer Placeholder 3">
            <a:extLst>
              <a:ext uri="{FF2B5EF4-FFF2-40B4-BE49-F238E27FC236}">
                <a16:creationId xmlns:a16="http://schemas.microsoft.com/office/drawing/2014/main" id="{28476279-AFF5-488F-B8DD-EAFBE4A35061}"/>
              </a:ext>
            </a:extLst>
          </p:cNvPr>
          <p:cNvSpPr>
            <a:spLocks noGrp="1"/>
          </p:cNvSpPr>
          <p:nvPr>
            <p:ph type="ftr" sz="quarter" idx="11"/>
          </p:nvPr>
        </p:nvSpPr>
        <p:spPr/>
        <p:txBody>
          <a:bodyPr/>
          <a:lstStyle/>
          <a:p>
            <a:r>
              <a:rPr lang="en-US"/>
              <a:t>WEB524 - Creating a Persistent Store</a:t>
            </a:r>
            <a:endParaRPr lang="en-CA"/>
          </a:p>
        </p:txBody>
      </p:sp>
      <p:sp>
        <p:nvSpPr>
          <p:cNvPr id="5" name="Slide Number Placeholder 4">
            <a:extLst>
              <a:ext uri="{FF2B5EF4-FFF2-40B4-BE49-F238E27FC236}">
                <a16:creationId xmlns:a16="http://schemas.microsoft.com/office/drawing/2014/main" id="{50622D68-2456-42A5-8759-C66AD16B796B}"/>
              </a:ext>
            </a:extLst>
          </p:cNvPr>
          <p:cNvSpPr>
            <a:spLocks noGrp="1"/>
          </p:cNvSpPr>
          <p:nvPr>
            <p:ph type="sldNum" sz="quarter" idx="12"/>
          </p:nvPr>
        </p:nvSpPr>
        <p:spPr/>
        <p:txBody>
          <a:bodyPr/>
          <a:lstStyle/>
          <a:p>
            <a:fld id="{8EA89E5F-593A-478B-8992-236FB4D0359B}" type="slidenum">
              <a:rPr lang="en-CA" smtClean="0"/>
              <a:t>25</a:t>
            </a:fld>
            <a:endParaRPr lang="en-CA"/>
          </a:p>
        </p:txBody>
      </p:sp>
    </p:spTree>
    <p:extLst>
      <p:ext uri="{BB962C8B-B14F-4D97-AF65-F5344CB8AC3E}">
        <p14:creationId xmlns:p14="http://schemas.microsoft.com/office/powerpoint/2010/main" val="1455838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6A72-ABDE-FD41-4641-6B137F4D0E55}"/>
              </a:ext>
            </a:extLst>
          </p:cNvPr>
          <p:cNvSpPr>
            <a:spLocks noGrp="1"/>
          </p:cNvSpPr>
          <p:nvPr>
            <p:ph type="title"/>
          </p:nvPr>
        </p:nvSpPr>
        <p:spPr/>
        <p:txBody>
          <a:bodyPr/>
          <a:lstStyle/>
          <a:p>
            <a:r>
              <a:rPr lang="en-US" dirty="0"/>
              <a:t>Major Design Model Changes</a:t>
            </a:r>
            <a:endParaRPr lang="en-CA" dirty="0"/>
          </a:p>
        </p:txBody>
      </p:sp>
      <p:sp>
        <p:nvSpPr>
          <p:cNvPr id="3" name="Content Placeholder 2">
            <a:extLst>
              <a:ext uri="{FF2B5EF4-FFF2-40B4-BE49-F238E27FC236}">
                <a16:creationId xmlns:a16="http://schemas.microsoft.com/office/drawing/2014/main" id="{738E4D41-5CE6-F3DA-3FD8-2EAB3E89195D}"/>
              </a:ext>
            </a:extLst>
          </p:cNvPr>
          <p:cNvSpPr>
            <a:spLocks noGrp="1"/>
          </p:cNvSpPr>
          <p:nvPr>
            <p:ph idx="1"/>
          </p:nvPr>
        </p:nvSpPr>
        <p:spPr/>
        <p:txBody>
          <a:bodyPr/>
          <a:lstStyle/>
          <a:p>
            <a:r>
              <a:rPr lang="en-CA" dirty="0"/>
              <a:t>Changes to an existing property’s configuration will work correctly for data transformations and conversions that are implicit.</a:t>
            </a:r>
          </a:p>
          <a:p>
            <a:r>
              <a:rPr lang="en-CA" dirty="0"/>
              <a:t>These “widening” transformations will work without any additional code or data preparation.</a:t>
            </a:r>
          </a:p>
          <a:p>
            <a:r>
              <a:rPr lang="en-CA" dirty="0"/>
              <a:t>For our changes, let’s attempt to ensure that our changes are implicit in nature.</a:t>
            </a:r>
          </a:p>
          <a:p>
            <a:endParaRPr lang="en-CA" dirty="0"/>
          </a:p>
        </p:txBody>
      </p:sp>
      <p:sp>
        <p:nvSpPr>
          <p:cNvPr id="4" name="Footer Placeholder 3">
            <a:extLst>
              <a:ext uri="{FF2B5EF4-FFF2-40B4-BE49-F238E27FC236}">
                <a16:creationId xmlns:a16="http://schemas.microsoft.com/office/drawing/2014/main" id="{D8AA398B-8F2A-0084-B847-CFA99B58547C}"/>
              </a:ext>
            </a:extLst>
          </p:cNvPr>
          <p:cNvSpPr>
            <a:spLocks noGrp="1"/>
          </p:cNvSpPr>
          <p:nvPr>
            <p:ph type="ftr" sz="quarter" idx="11"/>
          </p:nvPr>
        </p:nvSpPr>
        <p:spPr/>
        <p:txBody>
          <a:bodyPr/>
          <a:lstStyle/>
          <a:p>
            <a:r>
              <a:rPr lang="en-US"/>
              <a:t>WEB524 - Creating a Persistent Store</a:t>
            </a:r>
            <a:endParaRPr lang="en-CA"/>
          </a:p>
        </p:txBody>
      </p:sp>
      <p:sp>
        <p:nvSpPr>
          <p:cNvPr id="5" name="Slide Number Placeholder 4">
            <a:extLst>
              <a:ext uri="{FF2B5EF4-FFF2-40B4-BE49-F238E27FC236}">
                <a16:creationId xmlns:a16="http://schemas.microsoft.com/office/drawing/2014/main" id="{B1F8A855-803A-04DF-C4F1-51AFB77D5910}"/>
              </a:ext>
            </a:extLst>
          </p:cNvPr>
          <p:cNvSpPr>
            <a:spLocks noGrp="1"/>
          </p:cNvSpPr>
          <p:nvPr>
            <p:ph type="sldNum" sz="quarter" idx="12"/>
          </p:nvPr>
        </p:nvSpPr>
        <p:spPr/>
        <p:txBody>
          <a:bodyPr/>
          <a:lstStyle/>
          <a:p>
            <a:fld id="{8EA89E5F-593A-478B-8992-236FB4D0359B}" type="slidenum">
              <a:rPr lang="en-CA" smtClean="0"/>
              <a:t>26</a:t>
            </a:fld>
            <a:endParaRPr lang="en-CA"/>
          </a:p>
        </p:txBody>
      </p:sp>
    </p:spTree>
    <p:extLst>
      <p:ext uri="{BB962C8B-B14F-4D97-AF65-F5344CB8AC3E}">
        <p14:creationId xmlns:p14="http://schemas.microsoft.com/office/powerpoint/2010/main" val="3652875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A2DA2-C248-4297-854F-C93B697418A9}"/>
              </a:ext>
            </a:extLst>
          </p:cNvPr>
          <p:cNvSpPr>
            <a:spLocks noGrp="1"/>
          </p:cNvSpPr>
          <p:nvPr>
            <p:ph type="title"/>
          </p:nvPr>
        </p:nvSpPr>
        <p:spPr/>
        <p:txBody>
          <a:bodyPr/>
          <a:lstStyle/>
          <a:p>
            <a:r>
              <a:rPr lang="en-CA" dirty="0"/>
              <a:t>Major Design Model Changes</a:t>
            </a:r>
          </a:p>
        </p:txBody>
      </p:sp>
      <p:sp>
        <p:nvSpPr>
          <p:cNvPr id="3" name="Content Placeholder 2">
            <a:extLst>
              <a:ext uri="{FF2B5EF4-FFF2-40B4-BE49-F238E27FC236}">
                <a16:creationId xmlns:a16="http://schemas.microsoft.com/office/drawing/2014/main" id="{DAEB8CE1-742E-403B-BF97-4C963E2D8A6A}"/>
              </a:ext>
            </a:extLst>
          </p:cNvPr>
          <p:cNvSpPr>
            <a:spLocks noGrp="1"/>
          </p:cNvSpPr>
          <p:nvPr>
            <p:ph idx="1"/>
          </p:nvPr>
        </p:nvSpPr>
        <p:spPr/>
        <p:txBody>
          <a:bodyPr>
            <a:normAutofit fontScale="85000" lnSpcReduction="20000"/>
          </a:bodyPr>
          <a:lstStyle/>
          <a:p>
            <a:r>
              <a:rPr lang="en-CA" dirty="0"/>
              <a:t>If the data transformation/conversion is “narrowing” in nature, which could cause loss of data or precision, then you must inspect and/or prepare the data before and after the property configuration change.</a:t>
            </a:r>
          </a:p>
          <a:p>
            <a:r>
              <a:rPr lang="en-CA" dirty="0"/>
              <a:t>For example, if you plan to add a [</a:t>
            </a:r>
            <a:r>
              <a:rPr lang="en-CA" dirty="0" err="1"/>
              <a:t>StringLength</a:t>
            </a:r>
            <a:r>
              <a:rPr lang="en-CA" dirty="0"/>
              <a:t>(200)] attribute to a string property that did not have such an attribute already, it is possible that some objects in the data store will have property values that exceed 200 characters in length.</a:t>
            </a:r>
          </a:p>
          <a:p>
            <a:r>
              <a:rPr lang="en-CA" dirty="0"/>
              <a:t>Before editing the property configuration, you must locate, and potentially edit/truncate, the existing data, so that the property configuration change will succeed.</a:t>
            </a:r>
          </a:p>
          <a:p>
            <a:r>
              <a:rPr lang="en-CA" dirty="0"/>
              <a:t>For example, if you plan to convert a double property into an integer property, it is possible that some existing objects will have real numbers (with a decimal portion) in the property value.  Before editing the property configuration, you must locate and edit the existing data.</a:t>
            </a:r>
          </a:p>
        </p:txBody>
      </p:sp>
      <p:sp>
        <p:nvSpPr>
          <p:cNvPr id="4" name="Footer Placeholder 3">
            <a:extLst>
              <a:ext uri="{FF2B5EF4-FFF2-40B4-BE49-F238E27FC236}">
                <a16:creationId xmlns:a16="http://schemas.microsoft.com/office/drawing/2014/main" id="{9A695D55-70C7-4018-BB27-4887AD6E0665}"/>
              </a:ext>
            </a:extLst>
          </p:cNvPr>
          <p:cNvSpPr>
            <a:spLocks noGrp="1"/>
          </p:cNvSpPr>
          <p:nvPr>
            <p:ph type="ftr" sz="quarter" idx="11"/>
          </p:nvPr>
        </p:nvSpPr>
        <p:spPr/>
        <p:txBody>
          <a:bodyPr/>
          <a:lstStyle/>
          <a:p>
            <a:r>
              <a:rPr lang="en-US"/>
              <a:t>WEB524 - Creating a Persistent Store</a:t>
            </a:r>
            <a:endParaRPr lang="en-CA"/>
          </a:p>
        </p:txBody>
      </p:sp>
      <p:sp>
        <p:nvSpPr>
          <p:cNvPr id="5" name="Slide Number Placeholder 4">
            <a:extLst>
              <a:ext uri="{FF2B5EF4-FFF2-40B4-BE49-F238E27FC236}">
                <a16:creationId xmlns:a16="http://schemas.microsoft.com/office/drawing/2014/main" id="{1D3ACCA7-FE48-422B-871C-5B95F54561E3}"/>
              </a:ext>
            </a:extLst>
          </p:cNvPr>
          <p:cNvSpPr>
            <a:spLocks noGrp="1"/>
          </p:cNvSpPr>
          <p:nvPr>
            <p:ph type="sldNum" sz="quarter" idx="12"/>
          </p:nvPr>
        </p:nvSpPr>
        <p:spPr/>
        <p:txBody>
          <a:bodyPr/>
          <a:lstStyle/>
          <a:p>
            <a:fld id="{8EA89E5F-593A-478B-8992-236FB4D0359B}" type="slidenum">
              <a:rPr lang="en-CA" smtClean="0"/>
              <a:t>27</a:t>
            </a:fld>
            <a:endParaRPr lang="en-CA"/>
          </a:p>
        </p:txBody>
      </p:sp>
    </p:spTree>
    <p:extLst>
      <p:ext uri="{BB962C8B-B14F-4D97-AF65-F5344CB8AC3E}">
        <p14:creationId xmlns:p14="http://schemas.microsoft.com/office/powerpoint/2010/main" val="382268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FFD03-2C31-4BB0-ABA2-BF5D8BB7E835}"/>
              </a:ext>
            </a:extLst>
          </p:cNvPr>
          <p:cNvSpPr>
            <a:spLocks noGrp="1"/>
          </p:cNvSpPr>
          <p:nvPr>
            <p:ph type="title"/>
          </p:nvPr>
        </p:nvSpPr>
        <p:spPr/>
        <p:txBody>
          <a:bodyPr/>
          <a:lstStyle/>
          <a:p>
            <a:r>
              <a:rPr lang="en-CA" dirty="0"/>
              <a:t>Alternative Strategy to Preserve Data</a:t>
            </a:r>
          </a:p>
        </p:txBody>
      </p:sp>
      <p:sp>
        <p:nvSpPr>
          <p:cNvPr id="3" name="Content Placeholder 2">
            <a:extLst>
              <a:ext uri="{FF2B5EF4-FFF2-40B4-BE49-F238E27FC236}">
                <a16:creationId xmlns:a16="http://schemas.microsoft.com/office/drawing/2014/main" id="{541DB084-2CE2-4046-BB32-879BA5442885}"/>
              </a:ext>
            </a:extLst>
          </p:cNvPr>
          <p:cNvSpPr>
            <a:spLocks noGrp="1"/>
          </p:cNvSpPr>
          <p:nvPr>
            <p:ph idx="1"/>
          </p:nvPr>
        </p:nvSpPr>
        <p:spPr/>
        <p:txBody>
          <a:bodyPr>
            <a:normAutofit/>
          </a:bodyPr>
          <a:lstStyle/>
          <a:p>
            <a:r>
              <a:rPr lang="en-CA" dirty="0"/>
              <a:t>An alternative strategy, which works for existing in-production apps, would involve several tasks:</a:t>
            </a:r>
          </a:p>
          <a:p>
            <a:pPr marL="914400" lvl="1" indent="-457200">
              <a:buFont typeface="+mj-lt"/>
              <a:buAutoNum type="arabicPeriod"/>
            </a:pPr>
            <a:r>
              <a:rPr lang="en-CA" dirty="0"/>
              <a:t>Add a new property, which will hold the destination value.</a:t>
            </a:r>
          </a:p>
          <a:p>
            <a:pPr marL="914400" lvl="1" indent="-457200">
              <a:buFont typeface="+mj-lt"/>
              <a:buAutoNum type="arabicPeriod"/>
            </a:pPr>
            <a:r>
              <a:rPr lang="en-CA" dirty="0"/>
              <a:t>As a special task, go through all objects in the entity set, and use data from the existing property to populate the desired value in the new property.</a:t>
            </a:r>
          </a:p>
          <a:p>
            <a:pPr marL="914400" lvl="1" indent="-457200">
              <a:buFont typeface="+mj-lt"/>
              <a:buAutoNum type="arabicPeriod"/>
            </a:pPr>
            <a:r>
              <a:rPr lang="en-CA" dirty="0"/>
              <a:t>If you want to start using the new property in your manager and controller code, go ahead.</a:t>
            </a:r>
          </a:p>
          <a:p>
            <a:pPr marL="914400" lvl="1" indent="-457200">
              <a:buFont typeface="+mj-lt"/>
              <a:buAutoNum type="arabicPeriod"/>
            </a:pPr>
            <a:r>
              <a:rPr lang="en-CA" dirty="0"/>
              <a:t>Alternatively, you could delete the old property, add it back again with the desired data type, go through all the objects in the entity set to copy from the property added in step 1 above, to the just-added-again property, and then finally, delete the property added in step 1 above</a:t>
            </a:r>
          </a:p>
        </p:txBody>
      </p:sp>
      <p:sp>
        <p:nvSpPr>
          <p:cNvPr id="4" name="Footer Placeholder 3">
            <a:extLst>
              <a:ext uri="{FF2B5EF4-FFF2-40B4-BE49-F238E27FC236}">
                <a16:creationId xmlns:a16="http://schemas.microsoft.com/office/drawing/2014/main" id="{864B3C65-41F7-466E-B290-661309B4A1F7}"/>
              </a:ext>
            </a:extLst>
          </p:cNvPr>
          <p:cNvSpPr>
            <a:spLocks noGrp="1"/>
          </p:cNvSpPr>
          <p:nvPr>
            <p:ph type="ftr" sz="quarter" idx="11"/>
          </p:nvPr>
        </p:nvSpPr>
        <p:spPr/>
        <p:txBody>
          <a:bodyPr/>
          <a:lstStyle/>
          <a:p>
            <a:r>
              <a:rPr lang="en-US"/>
              <a:t>WEB524 - Creating a Persistent Store</a:t>
            </a:r>
            <a:endParaRPr lang="en-CA"/>
          </a:p>
        </p:txBody>
      </p:sp>
      <p:sp>
        <p:nvSpPr>
          <p:cNvPr id="5" name="Slide Number Placeholder 4">
            <a:extLst>
              <a:ext uri="{FF2B5EF4-FFF2-40B4-BE49-F238E27FC236}">
                <a16:creationId xmlns:a16="http://schemas.microsoft.com/office/drawing/2014/main" id="{EB47407C-2562-41D5-ACC3-5086D18530EA}"/>
              </a:ext>
            </a:extLst>
          </p:cNvPr>
          <p:cNvSpPr>
            <a:spLocks noGrp="1"/>
          </p:cNvSpPr>
          <p:nvPr>
            <p:ph type="sldNum" sz="quarter" idx="12"/>
          </p:nvPr>
        </p:nvSpPr>
        <p:spPr/>
        <p:txBody>
          <a:bodyPr/>
          <a:lstStyle/>
          <a:p>
            <a:fld id="{8EA89E5F-593A-478B-8992-236FB4D0359B}" type="slidenum">
              <a:rPr lang="en-CA" smtClean="0"/>
              <a:t>28</a:t>
            </a:fld>
            <a:endParaRPr lang="en-CA"/>
          </a:p>
        </p:txBody>
      </p:sp>
    </p:spTree>
    <p:extLst>
      <p:ext uri="{BB962C8B-B14F-4D97-AF65-F5344CB8AC3E}">
        <p14:creationId xmlns:p14="http://schemas.microsoft.com/office/powerpoint/2010/main" val="1767861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3FC0-2EC0-4E8F-9DF8-F3C50BF3D702}"/>
              </a:ext>
            </a:extLst>
          </p:cNvPr>
          <p:cNvSpPr>
            <a:spLocks noGrp="1"/>
          </p:cNvSpPr>
          <p:nvPr>
            <p:ph type="title"/>
          </p:nvPr>
        </p:nvSpPr>
        <p:spPr/>
        <p:txBody>
          <a:bodyPr/>
          <a:lstStyle/>
          <a:p>
            <a:r>
              <a:rPr lang="en-CA" dirty="0"/>
              <a:t>Real-world in-production handling of database changes</a:t>
            </a:r>
          </a:p>
        </p:txBody>
      </p:sp>
      <p:sp>
        <p:nvSpPr>
          <p:cNvPr id="3" name="Content Placeholder 2">
            <a:extLst>
              <a:ext uri="{FF2B5EF4-FFF2-40B4-BE49-F238E27FC236}">
                <a16:creationId xmlns:a16="http://schemas.microsoft.com/office/drawing/2014/main" id="{2E6081E4-E3E8-4F19-BD40-B89CC783D5B7}"/>
              </a:ext>
            </a:extLst>
          </p:cNvPr>
          <p:cNvSpPr>
            <a:spLocks noGrp="1"/>
          </p:cNvSpPr>
          <p:nvPr>
            <p:ph idx="1"/>
          </p:nvPr>
        </p:nvSpPr>
        <p:spPr/>
        <p:txBody>
          <a:bodyPr>
            <a:normAutofit fontScale="92500" lnSpcReduction="10000"/>
          </a:bodyPr>
          <a:lstStyle/>
          <a:p>
            <a:r>
              <a:rPr lang="en-CA" dirty="0"/>
              <a:t>Real-world in-production apps tend to separate the persistence layer from the application.</a:t>
            </a:r>
          </a:p>
          <a:p>
            <a:r>
              <a:rPr lang="en-CA" dirty="0"/>
              <a:t>In this technique, we create a “class library” project that defines and hosts the design model classes and data context. This action creates a “persistence layer” (aka “data layer” in some documentation sets).</a:t>
            </a:r>
          </a:p>
          <a:p>
            <a:r>
              <a:rPr lang="en-CA" dirty="0"/>
              <a:t>In a web app project, we “add a reference” to the persistence layer, so that our Manager class can work with the data.</a:t>
            </a:r>
          </a:p>
          <a:p>
            <a:r>
              <a:rPr lang="en-CA" dirty="0"/>
              <a:t>When we need changes to the database, then we can use traditional database administration tools to perform the modifications or Migrations. </a:t>
            </a:r>
          </a:p>
          <a:p>
            <a:r>
              <a:rPr lang="en-CA" dirty="0"/>
              <a:t>If not using Migrations, we modify the code in the persistence layer project to match the new reality in the persistence layer.</a:t>
            </a:r>
          </a:p>
        </p:txBody>
      </p:sp>
      <p:sp>
        <p:nvSpPr>
          <p:cNvPr id="4" name="Footer Placeholder 3">
            <a:extLst>
              <a:ext uri="{FF2B5EF4-FFF2-40B4-BE49-F238E27FC236}">
                <a16:creationId xmlns:a16="http://schemas.microsoft.com/office/drawing/2014/main" id="{7718C051-2DEA-4DAB-BA5A-816A38CB6CE3}"/>
              </a:ext>
            </a:extLst>
          </p:cNvPr>
          <p:cNvSpPr>
            <a:spLocks noGrp="1"/>
          </p:cNvSpPr>
          <p:nvPr>
            <p:ph type="ftr" sz="quarter" idx="11"/>
          </p:nvPr>
        </p:nvSpPr>
        <p:spPr/>
        <p:txBody>
          <a:bodyPr/>
          <a:lstStyle/>
          <a:p>
            <a:r>
              <a:rPr lang="en-US"/>
              <a:t>WEB524 - Creating a Persistent Store</a:t>
            </a:r>
            <a:endParaRPr lang="en-CA"/>
          </a:p>
        </p:txBody>
      </p:sp>
      <p:sp>
        <p:nvSpPr>
          <p:cNvPr id="5" name="Slide Number Placeholder 4">
            <a:extLst>
              <a:ext uri="{FF2B5EF4-FFF2-40B4-BE49-F238E27FC236}">
                <a16:creationId xmlns:a16="http://schemas.microsoft.com/office/drawing/2014/main" id="{C6A9F2DF-4B72-4B00-B6FE-1977A6316776}"/>
              </a:ext>
            </a:extLst>
          </p:cNvPr>
          <p:cNvSpPr>
            <a:spLocks noGrp="1"/>
          </p:cNvSpPr>
          <p:nvPr>
            <p:ph type="sldNum" sz="quarter" idx="12"/>
          </p:nvPr>
        </p:nvSpPr>
        <p:spPr/>
        <p:txBody>
          <a:bodyPr/>
          <a:lstStyle/>
          <a:p>
            <a:fld id="{8EA89E5F-593A-478B-8992-236FB4D0359B}" type="slidenum">
              <a:rPr lang="en-CA" smtClean="0"/>
              <a:t>29</a:t>
            </a:fld>
            <a:endParaRPr lang="en-CA"/>
          </a:p>
        </p:txBody>
      </p:sp>
    </p:spTree>
    <p:extLst>
      <p:ext uri="{BB962C8B-B14F-4D97-AF65-F5344CB8AC3E}">
        <p14:creationId xmlns:p14="http://schemas.microsoft.com/office/powerpoint/2010/main" val="2351524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4422-830C-44FE-AAD3-E3C62C4D27D0}"/>
              </a:ext>
            </a:extLst>
          </p:cNvPr>
          <p:cNvSpPr>
            <a:spLocks noGrp="1"/>
          </p:cNvSpPr>
          <p:nvPr>
            <p:ph type="title"/>
          </p:nvPr>
        </p:nvSpPr>
        <p:spPr/>
        <p:txBody>
          <a:bodyPr/>
          <a:lstStyle/>
          <a:p>
            <a:r>
              <a:rPr lang="en-CA" dirty="0"/>
              <a:t>Review Week 7</a:t>
            </a:r>
          </a:p>
        </p:txBody>
      </p:sp>
      <p:sp>
        <p:nvSpPr>
          <p:cNvPr id="3" name="Content Placeholder 2">
            <a:extLst>
              <a:ext uri="{FF2B5EF4-FFF2-40B4-BE49-F238E27FC236}">
                <a16:creationId xmlns:a16="http://schemas.microsoft.com/office/drawing/2014/main" id="{E1A937C8-0EE4-4063-AD26-3873DA66A182}"/>
              </a:ext>
            </a:extLst>
          </p:cNvPr>
          <p:cNvSpPr>
            <a:spLocks noGrp="1"/>
          </p:cNvSpPr>
          <p:nvPr>
            <p:ph idx="1"/>
          </p:nvPr>
        </p:nvSpPr>
        <p:spPr/>
        <p:txBody>
          <a:bodyPr>
            <a:normAutofit fontScale="92500" lnSpcReduction="10000"/>
          </a:bodyPr>
          <a:lstStyle/>
          <a:p>
            <a:r>
              <a:rPr lang="en-CA" dirty="0"/>
              <a:t>You were introduced to security.</a:t>
            </a:r>
          </a:p>
          <a:p>
            <a:r>
              <a:rPr lang="en-CA" dirty="0"/>
              <a:t>You created a new project that used the built-in Visual Studio MVC Web App template configured to use “Individual User Accounts”.</a:t>
            </a:r>
          </a:p>
          <a:p>
            <a:r>
              <a:rPr lang="en-CA" dirty="0"/>
              <a:t>You saw that there were no design model classes.  Visual Studio creates a new web app with the foundational components and expects that you will add your own data model.</a:t>
            </a:r>
          </a:p>
          <a:p>
            <a:r>
              <a:rPr lang="en-CA" dirty="0"/>
              <a:t>You saw that the data context class was located in an </a:t>
            </a:r>
            <a:r>
              <a:rPr lang="en-CA" dirty="0" err="1"/>
              <a:t>IdentityModels.cs</a:t>
            </a:r>
            <a:r>
              <a:rPr lang="en-CA" dirty="0"/>
              <a:t> code file.  A web app with security needs the foundational components needed for identity management, authentication, and authorization.  This source code file configures some of these components, including the data context.</a:t>
            </a:r>
          </a:p>
        </p:txBody>
      </p:sp>
      <p:sp>
        <p:nvSpPr>
          <p:cNvPr id="4" name="Footer Placeholder 3">
            <a:extLst>
              <a:ext uri="{FF2B5EF4-FFF2-40B4-BE49-F238E27FC236}">
                <a16:creationId xmlns:a16="http://schemas.microsoft.com/office/drawing/2014/main" id="{83260A10-53FD-47AD-A6B9-888FD1241F36}"/>
              </a:ext>
            </a:extLst>
          </p:cNvPr>
          <p:cNvSpPr>
            <a:spLocks noGrp="1"/>
          </p:cNvSpPr>
          <p:nvPr>
            <p:ph type="ftr" sz="quarter" idx="11"/>
          </p:nvPr>
        </p:nvSpPr>
        <p:spPr/>
        <p:txBody>
          <a:bodyPr/>
          <a:lstStyle/>
          <a:p>
            <a:r>
              <a:rPr lang="en-US"/>
              <a:t>WEB524 - Creating a Persistent Store</a:t>
            </a:r>
            <a:endParaRPr lang="en-CA"/>
          </a:p>
        </p:txBody>
      </p:sp>
      <p:sp>
        <p:nvSpPr>
          <p:cNvPr id="5" name="Slide Number Placeholder 4">
            <a:extLst>
              <a:ext uri="{FF2B5EF4-FFF2-40B4-BE49-F238E27FC236}">
                <a16:creationId xmlns:a16="http://schemas.microsoft.com/office/drawing/2014/main" id="{4421EEFD-85FE-4C3B-91F8-501E54917775}"/>
              </a:ext>
            </a:extLst>
          </p:cNvPr>
          <p:cNvSpPr>
            <a:spLocks noGrp="1"/>
          </p:cNvSpPr>
          <p:nvPr>
            <p:ph type="sldNum" sz="quarter" idx="12"/>
          </p:nvPr>
        </p:nvSpPr>
        <p:spPr/>
        <p:txBody>
          <a:bodyPr/>
          <a:lstStyle/>
          <a:p>
            <a:fld id="{8EA89E5F-593A-478B-8992-236FB4D0359B}" type="slidenum">
              <a:rPr lang="en-CA" smtClean="0"/>
              <a:t>3</a:t>
            </a:fld>
            <a:endParaRPr lang="en-CA"/>
          </a:p>
        </p:txBody>
      </p:sp>
    </p:spTree>
    <p:extLst>
      <p:ext uri="{BB962C8B-B14F-4D97-AF65-F5344CB8AC3E}">
        <p14:creationId xmlns:p14="http://schemas.microsoft.com/office/powerpoint/2010/main" val="1437116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DC968-544F-4841-95F6-106D40B1C0F3}"/>
              </a:ext>
            </a:extLst>
          </p:cNvPr>
          <p:cNvSpPr>
            <a:spLocks noGrp="1"/>
          </p:cNvSpPr>
          <p:nvPr>
            <p:ph type="title"/>
          </p:nvPr>
        </p:nvSpPr>
        <p:spPr/>
        <p:txBody>
          <a:bodyPr/>
          <a:lstStyle/>
          <a:p>
            <a:r>
              <a:rPr lang="en-CA" dirty="0" err="1"/>
              <a:t>CustomStoreForCarBusiness</a:t>
            </a:r>
            <a:r>
              <a:rPr lang="en-CA" dirty="0"/>
              <a:t> Code Example</a:t>
            </a:r>
          </a:p>
        </p:txBody>
      </p:sp>
      <p:sp>
        <p:nvSpPr>
          <p:cNvPr id="3" name="Content Placeholder 2">
            <a:extLst>
              <a:ext uri="{FF2B5EF4-FFF2-40B4-BE49-F238E27FC236}">
                <a16:creationId xmlns:a16="http://schemas.microsoft.com/office/drawing/2014/main" id="{8F7BE970-E7AC-4D2E-9B37-87A02BA94DCA}"/>
              </a:ext>
            </a:extLst>
          </p:cNvPr>
          <p:cNvSpPr>
            <a:spLocks noGrp="1"/>
          </p:cNvSpPr>
          <p:nvPr>
            <p:ph idx="1"/>
          </p:nvPr>
        </p:nvSpPr>
        <p:spPr/>
        <p:txBody>
          <a:bodyPr/>
          <a:lstStyle/>
          <a:p>
            <a:r>
              <a:rPr lang="en-CA" dirty="0"/>
              <a:t>Open and study the </a:t>
            </a:r>
            <a:r>
              <a:rPr lang="en-CA" b="1" dirty="0" err="1"/>
              <a:t>CustomStoreForCarBusiness</a:t>
            </a:r>
            <a:r>
              <a:rPr lang="en-CA" dirty="0"/>
              <a:t> code example.</a:t>
            </a:r>
          </a:p>
          <a:p>
            <a:r>
              <a:rPr lang="en-CA" dirty="0"/>
              <a:t>Our problem domain is the familiar car business. It has classes for Country, Manufacturer, and Vehicle.</a:t>
            </a:r>
          </a:p>
          <a:p>
            <a:r>
              <a:rPr lang="en-CA" dirty="0"/>
              <a:t>A country has zero or more manufacturers.</a:t>
            </a:r>
          </a:p>
          <a:p>
            <a:r>
              <a:rPr lang="en-CA" dirty="0"/>
              <a:t>A manufacturer has a collection of vehicles.</a:t>
            </a:r>
          </a:p>
          <a:p>
            <a:r>
              <a:rPr lang="en-CA" dirty="0"/>
              <a:t>A vehicle is associated with one manufacturer.</a:t>
            </a:r>
          </a:p>
        </p:txBody>
      </p:sp>
      <p:sp>
        <p:nvSpPr>
          <p:cNvPr id="4" name="Footer Placeholder 3">
            <a:extLst>
              <a:ext uri="{FF2B5EF4-FFF2-40B4-BE49-F238E27FC236}">
                <a16:creationId xmlns:a16="http://schemas.microsoft.com/office/drawing/2014/main" id="{E82B85B6-35FE-454E-A1BB-4EF26AC3B0B9}"/>
              </a:ext>
            </a:extLst>
          </p:cNvPr>
          <p:cNvSpPr>
            <a:spLocks noGrp="1"/>
          </p:cNvSpPr>
          <p:nvPr>
            <p:ph type="ftr" sz="quarter" idx="11"/>
          </p:nvPr>
        </p:nvSpPr>
        <p:spPr/>
        <p:txBody>
          <a:bodyPr/>
          <a:lstStyle/>
          <a:p>
            <a:r>
              <a:rPr lang="en-US"/>
              <a:t>WEB524 - Creating a Persistent Store</a:t>
            </a:r>
            <a:endParaRPr lang="en-CA"/>
          </a:p>
        </p:txBody>
      </p:sp>
      <p:sp>
        <p:nvSpPr>
          <p:cNvPr id="5" name="Slide Number Placeholder 4">
            <a:extLst>
              <a:ext uri="{FF2B5EF4-FFF2-40B4-BE49-F238E27FC236}">
                <a16:creationId xmlns:a16="http://schemas.microsoft.com/office/drawing/2014/main" id="{3276C9E6-D826-4666-B63A-5E904A9F8A05}"/>
              </a:ext>
            </a:extLst>
          </p:cNvPr>
          <p:cNvSpPr>
            <a:spLocks noGrp="1"/>
          </p:cNvSpPr>
          <p:nvPr>
            <p:ph type="sldNum" sz="quarter" idx="12"/>
          </p:nvPr>
        </p:nvSpPr>
        <p:spPr/>
        <p:txBody>
          <a:bodyPr/>
          <a:lstStyle/>
          <a:p>
            <a:fld id="{8EA89E5F-593A-478B-8992-236FB4D0359B}" type="slidenum">
              <a:rPr lang="en-CA" smtClean="0"/>
              <a:t>30</a:t>
            </a:fld>
            <a:endParaRPr lang="en-CA"/>
          </a:p>
        </p:txBody>
      </p:sp>
    </p:spTree>
    <p:extLst>
      <p:ext uri="{BB962C8B-B14F-4D97-AF65-F5344CB8AC3E}">
        <p14:creationId xmlns:p14="http://schemas.microsoft.com/office/powerpoint/2010/main" val="3160589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21D78-06E2-4218-A434-BA73EA23C4BC}"/>
              </a:ext>
            </a:extLst>
          </p:cNvPr>
          <p:cNvSpPr>
            <a:spLocks noGrp="1"/>
          </p:cNvSpPr>
          <p:nvPr>
            <p:ph type="title"/>
          </p:nvPr>
        </p:nvSpPr>
        <p:spPr/>
        <p:txBody>
          <a:bodyPr/>
          <a:lstStyle/>
          <a:p>
            <a:r>
              <a:rPr lang="en-CA" dirty="0"/>
              <a:t>Review of Persistent Storage in MVC</a:t>
            </a:r>
          </a:p>
        </p:txBody>
      </p:sp>
      <p:sp>
        <p:nvSpPr>
          <p:cNvPr id="3" name="Content Placeholder 2">
            <a:extLst>
              <a:ext uri="{FF2B5EF4-FFF2-40B4-BE49-F238E27FC236}">
                <a16:creationId xmlns:a16="http://schemas.microsoft.com/office/drawing/2014/main" id="{C3E0593C-ADB0-4CB2-BD36-1D04B528DFB9}"/>
              </a:ext>
            </a:extLst>
          </p:cNvPr>
          <p:cNvSpPr>
            <a:spLocks noGrp="1"/>
          </p:cNvSpPr>
          <p:nvPr>
            <p:ph idx="1"/>
          </p:nvPr>
        </p:nvSpPr>
        <p:spPr/>
        <p:txBody>
          <a:bodyPr>
            <a:normAutofit lnSpcReduction="10000"/>
          </a:bodyPr>
          <a:lstStyle/>
          <a:p>
            <a:r>
              <a:rPr lang="en-CA" dirty="0"/>
              <a:t>In an ASP.NET MVC web app, persistent storage for the data model is provided by the Entity Framework.</a:t>
            </a:r>
          </a:p>
          <a:p>
            <a:r>
              <a:rPr lang="en-CA" dirty="0"/>
              <a:t>You should, review the week 2 lecture notes.  They introduced:</a:t>
            </a:r>
          </a:p>
          <a:p>
            <a:pPr lvl="1"/>
            <a:r>
              <a:rPr lang="en-CA" dirty="0"/>
              <a:t>Persistent data storage in a database</a:t>
            </a:r>
          </a:p>
          <a:p>
            <a:pPr lvl="1"/>
            <a:r>
              <a:rPr lang="en-CA" dirty="0"/>
              <a:t>Facade service (Entity Framework)</a:t>
            </a:r>
          </a:p>
          <a:p>
            <a:pPr lvl="1"/>
            <a:r>
              <a:rPr lang="en-CA" dirty="0"/>
              <a:t>Design model classes</a:t>
            </a:r>
          </a:p>
          <a:p>
            <a:r>
              <a:rPr lang="en-CA" dirty="0"/>
              <a:t>You have created web apps that included those components as part of the new-project template.</a:t>
            </a:r>
          </a:p>
          <a:p>
            <a:r>
              <a:rPr lang="en-CA" dirty="0"/>
              <a:t>You can create and configure these components yourself, but you don’t need to in this course.  But…</a:t>
            </a:r>
          </a:p>
        </p:txBody>
      </p:sp>
      <p:sp>
        <p:nvSpPr>
          <p:cNvPr id="4" name="Footer Placeholder 3">
            <a:extLst>
              <a:ext uri="{FF2B5EF4-FFF2-40B4-BE49-F238E27FC236}">
                <a16:creationId xmlns:a16="http://schemas.microsoft.com/office/drawing/2014/main" id="{FCF231B9-EE87-458B-8ECC-6B7E827D7014}"/>
              </a:ext>
            </a:extLst>
          </p:cNvPr>
          <p:cNvSpPr>
            <a:spLocks noGrp="1"/>
          </p:cNvSpPr>
          <p:nvPr>
            <p:ph type="ftr" sz="quarter" idx="11"/>
          </p:nvPr>
        </p:nvSpPr>
        <p:spPr/>
        <p:txBody>
          <a:bodyPr/>
          <a:lstStyle/>
          <a:p>
            <a:r>
              <a:rPr lang="en-US"/>
              <a:t>WEB524 - Creating a Persistent Store</a:t>
            </a:r>
            <a:endParaRPr lang="en-CA"/>
          </a:p>
        </p:txBody>
      </p:sp>
      <p:sp>
        <p:nvSpPr>
          <p:cNvPr id="5" name="Slide Number Placeholder 4">
            <a:extLst>
              <a:ext uri="{FF2B5EF4-FFF2-40B4-BE49-F238E27FC236}">
                <a16:creationId xmlns:a16="http://schemas.microsoft.com/office/drawing/2014/main" id="{C198C59D-597B-44F9-A937-99DB06D0FD91}"/>
              </a:ext>
            </a:extLst>
          </p:cNvPr>
          <p:cNvSpPr>
            <a:spLocks noGrp="1"/>
          </p:cNvSpPr>
          <p:nvPr>
            <p:ph type="sldNum" sz="quarter" idx="12"/>
          </p:nvPr>
        </p:nvSpPr>
        <p:spPr/>
        <p:txBody>
          <a:bodyPr/>
          <a:lstStyle/>
          <a:p>
            <a:fld id="{8EA89E5F-593A-478B-8992-236FB4D0359B}" type="slidenum">
              <a:rPr lang="en-CA" smtClean="0"/>
              <a:t>4</a:t>
            </a:fld>
            <a:endParaRPr lang="en-CA"/>
          </a:p>
        </p:txBody>
      </p:sp>
    </p:spTree>
    <p:extLst>
      <p:ext uri="{BB962C8B-B14F-4D97-AF65-F5344CB8AC3E}">
        <p14:creationId xmlns:p14="http://schemas.microsoft.com/office/powerpoint/2010/main" val="82032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24C38-5860-4688-BE19-AA2BBF69FB30}"/>
              </a:ext>
            </a:extLst>
          </p:cNvPr>
          <p:cNvSpPr>
            <a:spLocks noGrp="1"/>
          </p:cNvSpPr>
          <p:nvPr>
            <p:ph type="title"/>
          </p:nvPr>
        </p:nvSpPr>
        <p:spPr/>
        <p:txBody>
          <a:bodyPr/>
          <a:lstStyle/>
          <a:p>
            <a:r>
              <a:rPr lang="en-CA" dirty="0"/>
              <a:t>Creating your own Persistence Layer (Existing)</a:t>
            </a:r>
          </a:p>
        </p:txBody>
      </p:sp>
      <p:sp>
        <p:nvSpPr>
          <p:cNvPr id="3" name="Content Placeholder 2">
            <a:extLst>
              <a:ext uri="{FF2B5EF4-FFF2-40B4-BE49-F238E27FC236}">
                <a16:creationId xmlns:a16="http://schemas.microsoft.com/office/drawing/2014/main" id="{798B90DF-11A3-4474-8FC9-8E08E3C5DF1F}"/>
              </a:ext>
            </a:extLst>
          </p:cNvPr>
          <p:cNvSpPr>
            <a:spLocks noGrp="1"/>
          </p:cNvSpPr>
          <p:nvPr>
            <p:ph idx="1"/>
          </p:nvPr>
        </p:nvSpPr>
        <p:spPr/>
        <p:txBody>
          <a:bodyPr>
            <a:normAutofit fontScale="92500" lnSpcReduction="10000"/>
          </a:bodyPr>
          <a:lstStyle/>
          <a:p>
            <a:pPr marL="0" indent="0">
              <a:buNone/>
            </a:pPr>
            <a:r>
              <a:rPr lang="en-CA" dirty="0"/>
              <a:t>If you’re interested in creating your own persistence layer and adding to an existing project:</a:t>
            </a:r>
          </a:p>
          <a:p>
            <a:pPr marL="971550" lvl="1" indent="-514350">
              <a:buFont typeface="+mj-lt"/>
              <a:buAutoNum type="arabicPeriod"/>
            </a:pPr>
            <a:r>
              <a:rPr lang="en-CA" dirty="0"/>
              <a:t>Using the NuGet Package Manager Console,</a:t>
            </a:r>
            <a:br>
              <a:rPr lang="en-CA" dirty="0"/>
            </a:br>
            <a:r>
              <a:rPr lang="en-CA" i="1" dirty="0"/>
              <a:t>install-package </a:t>
            </a:r>
            <a:r>
              <a:rPr lang="en-CA" i="1" dirty="0" err="1"/>
              <a:t>entityframework</a:t>
            </a:r>
            <a:br>
              <a:rPr lang="en-CA" i="1" dirty="0"/>
            </a:br>
            <a:r>
              <a:rPr lang="en-CA" i="1" dirty="0"/>
              <a:t>install-package </a:t>
            </a:r>
            <a:r>
              <a:rPr lang="en-CA" i="1" dirty="0" err="1"/>
              <a:t>automapper</a:t>
            </a:r>
            <a:endParaRPr lang="en-CA" i="1" dirty="0"/>
          </a:p>
          <a:p>
            <a:pPr marL="971550" lvl="1" indent="-514350">
              <a:buFont typeface="+mj-lt"/>
              <a:buAutoNum type="arabicPeriod"/>
            </a:pPr>
            <a:r>
              <a:rPr lang="en-CA" dirty="0"/>
              <a:t>Add a connection string to the web app’s </a:t>
            </a:r>
            <a:r>
              <a:rPr lang="en-CA" i="1" dirty="0" err="1"/>
              <a:t>Web.config</a:t>
            </a:r>
            <a:r>
              <a:rPr lang="en-CA" dirty="0"/>
              <a:t> file.</a:t>
            </a:r>
          </a:p>
          <a:p>
            <a:pPr marL="971550" lvl="1" indent="-514350">
              <a:buFont typeface="+mj-lt"/>
              <a:buAutoNum type="arabicPeriod"/>
            </a:pPr>
            <a:r>
              <a:rPr lang="en-CA" dirty="0"/>
              <a:t>Write one or more design model classes.</a:t>
            </a:r>
          </a:p>
          <a:p>
            <a:pPr marL="971550" lvl="1" indent="-514350">
              <a:buFont typeface="+mj-lt"/>
              <a:buAutoNum type="arabicPeriod"/>
            </a:pPr>
            <a:r>
              <a:rPr lang="en-CA" dirty="0"/>
              <a:t>Write a data context class (that inherits from </a:t>
            </a:r>
            <a:r>
              <a:rPr lang="en-CA" dirty="0" err="1"/>
              <a:t>DbContext</a:t>
            </a:r>
            <a:r>
              <a:rPr lang="en-CA" dirty="0"/>
              <a:t>) and add </a:t>
            </a:r>
            <a:r>
              <a:rPr lang="en-CA" dirty="0" err="1"/>
              <a:t>DbSet</a:t>
            </a:r>
            <a:r>
              <a:rPr lang="en-CA" dirty="0"/>
              <a:t>&lt;</a:t>
            </a:r>
            <a:r>
              <a:rPr lang="en-CA" dirty="0" err="1"/>
              <a:t>TEntity</a:t>
            </a:r>
            <a:r>
              <a:rPr lang="en-CA" dirty="0"/>
              <a:t>&gt; properties for the design model classes that will be persisted.</a:t>
            </a:r>
          </a:p>
          <a:p>
            <a:pPr marL="971550" lvl="1" indent="-514350">
              <a:buFont typeface="+mj-lt"/>
              <a:buAutoNum type="arabicPeriod"/>
            </a:pPr>
            <a:r>
              <a:rPr lang="en-CA" dirty="0"/>
              <a:t>Add a “manager” class that will handle data service tasks for the app.</a:t>
            </a:r>
          </a:p>
          <a:p>
            <a:pPr marL="0" indent="0">
              <a:buNone/>
            </a:pPr>
            <a:r>
              <a:rPr lang="en-CA" dirty="0"/>
              <a:t>After the above steps, you will have a project like template provided by your teacher.</a:t>
            </a:r>
          </a:p>
        </p:txBody>
      </p:sp>
      <p:sp>
        <p:nvSpPr>
          <p:cNvPr id="4" name="Footer Placeholder 3">
            <a:extLst>
              <a:ext uri="{FF2B5EF4-FFF2-40B4-BE49-F238E27FC236}">
                <a16:creationId xmlns:a16="http://schemas.microsoft.com/office/drawing/2014/main" id="{AA0FFD60-BB9D-43FE-B499-CB64A272BA08}"/>
              </a:ext>
            </a:extLst>
          </p:cNvPr>
          <p:cNvSpPr>
            <a:spLocks noGrp="1"/>
          </p:cNvSpPr>
          <p:nvPr>
            <p:ph type="ftr" sz="quarter" idx="11"/>
          </p:nvPr>
        </p:nvSpPr>
        <p:spPr/>
        <p:txBody>
          <a:bodyPr/>
          <a:lstStyle/>
          <a:p>
            <a:r>
              <a:rPr lang="en-US"/>
              <a:t>WEB524 - Creating a Persistent Store</a:t>
            </a:r>
            <a:endParaRPr lang="en-CA"/>
          </a:p>
        </p:txBody>
      </p:sp>
      <p:sp>
        <p:nvSpPr>
          <p:cNvPr id="5" name="Slide Number Placeholder 4">
            <a:extLst>
              <a:ext uri="{FF2B5EF4-FFF2-40B4-BE49-F238E27FC236}">
                <a16:creationId xmlns:a16="http://schemas.microsoft.com/office/drawing/2014/main" id="{6BE0D63F-EEB4-4329-A034-ED6A8A7F84B9}"/>
              </a:ext>
            </a:extLst>
          </p:cNvPr>
          <p:cNvSpPr>
            <a:spLocks noGrp="1"/>
          </p:cNvSpPr>
          <p:nvPr>
            <p:ph type="sldNum" sz="quarter" idx="12"/>
          </p:nvPr>
        </p:nvSpPr>
        <p:spPr/>
        <p:txBody>
          <a:bodyPr/>
          <a:lstStyle/>
          <a:p>
            <a:fld id="{8EA89E5F-593A-478B-8992-236FB4D0359B}" type="slidenum">
              <a:rPr lang="en-CA" smtClean="0"/>
              <a:t>5</a:t>
            </a:fld>
            <a:endParaRPr lang="en-CA"/>
          </a:p>
        </p:txBody>
      </p:sp>
    </p:spTree>
    <p:extLst>
      <p:ext uri="{BB962C8B-B14F-4D97-AF65-F5344CB8AC3E}">
        <p14:creationId xmlns:p14="http://schemas.microsoft.com/office/powerpoint/2010/main" val="3563121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D2EB-1A95-4A36-9EAC-E4A79EC84248}"/>
              </a:ext>
            </a:extLst>
          </p:cNvPr>
          <p:cNvSpPr>
            <a:spLocks noGrp="1"/>
          </p:cNvSpPr>
          <p:nvPr>
            <p:ph type="title"/>
          </p:nvPr>
        </p:nvSpPr>
        <p:spPr/>
        <p:txBody>
          <a:bodyPr/>
          <a:lstStyle/>
          <a:p>
            <a:r>
              <a:rPr lang="en-CA" dirty="0"/>
              <a:t>New Project Template with Authentication</a:t>
            </a:r>
          </a:p>
        </p:txBody>
      </p:sp>
      <p:sp>
        <p:nvSpPr>
          <p:cNvPr id="3" name="Content Placeholder 2">
            <a:extLst>
              <a:ext uri="{FF2B5EF4-FFF2-40B4-BE49-F238E27FC236}">
                <a16:creationId xmlns:a16="http://schemas.microsoft.com/office/drawing/2014/main" id="{441F3F66-BF44-4BC6-96D1-D5CA170DAAD9}"/>
              </a:ext>
            </a:extLst>
          </p:cNvPr>
          <p:cNvSpPr>
            <a:spLocks noGrp="1"/>
          </p:cNvSpPr>
          <p:nvPr>
            <p:ph idx="1"/>
          </p:nvPr>
        </p:nvSpPr>
        <p:spPr/>
        <p:txBody>
          <a:bodyPr>
            <a:normAutofit fontScale="92500" lnSpcReduction="20000"/>
          </a:bodyPr>
          <a:lstStyle/>
          <a:p>
            <a:r>
              <a:rPr lang="en-CA" dirty="0"/>
              <a:t>A new project with security has source code files and classes that are slightly different than those you worked with earlier in the course:</a:t>
            </a:r>
          </a:p>
          <a:p>
            <a:pPr lvl="1"/>
            <a:r>
              <a:rPr lang="en-CA" dirty="0"/>
              <a:t>There are no design model classes</a:t>
            </a:r>
          </a:p>
          <a:p>
            <a:pPr lvl="1"/>
            <a:r>
              <a:rPr lang="en-CA" dirty="0"/>
              <a:t>The data context class is in the </a:t>
            </a:r>
            <a:r>
              <a:rPr lang="en-CA" dirty="0" err="1"/>
              <a:t>IdentityModels.cs</a:t>
            </a:r>
            <a:r>
              <a:rPr lang="en-CA" dirty="0"/>
              <a:t> code file</a:t>
            </a:r>
          </a:p>
          <a:p>
            <a:r>
              <a:rPr lang="en-CA" dirty="0"/>
              <a:t>This kind of project is ready for your own data model.  You will need to:</a:t>
            </a:r>
          </a:p>
          <a:p>
            <a:pPr marL="914400" lvl="1" indent="-457200">
              <a:buFont typeface="+mj-lt"/>
              <a:buAutoNum type="arabicPeriod"/>
            </a:pPr>
            <a:r>
              <a:rPr lang="en-CA" dirty="0"/>
              <a:t>Use the NuGet Package Manager Console, install-package </a:t>
            </a:r>
            <a:r>
              <a:rPr lang="en-CA" dirty="0" err="1"/>
              <a:t>automapper</a:t>
            </a:r>
            <a:r>
              <a:rPr lang="en-CA" dirty="0"/>
              <a:t>.</a:t>
            </a:r>
          </a:p>
          <a:p>
            <a:pPr marL="914400" lvl="1" indent="-457200">
              <a:buFont typeface="+mj-lt"/>
              <a:buAutoNum type="arabicPeriod"/>
            </a:pPr>
            <a:r>
              <a:rPr lang="en-CA" dirty="0"/>
              <a:t>Write one or more design model classes</a:t>
            </a:r>
          </a:p>
          <a:p>
            <a:pPr marL="914400" lvl="1" indent="-457200">
              <a:buFont typeface="+mj-lt"/>
              <a:buAutoNum type="arabicPeriod"/>
            </a:pPr>
            <a:r>
              <a:rPr lang="en-CA" dirty="0"/>
              <a:t>In the data context class, add </a:t>
            </a:r>
            <a:r>
              <a:rPr lang="en-CA" dirty="0" err="1"/>
              <a:t>DbSet</a:t>
            </a:r>
            <a:r>
              <a:rPr lang="en-CA" dirty="0"/>
              <a:t>&lt;</a:t>
            </a:r>
            <a:r>
              <a:rPr lang="en-CA" dirty="0" err="1"/>
              <a:t>TEntity</a:t>
            </a:r>
            <a:r>
              <a:rPr lang="en-CA" dirty="0"/>
              <a:t>&gt; collection properties for the design model classes.</a:t>
            </a:r>
          </a:p>
          <a:p>
            <a:pPr marL="914400" lvl="1" indent="-457200">
              <a:buFont typeface="+mj-lt"/>
              <a:buAutoNum type="arabicPeriod"/>
            </a:pPr>
            <a:r>
              <a:rPr lang="en-CA" dirty="0"/>
              <a:t>Add a “manager” class that will handle data service tasks for the app.</a:t>
            </a:r>
          </a:p>
          <a:p>
            <a:r>
              <a:rPr lang="en-CA" dirty="0"/>
              <a:t>This is still a lot of work!  Your teacher has created another template that captures this work</a:t>
            </a:r>
          </a:p>
        </p:txBody>
      </p:sp>
      <p:sp>
        <p:nvSpPr>
          <p:cNvPr id="4" name="Footer Placeholder 3">
            <a:extLst>
              <a:ext uri="{FF2B5EF4-FFF2-40B4-BE49-F238E27FC236}">
                <a16:creationId xmlns:a16="http://schemas.microsoft.com/office/drawing/2014/main" id="{3CB42AED-39B9-486D-A3CF-63711F34A3F5}"/>
              </a:ext>
            </a:extLst>
          </p:cNvPr>
          <p:cNvSpPr>
            <a:spLocks noGrp="1"/>
          </p:cNvSpPr>
          <p:nvPr>
            <p:ph type="ftr" sz="quarter" idx="11"/>
          </p:nvPr>
        </p:nvSpPr>
        <p:spPr/>
        <p:txBody>
          <a:bodyPr/>
          <a:lstStyle/>
          <a:p>
            <a:r>
              <a:rPr lang="en-US"/>
              <a:t>WEB524 - Creating a Persistent Store</a:t>
            </a:r>
            <a:endParaRPr lang="en-CA"/>
          </a:p>
        </p:txBody>
      </p:sp>
      <p:sp>
        <p:nvSpPr>
          <p:cNvPr id="5" name="Slide Number Placeholder 4">
            <a:extLst>
              <a:ext uri="{FF2B5EF4-FFF2-40B4-BE49-F238E27FC236}">
                <a16:creationId xmlns:a16="http://schemas.microsoft.com/office/drawing/2014/main" id="{62170902-7CAB-49EB-90BD-4285295609EA}"/>
              </a:ext>
            </a:extLst>
          </p:cNvPr>
          <p:cNvSpPr>
            <a:spLocks noGrp="1"/>
          </p:cNvSpPr>
          <p:nvPr>
            <p:ph type="sldNum" sz="quarter" idx="12"/>
          </p:nvPr>
        </p:nvSpPr>
        <p:spPr/>
        <p:txBody>
          <a:bodyPr/>
          <a:lstStyle/>
          <a:p>
            <a:fld id="{8EA89E5F-593A-478B-8992-236FB4D0359B}" type="slidenum">
              <a:rPr lang="en-CA" smtClean="0"/>
              <a:t>6</a:t>
            </a:fld>
            <a:endParaRPr lang="en-CA"/>
          </a:p>
        </p:txBody>
      </p:sp>
    </p:spTree>
    <p:extLst>
      <p:ext uri="{BB962C8B-B14F-4D97-AF65-F5344CB8AC3E}">
        <p14:creationId xmlns:p14="http://schemas.microsoft.com/office/powerpoint/2010/main" val="2988077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C8F13-565E-4F93-98B5-3A48FD2E4BC3}"/>
              </a:ext>
            </a:extLst>
          </p:cNvPr>
          <p:cNvSpPr>
            <a:spLocks noGrp="1"/>
          </p:cNvSpPr>
          <p:nvPr>
            <p:ph type="title"/>
          </p:nvPr>
        </p:nvSpPr>
        <p:spPr/>
        <p:txBody>
          <a:bodyPr/>
          <a:lstStyle/>
          <a:p>
            <a:r>
              <a:rPr lang="en-CA" dirty="0"/>
              <a:t>Web App Project v2 template</a:t>
            </a:r>
          </a:p>
        </p:txBody>
      </p:sp>
      <p:sp>
        <p:nvSpPr>
          <p:cNvPr id="3" name="Content Placeholder 2">
            <a:extLst>
              <a:ext uri="{FF2B5EF4-FFF2-40B4-BE49-F238E27FC236}">
                <a16:creationId xmlns:a16="http://schemas.microsoft.com/office/drawing/2014/main" id="{EBD24F0D-928A-48B7-9167-7105CA044743}"/>
              </a:ext>
            </a:extLst>
          </p:cNvPr>
          <p:cNvSpPr>
            <a:spLocks noGrp="1"/>
          </p:cNvSpPr>
          <p:nvPr>
            <p:ph idx="1"/>
          </p:nvPr>
        </p:nvSpPr>
        <p:spPr/>
        <p:txBody>
          <a:bodyPr>
            <a:normAutofit lnSpcReduction="10000"/>
          </a:bodyPr>
          <a:lstStyle/>
          <a:p>
            <a:r>
              <a:rPr lang="en-CA" dirty="0"/>
              <a:t>This new template includes starter code for the tasks outlined in the previous slide.  You will need to do tasks 2, 3 and 4.</a:t>
            </a:r>
          </a:p>
          <a:p>
            <a:r>
              <a:rPr lang="en-CA" dirty="0"/>
              <a:t>Prepare your computer and test the new template.</a:t>
            </a:r>
          </a:p>
          <a:p>
            <a:pPr marL="914400" lvl="1" indent="-457200">
              <a:buFont typeface="+mj-lt"/>
              <a:buAutoNum type="arabicPeriod"/>
            </a:pPr>
            <a:r>
              <a:rPr lang="en-CA" dirty="0"/>
              <a:t>Download the template and add to the templates folder (just like you did for v1).</a:t>
            </a:r>
          </a:p>
          <a:p>
            <a:pPr marL="914400" lvl="1" indent="-457200">
              <a:buFont typeface="+mj-lt"/>
              <a:buAutoNum type="arabicPeriod"/>
            </a:pPr>
            <a:r>
              <a:rPr lang="en-CA" dirty="0"/>
              <a:t>Create a new throw-away project based on the new template. Build/compile and then run the web app.</a:t>
            </a:r>
          </a:p>
          <a:p>
            <a:pPr marL="914400" lvl="1" indent="-457200">
              <a:buFont typeface="+mj-lt"/>
              <a:buAutoNum type="arabicPeriod"/>
            </a:pPr>
            <a:r>
              <a:rPr lang="en-CA" dirty="0"/>
              <a:t>When the web app loads, the home page outlines two important tasks:</a:t>
            </a:r>
          </a:p>
          <a:p>
            <a:pPr lvl="2"/>
            <a:r>
              <a:rPr lang="en-CA" dirty="0"/>
              <a:t>Customize the role claims.</a:t>
            </a:r>
          </a:p>
          <a:p>
            <a:pPr lvl="2"/>
            <a:r>
              <a:rPr lang="en-CA" dirty="0"/>
              <a:t>Write the design model classes.</a:t>
            </a:r>
          </a:p>
          <a:p>
            <a:pPr marL="914400" lvl="1" indent="-457200">
              <a:buFont typeface="+mj-lt"/>
              <a:buAutoNum type="arabicPeriod"/>
            </a:pPr>
            <a:r>
              <a:rPr lang="en-CA" dirty="0"/>
              <a:t>A full tour of the web app’s features are highlighted in the Task List.  Open it to view the list of “TODO” comment tokens.</a:t>
            </a:r>
          </a:p>
        </p:txBody>
      </p:sp>
      <p:sp>
        <p:nvSpPr>
          <p:cNvPr id="4" name="Footer Placeholder 3">
            <a:extLst>
              <a:ext uri="{FF2B5EF4-FFF2-40B4-BE49-F238E27FC236}">
                <a16:creationId xmlns:a16="http://schemas.microsoft.com/office/drawing/2014/main" id="{06566063-EBA2-4B64-B087-6B0D9AC03FF1}"/>
              </a:ext>
            </a:extLst>
          </p:cNvPr>
          <p:cNvSpPr>
            <a:spLocks noGrp="1"/>
          </p:cNvSpPr>
          <p:nvPr>
            <p:ph type="ftr" sz="quarter" idx="11"/>
          </p:nvPr>
        </p:nvSpPr>
        <p:spPr/>
        <p:txBody>
          <a:bodyPr/>
          <a:lstStyle/>
          <a:p>
            <a:r>
              <a:rPr lang="en-US"/>
              <a:t>WEB524 - Creating a Persistent Store</a:t>
            </a:r>
            <a:endParaRPr lang="en-CA"/>
          </a:p>
        </p:txBody>
      </p:sp>
      <p:sp>
        <p:nvSpPr>
          <p:cNvPr id="5" name="Slide Number Placeholder 4">
            <a:extLst>
              <a:ext uri="{FF2B5EF4-FFF2-40B4-BE49-F238E27FC236}">
                <a16:creationId xmlns:a16="http://schemas.microsoft.com/office/drawing/2014/main" id="{81C775BF-A726-4424-B8F7-9A459C1684B2}"/>
              </a:ext>
            </a:extLst>
          </p:cNvPr>
          <p:cNvSpPr>
            <a:spLocks noGrp="1"/>
          </p:cNvSpPr>
          <p:nvPr>
            <p:ph type="sldNum" sz="quarter" idx="12"/>
          </p:nvPr>
        </p:nvSpPr>
        <p:spPr/>
        <p:txBody>
          <a:bodyPr/>
          <a:lstStyle/>
          <a:p>
            <a:fld id="{8EA89E5F-593A-478B-8992-236FB4D0359B}" type="slidenum">
              <a:rPr lang="en-CA" smtClean="0"/>
              <a:t>7</a:t>
            </a:fld>
            <a:endParaRPr lang="en-CA"/>
          </a:p>
        </p:txBody>
      </p:sp>
    </p:spTree>
    <p:extLst>
      <p:ext uri="{BB962C8B-B14F-4D97-AF65-F5344CB8AC3E}">
        <p14:creationId xmlns:p14="http://schemas.microsoft.com/office/powerpoint/2010/main" val="3527431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40C13-3765-4EE9-8852-ECDC771313D0}"/>
              </a:ext>
            </a:extLst>
          </p:cNvPr>
          <p:cNvSpPr>
            <a:spLocks noGrp="1"/>
          </p:cNvSpPr>
          <p:nvPr>
            <p:ph type="title"/>
          </p:nvPr>
        </p:nvSpPr>
        <p:spPr/>
        <p:txBody>
          <a:bodyPr/>
          <a:lstStyle/>
          <a:p>
            <a:r>
              <a:rPr lang="en-CA" dirty="0"/>
              <a:t>Web App Project v2 template Register</a:t>
            </a:r>
          </a:p>
        </p:txBody>
      </p:sp>
      <p:sp>
        <p:nvSpPr>
          <p:cNvPr id="3" name="Content Placeholder 2">
            <a:extLst>
              <a:ext uri="{FF2B5EF4-FFF2-40B4-BE49-F238E27FC236}">
                <a16:creationId xmlns:a16="http://schemas.microsoft.com/office/drawing/2014/main" id="{E9AFAF38-9852-438C-9477-BEDA8B2B8120}"/>
              </a:ext>
            </a:extLst>
          </p:cNvPr>
          <p:cNvSpPr>
            <a:spLocks noGrp="1"/>
          </p:cNvSpPr>
          <p:nvPr>
            <p:ph idx="1"/>
          </p:nvPr>
        </p:nvSpPr>
        <p:spPr/>
        <p:txBody>
          <a:bodyPr/>
          <a:lstStyle/>
          <a:p>
            <a:r>
              <a:rPr lang="en-CA" dirty="0"/>
              <a:t>If you run the “Register” action, you will notice that the form includes generic or placeholder names for the role claims. </a:t>
            </a:r>
          </a:p>
          <a:p>
            <a:endParaRPr lang="en-CA" dirty="0"/>
          </a:p>
        </p:txBody>
      </p:sp>
      <p:pic>
        <p:nvPicPr>
          <p:cNvPr id="4" name="Picture 3">
            <a:extLst>
              <a:ext uri="{FF2B5EF4-FFF2-40B4-BE49-F238E27FC236}">
                <a16:creationId xmlns:a16="http://schemas.microsoft.com/office/drawing/2014/main" id="{404DE66E-6F7A-480E-9AFB-7CB1E77429D0}"/>
              </a:ext>
            </a:extLst>
          </p:cNvPr>
          <p:cNvPicPr>
            <a:picLocks noChangeAspect="1"/>
          </p:cNvPicPr>
          <p:nvPr/>
        </p:nvPicPr>
        <p:blipFill>
          <a:blip r:embed="rId2"/>
          <a:stretch>
            <a:fillRect/>
          </a:stretch>
        </p:blipFill>
        <p:spPr>
          <a:xfrm>
            <a:off x="2912663" y="2738992"/>
            <a:ext cx="6366674" cy="3279472"/>
          </a:xfrm>
          <a:prstGeom prst="rect">
            <a:avLst/>
          </a:prstGeom>
          <a:ln>
            <a:solidFill>
              <a:schemeClr val="tx1"/>
            </a:solidFill>
          </a:ln>
        </p:spPr>
      </p:pic>
      <p:sp>
        <p:nvSpPr>
          <p:cNvPr id="5" name="Footer Placeholder 4">
            <a:extLst>
              <a:ext uri="{FF2B5EF4-FFF2-40B4-BE49-F238E27FC236}">
                <a16:creationId xmlns:a16="http://schemas.microsoft.com/office/drawing/2014/main" id="{45EC0DCC-C91A-4722-A074-847D657AC469}"/>
              </a:ext>
            </a:extLst>
          </p:cNvPr>
          <p:cNvSpPr>
            <a:spLocks noGrp="1"/>
          </p:cNvSpPr>
          <p:nvPr>
            <p:ph type="ftr" sz="quarter" idx="11"/>
          </p:nvPr>
        </p:nvSpPr>
        <p:spPr/>
        <p:txBody>
          <a:bodyPr/>
          <a:lstStyle/>
          <a:p>
            <a:r>
              <a:rPr lang="en-US"/>
              <a:t>WEB524 - Creating a Persistent Store</a:t>
            </a:r>
            <a:endParaRPr lang="en-CA"/>
          </a:p>
        </p:txBody>
      </p:sp>
      <p:sp>
        <p:nvSpPr>
          <p:cNvPr id="6" name="Slide Number Placeholder 5">
            <a:extLst>
              <a:ext uri="{FF2B5EF4-FFF2-40B4-BE49-F238E27FC236}">
                <a16:creationId xmlns:a16="http://schemas.microsoft.com/office/drawing/2014/main" id="{02F6D36A-AB55-4CB0-A890-AA51EC684A8B}"/>
              </a:ext>
            </a:extLst>
          </p:cNvPr>
          <p:cNvSpPr>
            <a:spLocks noGrp="1"/>
          </p:cNvSpPr>
          <p:nvPr>
            <p:ph type="sldNum" sz="quarter" idx="12"/>
          </p:nvPr>
        </p:nvSpPr>
        <p:spPr/>
        <p:txBody>
          <a:bodyPr/>
          <a:lstStyle/>
          <a:p>
            <a:fld id="{8EA89E5F-593A-478B-8992-236FB4D0359B}" type="slidenum">
              <a:rPr lang="en-CA" smtClean="0"/>
              <a:t>8</a:t>
            </a:fld>
            <a:endParaRPr lang="en-CA"/>
          </a:p>
        </p:txBody>
      </p:sp>
    </p:spTree>
    <p:extLst>
      <p:ext uri="{BB962C8B-B14F-4D97-AF65-F5344CB8AC3E}">
        <p14:creationId xmlns:p14="http://schemas.microsoft.com/office/powerpoint/2010/main" val="2557492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8EB8-4941-43C3-8B59-6CF9AF5AC69C}"/>
              </a:ext>
            </a:extLst>
          </p:cNvPr>
          <p:cNvSpPr>
            <a:spLocks noGrp="1"/>
          </p:cNvSpPr>
          <p:nvPr>
            <p:ph type="title"/>
          </p:nvPr>
        </p:nvSpPr>
        <p:spPr/>
        <p:txBody>
          <a:bodyPr/>
          <a:lstStyle/>
          <a:p>
            <a:r>
              <a:rPr lang="en-CA" dirty="0"/>
              <a:t>Web App Project v2 template Roles</a:t>
            </a:r>
          </a:p>
        </p:txBody>
      </p:sp>
      <p:sp>
        <p:nvSpPr>
          <p:cNvPr id="3" name="Content Placeholder 2">
            <a:extLst>
              <a:ext uri="{FF2B5EF4-FFF2-40B4-BE49-F238E27FC236}">
                <a16:creationId xmlns:a16="http://schemas.microsoft.com/office/drawing/2014/main" id="{AF6C27E8-68A1-4BE1-ACD5-F1E721895F9E}"/>
              </a:ext>
            </a:extLst>
          </p:cNvPr>
          <p:cNvSpPr>
            <a:spLocks noGrp="1"/>
          </p:cNvSpPr>
          <p:nvPr>
            <p:ph idx="1"/>
          </p:nvPr>
        </p:nvSpPr>
        <p:spPr/>
        <p:txBody>
          <a:bodyPr/>
          <a:lstStyle/>
          <a:p>
            <a:r>
              <a:rPr lang="en-CA" dirty="0"/>
              <a:t>The roles, e.g. </a:t>
            </a:r>
            <a:r>
              <a:rPr lang="en-CA" dirty="0" err="1"/>
              <a:t>RoleOne</a:t>
            </a:r>
            <a:r>
              <a:rPr lang="en-CA" dirty="0"/>
              <a:t>, </a:t>
            </a:r>
            <a:r>
              <a:rPr lang="en-CA" dirty="0" err="1"/>
              <a:t>RoleTwo</a:t>
            </a:r>
            <a:r>
              <a:rPr lang="en-CA" dirty="0"/>
              <a:t>, </a:t>
            </a:r>
            <a:r>
              <a:rPr lang="en-CA" dirty="0" err="1"/>
              <a:t>RoleThree</a:t>
            </a:r>
            <a:r>
              <a:rPr lang="en-CA" dirty="0"/>
              <a:t>, will not show up on the page until you load them in the persistent storage.</a:t>
            </a:r>
          </a:p>
          <a:p>
            <a:r>
              <a:rPr lang="en-CA" dirty="0"/>
              <a:t>In the project template, they are defined in the GET </a:t>
            </a:r>
            <a:r>
              <a:rPr lang="en-CA" i="1" dirty="0"/>
              <a:t>(form-building)</a:t>
            </a:r>
            <a:r>
              <a:rPr lang="en-CA" dirty="0"/>
              <a:t> Register() method in the account controller:</a:t>
            </a:r>
          </a:p>
        </p:txBody>
      </p:sp>
      <p:pic>
        <p:nvPicPr>
          <p:cNvPr id="4" name="Picture 3">
            <a:extLst>
              <a:ext uri="{FF2B5EF4-FFF2-40B4-BE49-F238E27FC236}">
                <a16:creationId xmlns:a16="http://schemas.microsoft.com/office/drawing/2014/main" id="{41EE45C0-8508-430F-9945-4C9CF362BD0F}"/>
              </a:ext>
            </a:extLst>
          </p:cNvPr>
          <p:cNvPicPr>
            <a:picLocks noChangeAspect="1"/>
          </p:cNvPicPr>
          <p:nvPr/>
        </p:nvPicPr>
        <p:blipFill>
          <a:blip r:embed="rId2"/>
          <a:stretch>
            <a:fillRect/>
          </a:stretch>
        </p:blipFill>
        <p:spPr>
          <a:xfrm>
            <a:off x="2233172" y="3648390"/>
            <a:ext cx="7725655" cy="2370074"/>
          </a:xfrm>
          <a:prstGeom prst="rect">
            <a:avLst/>
          </a:prstGeom>
        </p:spPr>
      </p:pic>
      <p:sp>
        <p:nvSpPr>
          <p:cNvPr id="5" name="Footer Placeholder 4">
            <a:extLst>
              <a:ext uri="{FF2B5EF4-FFF2-40B4-BE49-F238E27FC236}">
                <a16:creationId xmlns:a16="http://schemas.microsoft.com/office/drawing/2014/main" id="{38A96374-6CF0-4DA4-B55F-48F107AF7791}"/>
              </a:ext>
            </a:extLst>
          </p:cNvPr>
          <p:cNvSpPr>
            <a:spLocks noGrp="1"/>
          </p:cNvSpPr>
          <p:nvPr>
            <p:ph type="ftr" sz="quarter" idx="11"/>
          </p:nvPr>
        </p:nvSpPr>
        <p:spPr/>
        <p:txBody>
          <a:bodyPr/>
          <a:lstStyle/>
          <a:p>
            <a:r>
              <a:rPr lang="en-US"/>
              <a:t>WEB524 - Creating a Persistent Store</a:t>
            </a:r>
            <a:endParaRPr lang="en-CA"/>
          </a:p>
        </p:txBody>
      </p:sp>
      <p:sp>
        <p:nvSpPr>
          <p:cNvPr id="6" name="Slide Number Placeholder 5">
            <a:extLst>
              <a:ext uri="{FF2B5EF4-FFF2-40B4-BE49-F238E27FC236}">
                <a16:creationId xmlns:a16="http://schemas.microsoft.com/office/drawing/2014/main" id="{A65BD627-20D6-4897-BAE4-D5B605C2C8B3}"/>
              </a:ext>
            </a:extLst>
          </p:cNvPr>
          <p:cNvSpPr>
            <a:spLocks noGrp="1"/>
          </p:cNvSpPr>
          <p:nvPr>
            <p:ph type="sldNum" sz="quarter" idx="12"/>
          </p:nvPr>
        </p:nvSpPr>
        <p:spPr/>
        <p:txBody>
          <a:bodyPr/>
          <a:lstStyle/>
          <a:p>
            <a:fld id="{8EA89E5F-593A-478B-8992-236FB4D0359B}" type="slidenum">
              <a:rPr lang="en-CA" smtClean="0"/>
              <a:t>9</a:t>
            </a:fld>
            <a:endParaRPr lang="en-CA"/>
          </a:p>
        </p:txBody>
      </p:sp>
    </p:spTree>
    <p:extLst>
      <p:ext uri="{BB962C8B-B14F-4D97-AF65-F5344CB8AC3E}">
        <p14:creationId xmlns:p14="http://schemas.microsoft.com/office/powerpoint/2010/main" val="3254655380"/>
      </p:ext>
    </p:extLst>
  </p:cSld>
  <p:clrMapOvr>
    <a:masterClrMapping/>
  </p:clrMapOvr>
</p:sld>
</file>

<file path=ppt/theme/theme1.xml><?xml version="1.0" encoding="utf-8"?>
<a:theme xmlns:a="http://schemas.openxmlformats.org/drawingml/2006/main" name="Seneca Colleg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neca College Theme" id="{CC5041BA-D3CC-49E6-A6CA-3739EDEC14A4}" vid="{B1217C82-D0F9-46D4-BB78-EF42BD7F17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Seneca College Theme</Template>
  <TotalTime>3301</TotalTime>
  <Words>2719</Words>
  <Application>Microsoft Office PowerPoint</Application>
  <PresentationFormat>Widescreen</PresentationFormat>
  <Paragraphs>203</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Seneca College Theme</vt:lpstr>
      <vt:lpstr>WEB524 WEB PROGRAMMING ON WINDOWS  WEEK 8 – LECTURE 1 CREATING A PERSISTENT STORE</vt:lpstr>
      <vt:lpstr>Review Weeks 2 - 6</vt:lpstr>
      <vt:lpstr>Review Week 7</vt:lpstr>
      <vt:lpstr>Review of Persistent Storage in MVC</vt:lpstr>
      <vt:lpstr>Creating your own Persistence Layer (Existing)</vt:lpstr>
      <vt:lpstr>New Project Template with Authentication</vt:lpstr>
      <vt:lpstr>Web App Project v2 template</vt:lpstr>
      <vt:lpstr>Web App Project v2 template Register</vt:lpstr>
      <vt:lpstr>Web App Project v2 template Roles</vt:lpstr>
      <vt:lpstr>Web App Project v2 template Roles</vt:lpstr>
      <vt:lpstr>Defining and Creating  a New Persistent Store</vt:lpstr>
      <vt:lpstr>Design Model Class - Conventions</vt:lpstr>
      <vt:lpstr>Design Model Class Diagram</vt:lpstr>
      <vt:lpstr>Database Creation</vt:lpstr>
      <vt:lpstr>Adding New Objects to the Persistent Store</vt:lpstr>
      <vt:lpstr>Adding New Objects to the Persistent Store</vt:lpstr>
      <vt:lpstr>Using Manager to Programmatically Add New Objects</vt:lpstr>
      <vt:lpstr>Using Manager to Add New Objects</vt:lpstr>
      <vt:lpstr>Making Changes to the Design of the Persistent Store</vt:lpstr>
      <vt:lpstr>Making Changes to the Design of the Persistent Store</vt:lpstr>
      <vt:lpstr>Configuring Migrations</vt:lpstr>
      <vt:lpstr>PowerPoint Presentation</vt:lpstr>
      <vt:lpstr>Enabling Migrations</vt:lpstr>
      <vt:lpstr>Updating Migration Definitions</vt:lpstr>
      <vt:lpstr>Migration Notes</vt:lpstr>
      <vt:lpstr>Major Design Model Changes</vt:lpstr>
      <vt:lpstr>Major Design Model Changes</vt:lpstr>
      <vt:lpstr>Alternative Strategy to Preserve Data</vt:lpstr>
      <vt:lpstr>Real-world in-production handling of database changes</vt:lpstr>
      <vt:lpstr>CustomStoreForCarBusiness Code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INT422</dc:title>
  <dc:creator>Nicholas Romanidis</dc:creator>
  <cp:lastModifiedBy>Nicholas Romanidis</cp:lastModifiedBy>
  <cp:revision>104</cp:revision>
  <dcterms:created xsi:type="dcterms:W3CDTF">2018-04-16T20:40:48Z</dcterms:created>
  <dcterms:modified xsi:type="dcterms:W3CDTF">2023-03-07T12:00:38Z</dcterms:modified>
</cp:coreProperties>
</file>