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E757A-DA74-4792-B335-171AA6A3230E}" v="1" dt="2021-03-14T17:04:2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1528" autoAdjust="0"/>
  </p:normalViewPr>
  <p:slideViewPr>
    <p:cSldViewPr snapToGrid="0">
      <p:cViewPr varScale="1">
        <p:scale>
          <a:sx n="78" d="100"/>
          <a:sy n="78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7E9E757A-DA74-4792-B335-171AA6A3230E}"/>
    <pc:docChg chg="modSld">
      <pc:chgData name="Nicholas Romanidis" userId="f29e2cf6a91c20a6" providerId="LiveId" clId="{7E9E757A-DA74-4792-B335-171AA6A3230E}" dt="2021-03-15T17:01:57.784" v="7" actId="6549"/>
      <pc:docMkLst>
        <pc:docMk/>
      </pc:docMkLst>
      <pc:sldChg chg="modSp mod">
        <pc:chgData name="Nicholas Romanidis" userId="f29e2cf6a91c20a6" providerId="LiveId" clId="{7E9E757A-DA74-4792-B335-171AA6A3230E}" dt="2021-03-14T17:03:53.107" v="3" actId="20577"/>
        <pc:sldMkLst>
          <pc:docMk/>
          <pc:sldMk cId="1804591582" sldId="256"/>
        </pc:sldMkLst>
        <pc:spChg chg="mod">
          <ac:chgData name="Nicholas Romanidis" userId="f29e2cf6a91c20a6" providerId="LiveId" clId="{7E9E757A-DA74-4792-B335-171AA6A3230E}" dt="2021-03-14T17:03:53.107" v="3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 mod">
        <pc:chgData name="Nicholas Romanidis" userId="f29e2cf6a91c20a6" providerId="LiveId" clId="{7E9E757A-DA74-4792-B335-171AA6A3230E}" dt="2021-03-15T17:01:57.784" v="7" actId="6549"/>
        <pc:sldMkLst>
          <pc:docMk/>
          <pc:sldMk cId="2176206672" sldId="272"/>
        </pc:sldMkLst>
        <pc:spChg chg="mod">
          <ac:chgData name="Nicholas Romanidis" userId="f29e2cf6a91c20a6" providerId="LiveId" clId="{7E9E757A-DA74-4792-B335-171AA6A3230E}" dt="2021-03-15T17:01:57.784" v="7" actId="6549"/>
          <ac:spMkLst>
            <pc:docMk/>
            <pc:sldMk cId="2176206672" sldId="272"/>
            <ac:spMk id="3" creationId="{070D3341-2993-4E0C-8626-433AFA50E94B}"/>
          </ac:spMkLst>
        </pc:spChg>
      </pc:sldChg>
    </pc:docChg>
  </pc:docChgLst>
  <pc:docChgLst>
    <pc:chgData name="Nicholas Romanidis" userId="f29e2cf6a91c20a6" providerId="LiveId" clId="{F60CB63A-B8B1-495D-8F19-5C21AA1BA7F6}"/>
    <pc:docChg chg="modSld">
      <pc:chgData name="Nicholas Romanidis" userId="f29e2cf6a91c20a6" providerId="LiveId" clId="{F60CB63A-B8B1-495D-8F19-5C21AA1BA7F6}" dt="2019-03-11T01:52:22.372" v="5" actId="20577"/>
      <pc:docMkLst>
        <pc:docMk/>
      </pc:docMkLst>
      <pc:sldChg chg="modSp">
        <pc:chgData name="Nicholas Romanidis" userId="f29e2cf6a91c20a6" providerId="LiveId" clId="{F60CB63A-B8B1-495D-8F19-5C21AA1BA7F6}" dt="2019-03-11T01:52:22.372" v="5" actId="20577"/>
        <pc:sldMkLst>
          <pc:docMk/>
          <pc:sldMk cId="1804591582" sldId="256"/>
        </pc:sldMkLst>
        <pc:spChg chg="mod">
          <ac:chgData name="Nicholas Romanidis" userId="f29e2cf6a91c20a6" providerId="LiveId" clId="{F60CB63A-B8B1-495D-8F19-5C21AA1BA7F6}" dt="2019-03-11T01:52:22.372" v="5" actId="20577"/>
          <ac:spMkLst>
            <pc:docMk/>
            <pc:sldMk cId="1804591582" sldId="256"/>
            <ac:spMk id="2" creationId="{422CC2E1-0660-4D1C-9018-EDB887BFB953}"/>
          </ac:spMkLst>
        </pc:spChg>
      </pc:sldChg>
    </pc:docChg>
  </pc:docChgLst>
  <pc:docChgLst>
    <pc:chgData name="Nicholas Romanidis" userId="f29e2cf6a91c20a6" providerId="LiveId" clId="{DF9A744D-0380-4E73-A9B1-A421D79E0CFD}"/>
    <pc:docChg chg="modNotesMaster">
      <pc:chgData name="Nicholas Romanidis" userId="f29e2cf6a91c20a6" providerId="LiveId" clId="{DF9A744D-0380-4E73-A9B1-A421D79E0CFD}" dt="2020-07-21T15:08:57.688" v="1"/>
      <pc:docMkLst>
        <pc:docMk/>
      </pc:docMkLst>
    </pc:docChg>
  </pc:docChgLst>
  <pc:docChgLst>
    <pc:chgData name="Nicholas Romanidis" userId="f29e2cf6a91c20a6" providerId="LiveId" clId="{4DC4C781-2BA0-4E16-95FE-467C77FCC23D}"/>
    <pc:docChg chg="custSel modSld">
      <pc:chgData name="Nicholas Romanidis" userId="f29e2cf6a91c20a6" providerId="LiveId" clId="{4DC4C781-2BA0-4E16-95FE-467C77FCC23D}" dt="2020-07-20T14:12:56.074" v="114" actId="1076"/>
      <pc:docMkLst>
        <pc:docMk/>
      </pc:docMkLst>
      <pc:sldChg chg="modSp mod">
        <pc:chgData name="Nicholas Romanidis" userId="f29e2cf6a91c20a6" providerId="LiveId" clId="{4DC4C781-2BA0-4E16-95FE-467C77FCC23D}" dt="2020-07-20T12:56:28.884" v="95" actId="20577"/>
        <pc:sldMkLst>
          <pc:docMk/>
          <pc:sldMk cId="1804591582" sldId="256"/>
        </pc:sldMkLst>
        <pc:spChg chg="mod">
          <ac:chgData name="Nicholas Romanidis" userId="f29e2cf6a91c20a6" providerId="LiveId" clId="{4DC4C781-2BA0-4E16-95FE-467C77FCC23D}" dt="2020-07-20T12:56:28.884" v="95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2764759597" sldId="257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764759597" sldId="257"/>
            <ac:spMk id="2" creationId="{4441CBF5-D6F4-472B-B2FE-1BDA06C26458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764759597" sldId="257"/>
            <ac:spMk id="3" creationId="{B70CA04E-4931-4C91-8189-E7A51BAB962A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3246023753" sldId="258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246023753" sldId="258"/>
            <ac:spMk id="2" creationId="{7A4BC9EE-6B4C-43B8-9B11-3CC30297E576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246023753" sldId="258"/>
            <ac:spMk id="3" creationId="{3B6C28A2-1C10-46BE-98C0-A29730A68564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63676279" sldId="259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63676279" sldId="259"/>
            <ac:spMk id="2" creationId="{F908D6D3-B95B-4616-A766-19F38218FF3B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1595346102" sldId="260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595346102" sldId="260"/>
            <ac:spMk id="2" creationId="{6DA5687A-B9F0-49E2-8D05-81DD31E10649}"/>
          </ac:spMkLst>
        </pc:spChg>
        <pc:picChg chg="mod">
          <ac:chgData name="Nicholas Romanidis" userId="f29e2cf6a91c20a6" providerId="LiveId" clId="{4DC4C781-2BA0-4E16-95FE-467C77FCC23D}" dt="2020-07-20T12:55:20.631" v="0"/>
          <ac:picMkLst>
            <pc:docMk/>
            <pc:sldMk cId="1595346102" sldId="260"/>
            <ac:picMk id="4" creationId="{75FF7BE2-1D58-4FB2-AFAB-7B2B6CF6E261}"/>
          </ac:picMkLst>
        </pc:pic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558229906" sldId="261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558229906" sldId="261"/>
            <ac:spMk id="2" creationId="{365E1CD9-44AD-4479-8C88-7AC44D3E7AFD}"/>
          </ac:spMkLst>
        </pc:spChg>
        <pc:picChg chg="mod">
          <ac:chgData name="Nicholas Romanidis" userId="f29e2cf6a91c20a6" providerId="LiveId" clId="{4DC4C781-2BA0-4E16-95FE-467C77FCC23D}" dt="2020-07-20T12:55:20.631" v="0"/>
          <ac:picMkLst>
            <pc:docMk/>
            <pc:sldMk cId="558229906" sldId="261"/>
            <ac:picMk id="4" creationId="{348954E1-DA1E-4272-B606-E798D9C24C13}"/>
          </ac:picMkLst>
        </pc:pic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2254259164" sldId="262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254259164" sldId="262"/>
            <ac:spMk id="4" creationId="{4CDD903A-63FB-4FA5-9472-D432740C31C7}"/>
          </ac:spMkLst>
        </pc:spChg>
      </pc:sldChg>
      <pc:sldChg chg="modSp mod">
        <pc:chgData name="Nicholas Romanidis" userId="f29e2cf6a91c20a6" providerId="LiveId" clId="{4DC4C781-2BA0-4E16-95FE-467C77FCC23D}" dt="2020-07-20T12:59:49.790" v="96" actId="14100"/>
        <pc:sldMkLst>
          <pc:docMk/>
          <pc:sldMk cId="4102267503" sldId="263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4102267503" sldId="263"/>
            <ac:spMk id="2" creationId="{2BB21CD7-D086-4D8C-AB80-128AD7046869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4102267503" sldId="263"/>
            <ac:spMk id="3" creationId="{46DE4AA4-3250-4787-969F-0F26F4254BB7}"/>
          </ac:spMkLst>
        </pc:spChg>
        <pc:picChg chg="mod">
          <ac:chgData name="Nicholas Romanidis" userId="f29e2cf6a91c20a6" providerId="LiveId" clId="{4DC4C781-2BA0-4E16-95FE-467C77FCC23D}" dt="2020-07-20T12:59:49.790" v="96" actId="14100"/>
          <ac:picMkLst>
            <pc:docMk/>
            <pc:sldMk cId="4102267503" sldId="263"/>
            <ac:picMk id="4" creationId="{A78AE427-7DBA-4D2C-B960-2FDDC3BF1EFF}"/>
          </ac:picMkLst>
        </pc:pic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1794077495" sldId="264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794077495" sldId="264"/>
            <ac:spMk id="2" creationId="{06DD821D-F305-4B73-94BE-0C0A67F5652D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794077495" sldId="264"/>
            <ac:spMk id="3" creationId="{CA890821-B815-421F-ABCB-44123B3E0706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2566660995" sldId="265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566660995" sldId="265"/>
            <ac:spMk id="2" creationId="{66F3405B-0E63-4FC9-9838-1D23684DED77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566660995" sldId="265"/>
            <ac:spMk id="3" creationId="{F56C3D85-33F6-415A-8AC0-094B9FDF6713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776249280" sldId="266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776249280" sldId="266"/>
            <ac:spMk id="2" creationId="{D2EE3553-17D4-4FFC-AE2F-4847CA8FC8E9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776249280" sldId="266"/>
            <ac:spMk id="3" creationId="{08D7D1AF-B518-412D-B7E2-CCF7D231A57B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1970805611" sldId="267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970805611" sldId="267"/>
            <ac:spMk id="2" creationId="{77D0BCE5-BAB3-4051-A634-C0CF43B117A3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970805611" sldId="267"/>
            <ac:spMk id="3" creationId="{F03EC303-7D5C-4D86-BC92-A6E74FC4EAFA}"/>
          </ac:spMkLst>
        </pc:spChg>
      </pc:sldChg>
      <pc:sldChg chg="modSp mod">
        <pc:chgData name="Nicholas Romanidis" userId="f29e2cf6a91c20a6" providerId="LiveId" clId="{4DC4C781-2BA0-4E16-95FE-467C77FCC23D}" dt="2020-07-20T14:11:49.187" v="101" actId="1076"/>
        <pc:sldMkLst>
          <pc:docMk/>
          <pc:sldMk cId="2640454741" sldId="268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640454741" sldId="268"/>
            <ac:spMk id="2" creationId="{AD82F0CA-C105-4424-A6A0-2CD1EBA2D8EA}"/>
          </ac:spMkLst>
        </pc:spChg>
        <pc:spChg chg="mod">
          <ac:chgData name="Nicholas Romanidis" userId="f29e2cf6a91c20a6" providerId="LiveId" clId="{4DC4C781-2BA0-4E16-95FE-467C77FCC23D}" dt="2020-07-20T14:11:43.422" v="98" actId="27636"/>
          <ac:spMkLst>
            <pc:docMk/>
            <pc:sldMk cId="2640454741" sldId="268"/>
            <ac:spMk id="3" creationId="{39DA1CC4-D3A7-40E2-874E-00B76AE22FF8}"/>
          </ac:spMkLst>
        </pc:spChg>
        <pc:picChg chg="mod">
          <ac:chgData name="Nicholas Romanidis" userId="f29e2cf6a91c20a6" providerId="LiveId" clId="{4DC4C781-2BA0-4E16-95FE-467C77FCC23D}" dt="2020-07-20T14:11:49.187" v="101" actId="1076"/>
          <ac:picMkLst>
            <pc:docMk/>
            <pc:sldMk cId="2640454741" sldId="268"/>
            <ac:picMk id="4" creationId="{F83E340A-F9DF-439E-98DD-79F05EC35480}"/>
          </ac:picMkLst>
        </pc:picChg>
      </pc:sldChg>
      <pc:sldChg chg="modSp mod">
        <pc:chgData name="Nicholas Romanidis" userId="f29e2cf6a91c20a6" providerId="LiveId" clId="{4DC4C781-2BA0-4E16-95FE-467C77FCC23D}" dt="2020-07-20T14:12:04.164" v="103" actId="1076"/>
        <pc:sldMkLst>
          <pc:docMk/>
          <pc:sldMk cId="4082193869" sldId="269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4082193869" sldId="269"/>
            <ac:spMk id="2" creationId="{B131DA3C-E71A-4FDE-92F6-E3E25DEF673F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4082193869" sldId="269"/>
            <ac:spMk id="3" creationId="{8B553722-FE04-4157-8BA0-9FE9C3177AD4}"/>
          </ac:spMkLst>
        </pc:spChg>
        <pc:picChg chg="mod">
          <ac:chgData name="Nicholas Romanidis" userId="f29e2cf6a91c20a6" providerId="LiveId" clId="{4DC4C781-2BA0-4E16-95FE-467C77FCC23D}" dt="2020-07-20T14:12:04.164" v="103" actId="1076"/>
          <ac:picMkLst>
            <pc:docMk/>
            <pc:sldMk cId="4082193869" sldId="269"/>
            <ac:picMk id="4" creationId="{69542DE0-6744-4CFF-89AD-C2111C4FD82B}"/>
          </ac:picMkLst>
        </pc:picChg>
      </pc:sldChg>
      <pc:sldChg chg="modSp mod">
        <pc:chgData name="Nicholas Romanidis" userId="f29e2cf6a91c20a6" providerId="LiveId" clId="{4DC4C781-2BA0-4E16-95FE-467C77FCC23D}" dt="2020-07-20T14:12:17.021" v="106" actId="1076"/>
        <pc:sldMkLst>
          <pc:docMk/>
          <pc:sldMk cId="1056279393" sldId="270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1056279393" sldId="270"/>
            <ac:spMk id="2" creationId="{72DDC0C4-BDEE-426D-8171-E3D576737A8E}"/>
          </ac:spMkLst>
        </pc:spChg>
        <pc:spChg chg="mod">
          <ac:chgData name="Nicholas Romanidis" userId="f29e2cf6a91c20a6" providerId="LiveId" clId="{4DC4C781-2BA0-4E16-95FE-467C77FCC23D}" dt="2020-07-20T14:12:11.262" v="105" actId="20577"/>
          <ac:spMkLst>
            <pc:docMk/>
            <pc:sldMk cId="1056279393" sldId="270"/>
            <ac:spMk id="3" creationId="{B7FF30C7-0145-4065-B34D-D861815D145D}"/>
          </ac:spMkLst>
        </pc:spChg>
        <pc:picChg chg="mod">
          <ac:chgData name="Nicholas Romanidis" userId="f29e2cf6a91c20a6" providerId="LiveId" clId="{4DC4C781-2BA0-4E16-95FE-467C77FCC23D}" dt="2020-07-20T14:12:17.021" v="106" actId="1076"/>
          <ac:picMkLst>
            <pc:docMk/>
            <pc:sldMk cId="1056279393" sldId="270"/>
            <ac:picMk id="4" creationId="{20A8B7D5-5928-44A3-8ED0-888938B6DD81}"/>
          </ac:picMkLst>
        </pc:picChg>
      </pc:sldChg>
      <pc:sldChg chg="modSp mod">
        <pc:chgData name="Nicholas Romanidis" userId="f29e2cf6a91c20a6" providerId="LiveId" clId="{4DC4C781-2BA0-4E16-95FE-467C77FCC23D}" dt="2020-07-20T14:12:27.270" v="109" actId="1076"/>
        <pc:sldMkLst>
          <pc:docMk/>
          <pc:sldMk cId="1498747343" sldId="271"/>
        </pc:sldMkLst>
        <pc:picChg chg="mod">
          <ac:chgData name="Nicholas Romanidis" userId="f29e2cf6a91c20a6" providerId="LiveId" clId="{4DC4C781-2BA0-4E16-95FE-467C77FCC23D}" dt="2020-07-20T14:12:27.270" v="109" actId="1076"/>
          <ac:picMkLst>
            <pc:docMk/>
            <pc:sldMk cId="1498747343" sldId="271"/>
            <ac:picMk id="6" creationId="{F24E5B3D-99E2-4DE2-BCB5-E06FAC80E5E5}"/>
          </ac:picMkLst>
        </pc:pic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2176206672" sldId="272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176206672" sldId="272"/>
            <ac:spMk id="2" creationId="{5B715763-8ED9-482D-BACC-4BEA32700AC7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176206672" sldId="272"/>
            <ac:spMk id="3" creationId="{070D3341-2993-4E0C-8626-433AFA50E94B}"/>
          </ac:spMkLst>
        </pc:spChg>
      </pc:sldChg>
      <pc:sldChg chg="modSp mod">
        <pc:chgData name="Nicholas Romanidis" userId="f29e2cf6a91c20a6" providerId="LiveId" clId="{4DC4C781-2BA0-4E16-95FE-467C77FCC23D}" dt="2020-07-20T12:55:20.806" v="3" actId="27636"/>
        <pc:sldMkLst>
          <pc:docMk/>
          <pc:sldMk cId="2828791183" sldId="273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828791183" sldId="273"/>
            <ac:spMk id="2" creationId="{178BD098-7FFC-450F-971B-704D3FF3663C}"/>
          </ac:spMkLst>
        </pc:spChg>
        <pc:spChg chg="mod">
          <ac:chgData name="Nicholas Romanidis" userId="f29e2cf6a91c20a6" providerId="LiveId" clId="{4DC4C781-2BA0-4E16-95FE-467C77FCC23D}" dt="2020-07-20T12:55:20.806" v="3" actId="27636"/>
          <ac:spMkLst>
            <pc:docMk/>
            <pc:sldMk cId="2828791183" sldId="273"/>
            <ac:spMk id="3" creationId="{D53460C8-021E-4EC0-80CE-2FD368D93577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222814143" sldId="274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22814143" sldId="274"/>
            <ac:spMk id="2" creationId="{CD139FDD-0039-4275-9D4A-893D8EE7156A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222814143" sldId="274"/>
            <ac:spMk id="3" creationId="{9EE3A2DE-B1BC-434D-8201-CAA6D7EFC1B2}"/>
          </ac:spMkLst>
        </pc:spChg>
      </pc:sldChg>
      <pc:sldChg chg="modSp mod">
        <pc:chgData name="Nicholas Romanidis" userId="f29e2cf6a91c20a6" providerId="LiveId" clId="{4DC4C781-2BA0-4E16-95FE-467C77FCC23D}" dt="2020-07-20T14:12:45.161" v="112" actId="1076"/>
        <pc:sldMkLst>
          <pc:docMk/>
          <pc:sldMk cId="3465888921" sldId="275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465888921" sldId="275"/>
            <ac:spMk id="2" creationId="{09502CA9-AB1A-473B-969F-6CF634D7139C}"/>
          </ac:spMkLst>
        </pc:spChg>
        <pc:spChg chg="mod">
          <ac:chgData name="Nicholas Romanidis" userId="f29e2cf6a91c20a6" providerId="LiveId" clId="{4DC4C781-2BA0-4E16-95FE-467C77FCC23D}" dt="2020-07-20T12:55:20.706" v="1" actId="27636"/>
          <ac:spMkLst>
            <pc:docMk/>
            <pc:sldMk cId="3465888921" sldId="275"/>
            <ac:spMk id="3" creationId="{21D4FBCC-C9AF-4480-B51A-BA5BEBEDD180}"/>
          </ac:spMkLst>
        </pc:spChg>
        <pc:picChg chg="mod">
          <ac:chgData name="Nicholas Romanidis" userId="f29e2cf6a91c20a6" providerId="LiveId" clId="{4DC4C781-2BA0-4E16-95FE-467C77FCC23D}" dt="2020-07-20T14:12:45.161" v="112" actId="1076"/>
          <ac:picMkLst>
            <pc:docMk/>
            <pc:sldMk cId="3465888921" sldId="275"/>
            <ac:picMk id="4" creationId="{235CEFBB-5EC6-4257-BCC0-127D5C3B5542}"/>
          </ac:picMkLst>
        </pc:picChg>
      </pc:sldChg>
      <pc:sldChg chg="modSp mod">
        <pc:chgData name="Nicholas Romanidis" userId="f29e2cf6a91c20a6" providerId="LiveId" clId="{4DC4C781-2BA0-4E16-95FE-467C77FCC23D}" dt="2020-07-20T14:12:56.074" v="114" actId="1076"/>
        <pc:sldMkLst>
          <pc:docMk/>
          <pc:sldMk cId="3798476377" sldId="276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798476377" sldId="276"/>
            <ac:spMk id="2" creationId="{75535BD4-1898-4D7B-9AF7-2A006521AADC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798476377" sldId="276"/>
            <ac:spMk id="3" creationId="{7A227583-A549-4381-B52F-7DFD0DD4CB01}"/>
          </ac:spMkLst>
        </pc:spChg>
        <pc:picChg chg="mod">
          <ac:chgData name="Nicholas Romanidis" userId="f29e2cf6a91c20a6" providerId="LiveId" clId="{4DC4C781-2BA0-4E16-95FE-467C77FCC23D}" dt="2020-07-20T14:12:56.074" v="114" actId="1076"/>
          <ac:picMkLst>
            <pc:docMk/>
            <pc:sldMk cId="3798476377" sldId="276"/>
            <ac:picMk id="4" creationId="{EDDC83B7-AEE8-42B5-93B1-1A22CE4A8FA4}"/>
          </ac:picMkLst>
        </pc:picChg>
      </pc:sldChg>
      <pc:sldChg chg="modSp mod">
        <pc:chgData name="Nicholas Romanidis" userId="f29e2cf6a91c20a6" providerId="LiveId" clId="{4DC4C781-2BA0-4E16-95FE-467C77FCC23D}" dt="2020-07-20T12:55:20.784" v="2" actId="27636"/>
        <pc:sldMkLst>
          <pc:docMk/>
          <pc:sldMk cId="873582592" sldId="277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873582592" sldId="277"/>
            <ac:spMk id="2" creationId="{0EB4E9F7-DD19-426A-AB6F-449F0B6CC093}"/>
          </ac:spMkLst>
        </pc:spChg>
        <pc:spChg chg="mod">
          <ac:chgData name="Nicholas Romanidis" userId="f29e2cf6a91c20a6" providerId="LiveId" clId="{4DC4C781-2BA0-4E16-95FE-467C77FCC23D}" dt="2020-07-20T12:55:20.784" v="2" actId="27636"/>
          <ac:spMkLst>
            <pc:docMk/>
            <pc:sldMk cId="873582592" sldId="277"/>
            <ac:spMk id="3" creationId="{B701C296-6D9B-43D8-8B82-DB29B5194B81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3511032904" sldId="278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511032904" sldId="278"/>
            <ac:spMk id="2" creationId="{39A16F1B-7FBB-4010-BE4C-F5C233A70EDD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511032904" sldId="278"/>
            <ac:spMk id="3" creationId="{2C7B2EB2-3ACF-4CD4-A967-57C850428B94}"/>
          </ac:spMkLst>
        </pc:spChg>
      </pc:sldChg>
      <pc:sldChg chg="modSp">
        <pc:chgData name="Nicholas Romanidis" userId="f29e2cf6a91c20a6" providerId="LiveId" clId="{4DC4C781-2BA0-4E16-95FE-467C77FCC23D}" dt="2020-07-20T12:55:20.631" v="0"/>
        <pc:sldMkLst>
          <pc:docMk/>
          <pc:sldMk cId="3414691964" sldId="279"/>
        </pc:sldMkLst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414691964" sldId="279"/>
            <ac:spMk id="2" creationId="{90AC647D-CDD1-4FB1-8988-664A8C769A45}"/>
          </ac:spMkLst>
        </pc:spChg>
        <pc:spChg chg="mod">
          <ac:chgData name="Nicholas Romanidis" userId="f29e2cf6a91c20a6" providerId="LiveId" clId="{4DC4C781-2BA0-4E16-95FE-467C77FCC23D}" dt="2020-07-20T12:55:20.631" v="0"/>
          <ac:spMkLst>
            <pc:docMk/>
            <pc:sldMk cId="3414691964" sldId="279"/>
            <ac:spMk id="3" creationId="{9E065484-1A72-41FA-B36D-D08C4261BC2C}"/>
          </ac:spMkLst>
        </pc:spChg>
      </pc:sldChg>
    </pc:docChg>
  </pc:docChgLst>
  <pc:docChgLst>
    <pc:chgData name="Nicholas Romanidis" userId="f29e2cf6a91c20a6" providerId="LiveId" clId="{B9340A9E-6FE9-4F6A-A4D8-B4EF36A21D0A}"/>
    <pc:docChg chg="modSld">
      <pc:chgData name="Nicholas Romanidis" userId="f29e2cf6a91c20a6" providerId="LiveId" clId="{B9340A9E-6FE9-4F6A-A4D8-B4EF36A21D0A}" dt="2020-11-16T12:48:34.670" v="8" actId="20577"/>
      <pc:docMkLst>
        <pc:docMk/>
      </pc:docMkLst>
      <pc:sldChg chg="modSp mod">
        <pc:chgData name="Nicholas Romanidis" userId="f29e2cf6a91c20a6" providerId="LiveId" clId="{B9340A9E-6FE9-4F6A-A4D8-B4EF36A21D0A}" dt="2020-11-16T12:48:34.670" v="8" actId="20577"/>
        <pc:sldMkLst>
          <pc:docMk/>
          <pc:sldMk cId="3798476377" sldId="276"/>
        </pc:sldMkLst>
        <pc:spChg chg="mod">
          <ac:chgData name="Nicholas Romanidis" userId="f29e2cf6a91c20a6" providerId="LiveId" clId="{B9340A9E-6FE9-4F6A-A4D8-B4EF36A21D0A}" dt="2020-11-16T12:48:34.670" v="8" actId="20577"/>
          <ac:spMkLst>
            <pc:docMk/>
            <pc:sldMk cId="3798476377" sldId="276"/>
            <ac:spMk id="3" creationId="{7A227583-A549-4381-B52F-7DFD0DD4CB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3650" y="868363"/>
            <a:ext cx="4168775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44723"/>
            <a:ext cx="7388860" cy="273659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Conditional Menus &amp; Web Template Security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Conditional Menus &amp; Web Template Security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Conditional Menus &amp; Web Template Security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keditor.com/ckeditor-5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docs/3.3/components/#dropdow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9980"/>
          </a:xfrm>
        </p:spPr>
        <p:txBody>
          <a:bodyPr anchor="t">
            <a:normAutofit/>
          </a:bodyPr>
          <a:lstStyle/>
          <a:p>
            <a:r>
              <a:rPr lang="en-CA" dirty="0"/>
              <a:t>WEB524</a:t>
            </a:r>
            <a:br>
              <a:rPr lang="en-CA" dirty="0"/>
            </a:br>
            <a:r>
              <a:rPr lang="en-CA" sz="2700" dirty="0"/>
              <a:t>WEB PROGRAMMING ON WINDOWS</a:t>
            </a:r>
            <a:br>
              <a:rPr lang="en-CA" sz="2700" dirty="0"/>
            </a:br>
            <a:br>
              <a:rPr lang="en-CA" sz="2700" dirty="0"/>
            </a:br>
            <a:r>
              <a:rPr lang="en-CA" sz="2700" b="1" dirty="0"/>
              <a:t>WEEK 9 – LECTURE 1</a:t>
            </a:r>
            <a:br>
              <a:rPr lang="en-CA" sz="2700" dirty="0"/>
            </a:br>
            <a:r>
              <a:rPr lang="en-CA" sz="2700" dirty="0"/>
              <a:t>CONDITIONAL MENUS</a:t>
            </a:r>
            <a:br>
              <a:rPr lang="en-CA" sz="2700" dirty="0"/>
            </a:br>
            <a:r>
              <a:rPr lang="en-CA" sz="2700" dirty="0"/>
              <a:t>&amp; WEB TEMPLATE SECURITY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405B-0E63-4FC9-9838-1D23684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RequestUser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3D85-33F6-415A-8AC0-094B9FDF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class makes it easier to get to often-used data.</a:t>
            </a:r>
          </a:p>
          <a:p>
            <a:r>
              <a:rPr lang="en-CA" dirty="0"/>
              <a:t>It is a </a:t>
            </a:r>
            <a:r>
              <a:rPr lang="en-CA" i="1" dirty="0"/>
              <a:t>convenience</a:t>
            </a:r>
            <a:r>
              <a:rPr lang="en-CA" dirty="0"/>
              <a:t> class.</a:t>
            </a:r>
          </a:p>
          <a:p>
            <a:r>
              <a:rPr lang="en-CA" dirty="0"/>
              <a:t>The Manager constructor creates one of these </a:t>
            </a:r>
            <a:r>
              <a:rPr lang="en-CA" dirty="0" err="1"/>
              <a:t>RequestUser</a:t>
            </a:r>
            <a:r>
              <a:rPr lang="en-CA" dirty="0"/>
              <a:t> objects and exposes it as a public property.</a:t>
            </a:r>
          </a:p>
          <a:p>
            <a:r>
              <a:rPr lang="en-CA" dirty="0"/>
              <a:t>As stated in the comments, you can use this property in the Manager class methods to control logic and flow and to use its data/string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203AF-706F-41A4-9251-49B14212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12863-5E4F-41F2-8292-AB3D66C0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553-17D4-4FFC-AE2F-4847CA8F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RequestUser</a:t>
            </a:r>
            <a:r>
              <a:rPr lang="en-CA" dirty="0"/>
              <a:t> in Controllers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1AF-B518-412D-B7E2-CCF7D231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a controller, you can use the property as follows:</a:t>
            </a:r>
          </a:p>
          <a:p>
            <a:pPr marL="0" indent="0" algn="ctr">
              <a:buNone/>
            </a:pPr>
            <a:r>
              <a:rPr lang="en-CA" b="1" dirty="0"/>
              <a:t>var </a:t>
            </a:r>
            <a:r>
              <a:rPr lang="en-CA" b="1" dirty="0" err="1"/>
              <a:t>userName</a:t>
            </a:r>
            <a:r>
              <a:rPr lang="en-CA" b="1" dirty="0"/>
              <a:t> = </a:t>
            </a:r>
            <a:r>
              <a:rPr lang="en-CA" b="1" dirty="0" err="1"/>
              <a:t>m.User.Name</a:t>
            </a:r>
            <a:r>
              <a:rPr lang="en-CA" b="1" dirty="0"/>
              <a:t>;</a:t>
            </a:r>
          </a:p>
          <a:p>
            <a:endParaRPr lang="en-CA" dirty="0"/>
          </a:p>
          <a:p>
            <a:r>
              <a:rPr lang="en-CA" dirty="0"/>
              <a:t>In a view, you can use the property as follows:</a:t>
            </a:r>
          </a:p>
          <a:p>
            <a:r>
              <a:rPr lang="en-CA" dirty="0"/>
              <a:t>For best results, insert it near the top of the view (inside the typically existing @ { } code block)</a:t>
            </a:r>
          </a:p>
          <a:p>
            <a:pPr marL="0" indent="0" algn="ctr">
              <a:buNone/>
            </a:pPr>
            <a:r>
              <a:rPr lang="en-CA" b="1" dirty="0"/>
              <a:t>var </a:t>
            </a:r>
            <a:r>
              <a:rPr lang="en-CA" b="1" dirty="0" err="1"/>
              <a:t>userAccount</a:t>
            </a:r>
            <a:r>
              <a:rPr lang="en-CA" b="1" dirty="0"/>
              <a:t> = new &lt;namespace&gt;.</a:t>
            </a:r>
            <a:r>
              <a:rPr lang="en-CA" b="1" dirty="0" err="1"/>
              <a:t>Controllers.RequestUser</a:t>
            </a:r>
            <a:endParaRPr lang="en-CA" b="1" dirty="0"/>
          </a:p>
          <a:p>
            <a:pPr marL="0" indent="0" algn="ctr">
              <a:buNone/>
            </a:pPr>
            <a:r>
              <a:rPr lang="en-CA" b="1" dirty="0"/>
              <a:t>(User as </a:t>
            </a:r>
            <a:r>
              <a:rPr lang="en-CA" b="1" dirty="0" err="1"/>
              <a:t>System.Security.Claims.ClaimsPrincipal</a:t>
            </a:r>
            <a:r>
              <a:rPr lang="en-CA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5CC2-2B68-483F-A14E-1C9FDAC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19AD-87CD-4BB9-8D55-2F724B64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24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CE5-BAB3-4051-A634-C0CF43B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menu items (and dropdowns)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C303-7D5C-4D86-BC92-A6E74FC4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As you know, the </a:t>
            </a:r>
            <a:r>
              <a:rPr lang="en-CA" b="1" dirty="0"/>
              <a:t>_</a:t>
            </a:r>
            <a:r>
              <a:rPr lang="en-CA" b="1" dirty="0" err="1"/>
              <a:t>Layout.cshtml</a:t>
            </a:r>
            <a:r>
              <a:rPr lang="en-CA" dirty="0"/>
              <a:t> asset is used to render the default layout for views in your app.</a:t>
            </a:r>
          </a:p>
          <a:p>
            <a:r>
              <a:rPr lang="en-CA" dirty="0"/>
              <a:t>It includes a menu.</a:t>
            </a:r>
          </a:p>
          <a:p>
            <a:r>
              <a:rPr lang="en-CA" dirty="0"/>
              <a:t>The Bootstrap framework defines the appearance and behaviour of the menu.</a:t>
            </a:r>
          </a:p>
          <a:p>
            <a:r>
              <a:rPr lang="en-CA" dirty="0"/>
              <a:t>We can add conditional menu choices to the menu.</a:t>
            </a:r>
          </a:p>
          <a:p>
            <a:r>
              <a:rPr lang="en-CA" dirty="0"/>
              <a:t>A popular condition is “security”.  In other words, if a user is logged in or contains a specific role claim, you may want to show one or more menu items.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83C75-1DAC-4734-BEAD-A28571E2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6628D-A115-4D45-A8DD-C3D1312A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80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0CA-C105-4424-A6A0-2CD1EBA2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menu items (with </a:t>
            </a:r>
            <a:r>
              <a:rPr lang="en-CA" dirty="0" err="1"/>
              <a:t>RequestUser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1CC4-D3A7-40E2-874E-00B76AE2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9862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You just learned about the new </a:t>
            </a:r>
            <a:r>
              <a:rPr lang="en-CA" b="1" dirty="0" err="1"/>
              <a:t>RequestUser</a:t>
            </a:r>
            <a:r>
              <a:rPr lang="en-CA" dirty="0"/>
              <a:t> object.</a:t>
            </a:r>
          </a:p>
          <a:p>
            <a:r>
              <a:rPr lang="en-CA" dirty="0"/>
              <a:t>You also learned that you can retrieve the object in a view.</a:t>
            </a:r>
          </a:p>
          <a:p>
            <a:r>
              <a:rPr lang="en-CA" dirty="0"/>
              <a:t>Its properties (and methods) can be used to make decisions about what to render.</a:t>
            </a:r>
          </a:p>
          <a:p>
            <a:r>
              <a:rPr lang="en-CA" dirty="0"/>
              <a:t>For example, you can render a menu item if the request is authenticated.  You may either use </a:t>
            </a:r>
            <a:r>
              <a:rPr lang="en-CA" b="1" dirty="0" err="1"/>
              <a:t>Request.IsAuthenticated</a:t>
            </a:r>
            <a:r>
              <a:rPr lang="en-CA" dirty="0"/>
              <a:t> or </a:t>
            </a:r>
            <a:r>
              <a:rPr lang="en-CA" b="1" dirty="0" err="1"/>
              <a:t>userAccount.IsAuthenticated</a:t>
            </a:r>
            <a:r>
              <a:rPr lang="en-CA" dirty="0"/>
              <a:t>.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E340A-F9DF-439E-98DD-79F05EC3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84" y="4759190"/>
            <a:ext cx="10026831" cy="12890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41EF-DA18-4DA1-8096-1542D7E6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6345-EABB-4165-BADB-06C4CD4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45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DA3C-E71A-4FDE-92F6-E3E25DEF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 a Menu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3722-FE04-4157-8BA0-9FE9C317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also render a menu item (or a full dropdown menu) if the authenticated user has the “Admin” role claim. 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42DE0-6744-4CFF-89AD-C2111C4F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09" y="2937293"/>
            <a:ext cx="9740537" cy="3081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1395-1F9A-4781-A7C4-00D91E49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A1CA-B17A-4271-85DC-E3EEDC43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19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C0C4-BDEE-426D-8171-E3D5767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 a Menu Item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30C7-0145-4065-B34D-D861815D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render a menu item based on any other logic or condition.</a:t>
            </a:r>
          </a:p>
          <a:p>
            <a:r>
              <a:rPr lang="en-CA" dirty="0"/>
              <a:t>You can even render strings from the </a:t>
            </a:r>
            <a:r>
              <a:rPr lang="en-CA" i="1" dirty="0" err="1"/>
              <a:t>RequestUser</a:t>
            </a:r>
            <a:r>
              <a:rPr lang="en-CA" i="1" dirty="0"/>
              <a:t> </a:t>
            </a:r>
            <a:r>
              <a:rPr lang="en-CA" dirty="0"/>
              <a:t>object in the menu itself.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8B7D5-5928-44A3-8ED0-888938B6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2364"/>
            <a:ext cx="10613571" cy="141870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987B-F70E-4395-966C-B2D07D71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FE91-783D-4F7F-96DA-416B65E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27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4E5B3D-99E2-4DE2-BCB5-E06FAC80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224685"/>
            <a:ext cx="8360228" cy="57795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BB4E0B-13CA-4A40-B7F3-0E61B3C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F1ECA-D0A1-4CE2-A9BC-699189D4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74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763-8ED9-482D-BACC-4BEA3270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account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3341-2993-4E0C-8626-433AFA50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remember, the ASP.NET Identity system does not include a ready-to-use tool to manage user accounts.</a:t>
            </a:r>
          </a:p>
          <a:p>
            <a:r>
              <a:rPr lang="en-CA" dirty="0"/>
              <a:t>Open the </a:t>
            </a:r>
            <a:r>
              <a:rPr lang="en-CA" b="1" dirty="0" err="1"/>
              <a:t>ManageAccounts</a:t>
            </a:r>
            <a:r>
              <a:rPr lang="en-CA" dirty="0"/>
              <a:t> code example and follow along as we discuss this section.</a:t>
            </a:r>
          </a:p>
          <a:p>
            <a:r>
              <a:rPr lang="en-CA" dirty="0"/>
              <a:t>In the past, while you studied the </a:t>
            </a:r>
            <a:r>
              <a:rPr lang="en-CA" b="1" dirty="0"/>
              <a:t>Account</a:t>
            </a:r>
            <a:r>
              <a:rPr lang="en-CA" dirty="0"/>
              <a:t> and </a:t>
            </a:r>
            <a:r>
              <a:rPr lang="en-CA" b="1" dirty="0"/>
              <a:t>Manage</a:t>
            </a:r>
            <a:r>
              <a:rPr lang="en-CA" dirty="0"/>
              <a:t> controllers, you probably noticed the </a:t>
            </a:r>
            <a:r>
              <a:rPr lang="en-CA" b="1" dirty="0" err="1"/>
              <a:t>UserManager</a:t>
            </a:r>
            <a:r>
              <a:rPr lang="en-CA" dirty="0"/>
              <a:t>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686D9-2293-4C79-9C55-7952693B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5BC8-D7DD-4A7A-84BE-204C40E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20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098-7FFC-450F-971B-704D3FF3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UserManager</a:t>
            </a:r>
            <a:r>
              <a:rPr lang="en-CA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60C8-021E-4EC0-80CE-2FD368D9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It is part of the in-memory security components available while your app is running.  It enables:</a:t>
            </a:r>
          </a:p>
          <a:p>
            <a:pPr lvl="1"/>
            <a:r>
              <a:rPr lang="en-CA" dirty="0"/>
              <a:t>a </a:t>
            </a:r>
            <a:r>
              <a:rPr lang="en-CA" b="1" dirty="0"/>
              <a:t>Users</a:t>
            </a:r>
            <a:r>
              <a:rPr lang="en-CA" dirty="0"/>
              <a:t> property (containing all users)</a:t>
            </a:r>
          </a:p>
          <a:p>
            <a:pPr lvl="1"/>
            <a:r>
              <a:rPr lang="en-CA" b="1" dirty="0"/>
              <a:t>Find</a:t>
            </a:r>
            <a:r>
              <a:rPr lang="en-CA" dirty="0"/>
              <a:t> methods, to locate a user by name or other search term</a:t>
            </a:r>
          </a:p>
          <a:p>
            <a:pPr lvl="1"/>
            <a:r>
              <a:rPr lang="en-CA" dirty="0"/>
              <a:t>an </a:t>
            </a:r>
            <a:r>
              <a:rPr lang="en-CA" b="1" dirty="0" err="1"/>
              <a:t>AddClaim</a:t>
            </a:r>
            <a:r>
              <a:rPr lang="en-CA" dirty="0"/>
              <a:t> method to add a claim of any type</a:t>
            </a:r>
          </a:p>
          <a:p>
            <a:pPr lvl="1"/>
            <a:r>
              <a:rPr lang="en-CA" dirty="0"/>
              <a:t>the ability to </a:t>
            </a:r>
            <a:r>
              <a:rPr lang="en-CA" b="1" dirty="0"/>
              <a:t>Delete</a:t>
            </a:r>
            <a:r>
              <a:rPr lang="en-CA" dirty="0"/>
              <a:t> a user</a:t>
            </a:r>
          </a:p>
          <a:p>
            <a:pPr lvl="1"/>
            <a:r>
              <a:rPr lang="en-CA" dirty="0"/>
              <a:t>… and many other members to help you work with your app’s users.</a:t>
            </a:r>
          </a:p>
          <a:p>
            <a:endParaRPr lang="en-CA" dirty="0"/>
          </a:p>
          <a:p>
            <a:r>
              <a:rPr lang="en-CA" dirty="0"/>
              <a:t>The code example includes an </a:t>
            </a:r>
            <a:r>
              <a:rPr lang="en-CA" b="1" dirty="0" err="1"/>
              <a:t>AccountManager</a:t>
            </a:r>
            <a:r>
              <a:rPr lang="en-CA" dirty="0"/>
              <a:t> controller, and some views.  Run the app, create some users, and use the account management</a:t>
            </a:r>
            <a:br>
              <a:rPr lang="en-CA" dirty="0"/>
            </a:br>
            <a:r>
              <a:rPr lang="en-CA" dirty="0"/>
              <a:t>features. Study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68CA-C123-4969-B940-F821ED79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E4A7F-DF0C-4E64-8545-4F20F645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79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9FDD-0039-4275-9D4A-893D8EE7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Restrict viewing and editing to the owner of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A2DE-B1BC-434D-8201-CAA6D7EF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is a common scenario, in all web apps (and web services).</a:t>
            </a:r>
          </a:p>
          <a:p>
            <a:r>
              <a:rPr lang="en-CA" dirty="0"/>
              <a:t>Study the </a:t>
            </a:r>
            <a:r>
              <a:rPr lang="en-CA" b="1" dirty="0" err="1"/>
              <a:t>NotesApp</a:t>
            </a:r>
            <a:r>
              <a:rPr lang="en-CA" dirty="0"/>
              <a:t> code example while we discuss this section.</a:t>
            </a:r>
          </a:p>
          <a:p>
            <a:r>
              <a:rPr lang="en-CA" dirty="0"/>
              <a:t>Almost all web apps enable users to work with public data and data that is private to the logged-in user.</a:t>
            </a:r>
          </a:p>
          <a:p>
            <a:r>
              <a:rPr lang="en-CA" dirty="0"/>
              <a:t>For example, all the web/mobile apps that you already use implement this scenario: Messages, Mail, Instagram, Facebook, Twitter, etc.</a:t>
            </a:r>
          </a:p>
          <a:p>
            <a:r>
              <a:rPr lang="en-CA" dirty="0"/>
              <a:t>The methods in the Manager class are the key to implementing this behaviour.</a:t>
            </a:r>
          </a:p>
          <a:p>
            <a:r>
              <a:rPr lang="en-CA" dirty="0"/>
              <a:t>They rely on entities that include user account identity/information in their schema.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0700D-7336-488D-9F82-FAAE20B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4239-0D09-4F33-9A0F-474956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CBF5-D6F4-472B-B2FE-1BDA06C2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04E-4931-4C91-8189-E7A51BAB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cover some useful security-related topics that will help you build better web apps.</a:t>
            </a:r>
          </a:p>
          <a:p>
            <a:r>
              <a:rPr lang="en-CA" dirty="0"/>
              <a:t>We will start with a general user interface topic, </a:t>
            </a:r>
            <a:r>
              <a:rPr lang="en-CA" b="1" dirty="0"/>
              <a:t>menu-building</a:t>
            </a:r>
            <a:r>
              <a:rPr lang="en-CA" dirty="0"/>
              <a:t>.</a:t>
            </a:r>
          </a:p>
          <a:p>
            <a:r>
              <a:rPr lang="en-CA" dirty="0"/>
              <a:t>Later, we will discuss security topics.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B688-44F6-4097-8530-0AB0238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4257-2B92-4204-B806-2611068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75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2CA9-AB1A-473B-969F-6CF634D7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NotesApp</a:t>
            </a:r>
            <a:r>
              <a:rPr lang="en-CA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FBCC-C9AF-4480-B51A-BA5BEBED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There’s a </a:t>
            </a:r>
            <a:r>
              <a:rPr lang="en-CA" b="1" dirty="0"/>
              <a:t>Note</a:t>
            </a:r>
            <a:r>
              <a:rPr lang="en-CA" dirty="0"/>
              <a:t> class with an </a:t>
            </a:r>
            <a:r>
              <a:rPr lang="en-CA" b="1" dirty="0"/>
              <a:t>Owner</a:t>
            </a:r>
            <a:r>
              <a:rPr lang="en-CA" dirty="0"/>
              <a:t> property.</a:t>
            </a:r>
          </a:p>
          <a:p>
            <a:r>
              <a:rPr lang="en-CA" dirty="0"/>
              <a:t>The value of the Owner property is set</a:t>
            </a:r>
            <a:br>
              <a:rPr lang="en-CA" dirty="0"/>
            </a:br>
            <a:r>
              <a:rPr lang="en-CA" dirty="0"/>
              <a:t>when the object is created.</a:t>
            </a:r>
          </a:p>
          <a:p>
            <a:r>
              <a:rPr lang="en-CA" dirty="0"/>
              <a:t>Whenever we need to access the object,</a:t>
            </a:r>
            <a:br>
              <a:rPr lang="en-CA" dirty="0"/>
            </a:br>
            <a:r>
              <a:rPr lang="en-CA" dirty="0"/>
              <a:t>we must provide user account information.</a:t>
            </a:r>
          </a:p>
          <a:p>
            <a:r>
              <a:rPr lang="en-CA" dirty="0"/>
              <a:t>For example, in the “get one” note method</a:t>
            </a:r>
            <a:br>
              <a:rPr lang="en-CA" dirty="0"/>
            </a:br>
            <a:r>
              <a:rPr lang="en-CA" dirty="0"/>
              <a:t>in the Manager class, we perform the check: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var o = </a:t>
            </a:r>
            <a:r>
              <a:rPr lang="en-CA" b="1" dirty="0" err="1"/>
              <a:t>ds.Notes.SingleOrDefault</a:t>
            </a:r>
            <a:br>
              <a:rPr lang="en-CA" b="1" dirty="0"/>
            </a:br>
            <a:r>
              <a:rPr lang="en-CA" b="1" dirty="0"/>
              <a:t>(n =&gt; </a:t>
            </a:r>
            <a:r>
              <a:rPr lang="en-CA" b="1" dirty="0" err="1"/>
              <a:t>n.Id</a:t>
            </a:r>
            <a:r>
              <a:rPr lang="en-CA" b="1" dirty="0"/>
              <a:t> == id &amp;&amp; </a:t>
            </a:r>
            <a:r>
              <a:rPr lang="en-CA" b="1" dirty="0" err="1"/>
              <a:t>n.Owner</a:t>
            </a:r>
            <a:r>
              <a:rPr lang="en-CA" b="1" dirty="0"/>
              <a:t> == </a:t>
            </a:r>
            <a:r>
              <a:rPr lang="en-CA" b="1" dirty="0" err="1"/>
              <a:t>User.Name</a:t>
            </a:r>
            <a:r>
              <a:rPr lang="en-CA" b="1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CEFBB-5EC6-4257-BCC0-127D5C3B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96" y="1465106"/>
            <a:ext cx="3720707" cy="45533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5F45-88B2-4271-A374-442F36C2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9DCA-3DF9-405B-81C4-71F1A96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88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5BD4-1898-4D7B-9AF7-2A00652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Rich text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7583-A549-4381-B52F-7DFD0DD4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hlinkClick r:id="rId2"/>
              </a:rPr>
              <a:t>CKEditor</a:t>
            </a:r>
            <a:r>
              <a:rPr lang="en-CA" dirty="0"/>
              <a:t> is a </a:t>
            </a:r>
            <a:r>
              <a:rPr lang="en-CA"/>
              <a:t>JavaScript component </a:t>
            </a:r>
            <a:r>
              <a:rPr lang="en-CA" dirty="0"/>
              <a:t>that replaces an HTML &lt;</a:t>
            </a:r>
            <a:r>
              <a:rPr lang="en-CA" dirty="0" err="1"/>
              <a:t>textarea</a:t>
            </a:r>
            <a:r>
              <a:rPr lang="en-CA" dirty="0"/>
              <a:t>&gt; element with a nice-looking and highly functional rich text editor.</a:t>
            </a:r>
          </a:p>
          <a:p>
            <a:r>
              <a:rPr lang="en-CA" dirty="0"/>
              <a:t>Review the </a:t>
            </a:r>
            <a:r>
              <a:rPr lang="en-CA" b="1" dirty="0" err="1"/>
              <a:t>RichTextNotesApp</a:t>
            </a:r>
            <a:r>
              <a:rPr lang="en-CA" dirty="0"/>
              <a:t> code example.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C83B7-AEE8-42B5-93B1-1A22CE4A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73" y="3243650"/>
            <a:ext cx="6870654" cy="27748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4239-5BAA-4D96-BCF7-AF6C8CC1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3EFA-A67B-412A-86B6-64A6054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47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9F7-DD19-426A-AB6F-449F0B6C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CKEditor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296-6D9B-43D8-8B82-DB29B519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The editor works with string properties in a view model class.</a:t>
            </a:r>
          </a:p>
          <a:p>
            <a:r>
              <a:rPr lang="en-CA" dirty="0"/>
              <a:t>For best results, add the </a:t>
            </a:r>
            <a:r>
              <a:rPr lang="en-CA" b="1" dirty="0"/>
              <a:t>[</a:t>
            </a:r>
            <a:r>
              <a:rPr lang="en-CA" b="1" dirty="0" err="1"/>
              <a:t>DataType</a:t>
            </a:r>
            <a:r>
              <a:rPr lang="en-CA" b="1" dirty="0"/>
              <a:t>(</a:t>
            </a:r>
            <a:r>
              <a:rPr lang="en-CA" b="1" dirty="0" err="1"/>
              <a:t>DataType.MultiLineText</a:t>
            </a:r>
            <a:r>
              <a:rPr lang="en-CA" b="1" dirty="0"/>
              <a:t>)]</a:t>
            </a:r>
            <a:r>
              <a:rPr lang="en-CA" dirty="0"/>
              <a:t> to a string property (in a “…Form” view model class).  At runtime, the Razor view engine will render it as an HTML &lt;</a:t>
            </a:r>
            <a:r>
              <a:rPr lang="en-CA" dirty="0" err="1"/>
              <a:t>textarea</a:t>
            </a:r>
            <a:r>
              <a:rPr lang="en-CA" dirty="0"/>
              <a:t>&gt; element in a</a:t>
            </a:r>
            <a:br>
              <a:rPr lang="en-CA" dirty="0"/>
            </a:br>
            <a:r>
              <a:rPr lang="en-CA" dirty="0"/>
              <a:t>Create or Edit view.</a:t>
            </a:r>
          </a:p>
          <a:p>
            <a:r>
              <a:rPr lang="en-CA" dirty="0"/>
              <a:t>Near the top of the view – maybe below the @ { } code block – add a reference to </a:t>
            </a:r>
            <a:r>
              <a:rPr lang="en-CA" dirty="0" err="1"/>
              <a:t>CKEditor</a:t>
            </a:r>
            <a:r>
              <a:rPr lang="en-CA" dirty="0"/>
              <a:t>. For best results, get it from its content delivery network: </a:t>
            </a:r>
            <a:br>
              <a:rPr lang="en-CA" dirty="0"/>
            </a:br>
            <a:r>
              <a:rPr lang="en-CA" b="1" dirty="0"/>
              <a:t>&lt;script </a:t>
            </a:r>
            <a:r>
              <a:rPr lang="en-CA" b="1" dirty="0" err="1"/>
              <a:t>src</a:t>
            </a:r>
            <a:r>
              <a:rPr lang="en-CA" b="1" dirty="0"/>
              <a:t>="//cdn.ckeditor.com/4.5.7/standard/ckeditor.js"&gt;&lt;/script&gt;</a:t>
            </a:r>
          </a:p>
          <a:p>
            <a:r>
              <a:rPr lang="en-CA" dirty="0"/>
              <a:t>Convert the HTML &lt;</a:t>
            </a:r>
            <a:r>
              <a:rPr lang="en-CA" dirty="0" err="1"/>
              <a:t>textarea</a:t>
            </a:r>
            <a:r>
              <a:rPr lang="en-CA" dirty="0"/>
              <a:t>&gt; element into an editor:</a:t>
            </a:r>
            <a:br>
              <a:rPr lang="en-CA" dirty="0"/>
            </a:br>
            <a:r>
              <a:rPr lang="en-CA" b="1" dirty="0"/>
              <a:t>&lt;script&gt;</a:t>
            </a:r>
            <a:r>
              <a:rPr lang="en-CA" b="1" dirty="0" err="1"/>
              <a:t>CKEDITOR.replace</a:t>
            </a:r>
            <a:r>
              <a:rPr lang="en-CA" b="1" dirty="0"/>
              <a:t>('Content', { </a:t>
            </a:r>
            <a:r>
              <a:rPr lang="en-CA" b="1" dirty="0" err="1"/>
              <a:t>startupFocus</a:t>
            </a:r>
            <a:r>
              <a:rPr lang="en-CA" b="1" dirty="0"/>
              <a:t>: true });&lt;/script&gt;</a:t>
            </a:r>
            <a:endParaRPr lang="en-CA" dirty="0"/>
          </a:p>
          <a:p>
            <a:r>
              <a:rPr lang="en-CA" dirty="0"/>
              <a:t>The code above assumes that the HTML &lt;</a:t>
            </a:r>
            <a:r>
              <a:rPr lang="en-CA" dirty="0" err="1"/>
              <a:t>textarea</a:t>
            </a:r>
            <a:r>
              <a:rPr lang="en-CA" dirty="0"/>
              <a:t>&gt; element has a name attribute with a value of “Content”.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EEAD9-9E52-4B2F-BC31-8674A10D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3B3A8-266E-4749-9CC3-718BB5BF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58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6F1B-7FBB-4010-BE4C-F5C233A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method to handle the Form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2EB2-3ACF-4CD4-A967-57C85042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security purposes, the ASP.NET runtime prevents HTML markup or script code from being posted to a controller method.</a:t>
            </a:r>
          </a:p>
          <a:p>
            <a:r>
              <a:rPr lang="en-CA" dirty="0"/>
              <a:t>In this situation, we know that the rich text editor will include HTML code and we want to allow </a:t>
            </a:r>
            <a:r>
              <a:rPr lang="en-CA" dirty="0" err="1"/>
              <a:t>postback</a:t>
            </a:r>
            <a:r>
              <a:rPr lang="en-CA" dirty="0"/>
              <a:t> of it’s content.</a:t>
            </a:r>
          </a:p>
          <a:p>
            <a:r>
              <a:rPr lang="en-CA" dirty="0"/>
              <a:t>We have to add this attribute to the controller method that handles the HTML Form post: </a:t>
            </a:r>
            <a:r>
              <a:rPr lang="en-CA" b="1" dirty="0"/>
              <a:t>[</a:t>
            </a:r>
            <a:r>
              <a:rPr lang="en-CA" b="1" dirty="0" err="1"/>
              <a:t>ValidateInput</a:t>
            </a:r>
            <a:r>
              <a:rPr lang="en-CA" b="1" dirty="0"/>
              <a:t>(false)]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5EB91-A84B-4A5D-BD18-96D32EE4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3D80-0F90-4C52-B259-DCBE7DC0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03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47D-CDD1-4FB1-8988-664A8C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 rich text string properties in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5484-1A72-41FA-B36D-D08C4261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Normally, string content is HTML encoded when it is displayed in a view (e.g. List, Details, Delete).</a:t>
            </a:r>
          </a:p>
          <a:p>
            <a:r>
              <a:rPr lang="en-CA" dirty="0"/>
              <a:t>In this situation, we want rich text string content to be displayed as-is. </a:t>
            </a:r>
          </a:p>
          <a:p>
            <a:r>
              <a:rPr lang="en-CA" dirty="0"/>
              <a:t>We must render it with a different HTML Helper.</a:t>
            </a:r>
          </a:p>
          <a:p>
            <a:r>
              <a:rPr lang="en-CA" dirty="0"/>
              <a:t>Assuming that the “Content” property is a rich text string, write this code:  </a:t>
            </a:r>
            <a:r>
              <a:rPr lang="en-CA" b="1" dirty="0"/>
              <a:t>@</a:t>
            </a:r>
            <a:r>
              <a:rPr lang="en-CA" b="1" dirty="0" err="1"/>
              <a:t>Html.Raw</a:t>
            </a:r>
            <a:r>
              <a:rPr lang="en-CA" b="1" dirty="0"/>
              <a:t>(</a:t>
            </a:r>
            <a:r>
              <a:rPr lang="en-CA" b="1" dirty="0" err="1"/>
              <a:t>item.Content</a:t>
            </a:r>
            <a:r>
              <a:rPr lang="en-CA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39D9E-B7C5-4F77-9A8C-7626280B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4DB0-6654-4C30-8F92-4377A90E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69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C9EE-6B4C-43B8-9B11-3CC30297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Dropdown Menu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28A2-1C10-46BE-98C0-A29730A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Bootstrap framework enables you to predictably and easily create a dropdown menu.</a:t>
            </a:r>
          </a:p>
          <a:p>
            <a:r>
              <a:rPr lang="en-CA" dirty="0"/>
              <a:t>Dropdown menus are described in detail in the Bootstrap documentation on </a:t>
            </a:r>
            <a:r>
              <a:rPr lang="en-CA" dirty="0">
                <a:hlinkClick r:id="rId2"/>
              </a:rPr>
              <a:t>Dropdowns</a:t>
            </a:r>
            <a:r>
              <a:rPr lang="en-CA" dirty="0"/>
              <a:t>.</a:t>
            </a:r>
          </a:p>
          <a:p>
            <a:r>
              <a:rPr lang="en-CA" dirty="0"/>
              <a:t>Here’s a summary:</a:t>
            </a:r>
          </a:p>
          <a:p>
            <a:pPr lvl="1"/>
            <a:r>
              <a:rPr lang="en-CA" dirty="0"/>
              <a:t>The menu choices in the dropdown are implemented as a nested unordered list.</a:t>
            </a:r>
          </a:p>
          <a:p>
            <a:pPr lvl="1"/>
            <a:r>
              <a:rPr lang="en-CA" dirty="0"/>
              <a:t>The top-level &lt;li&gt; uses a specific CSS class and its content is an &lt;a&gt; that has specific attributes.</a:t>
            </a:r>
          </a:p>
          <a:p>
            <a:pPr lvl="1"/>
            <a:r>
              <a:rPr lang="en-CA" dirty="0"/>
              <a:t>The nested &lt;ul&gt; uses a specific CSS class.</a:t>
            </a:r>
          </a:p>
          <a:p>
            <a:pPr lvl="1"/>
            <a:r>
              <a:rPr lang="en-CA" dirty="0"/>
              <a:t>Its links can be generated by the </a:t>
            </a:r>
            <a:r>
              <a:rPr lang="en-CA" dirty="0" err="1"/>
              <a:t>ActionLink</a:t>
            </a:r>
            <a:r>
              <a:rPr lang="en-CA" dirty="0"/>
              <a:t> HTML Helper or by normal &lt;a&gt;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BE72E-D212-4869-AF0A-E0D31C45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945FE-25E5-4E44-86B6-1F0BAE1E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0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D6D3-B95B-4616-A766-19F38218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Dropdown Menu Code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58FB9-EEDF-4377-A2AC-156A542F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67" y="2770415"/>
            <a:ext cx="12111445" cy="24819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D7777-8D83-4D44-AD94-1EA9FE64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8065-D5EB-49F3-A211-9FE5A83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687A-B9F0-49E2-8D05-81DD31E1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Dropdown Menu Render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FF7BE2-1D58-4FB2-AFAB-7B2B6CF6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2459"/>
            <a:ext cx="10515600" cy="35789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79CDD-0D03-4C0E-B0B3-D20B06A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1313E-2300-4C12-A014-05B00AF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1CD9-44AD-4479-8C88-7AC44D3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Dropdown Menu Render Example (Clicked)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8954E1-DA1E-4272-B606-E798D9C2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71"/>
            <a:ext cx="10515600" cy="34988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22420-0DD0-4E0A-9BA0-ACA6C944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FD6B7-F9B3-4E58-83AA-39DB109B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D903A-63FB-4FA5-9472-D432740C3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542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21D-F305-4B73-94BE-0C0A67F5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Menus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0821-B815-421F-ABCB-44123B3E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b="1" dirty="0" err="1"/>
              <a:t>ConditionalMenus</a:t>
            </a:r>
            <a:r>
              <a:rPr lang="en-CA" dirty="0"/>
              <a:t> code example and follow along.</a:t>
            </a:r>
          </a:p>
          <a:p>
            <a:r>
              <a:rPr lang="en-CA" dirty="0"/>
              <a:t>Open the </a:t>
            </a:r>
            <a:r>
              <a:rPr lang="en-CA" b="1" dirty="0" err="1"/>
              <a:t>Manager.cs</a:t>
            </a:r>
            <a:r>
              <a:rPr lang="en-CA" b="1" dirty="0"/>
              <a:t> </a:t>
            </a:r>
            <a:r>
              <a:rPr lang="en-CA" dirty="0"/>
              <a:t>source code file. Near the bottom, it has a new class named </a:t>
            </a:r>
            <a:r>
              <a:rPr lang="en-CA" b="1" dirty="0" err="1"/>
              <a:t>RequestUser</a:t>
            </a:r>
            <a:r>
              <a:rPr lang="en-CA" dirty="0"/>
              <a:t>.</a:t>
            </a:r>
          </a:p>
          <a:p>
            <a:r>
              <a:rPr lang="en-CA" dirty="0"/>
              <a:t>This class makes it easy to expose often-used data in a user account. </a:t>
            </a:r>
          </a:p>
          <a:p>
            <a:r>
              <a:rPr lang="en-CA" dirty="0"/>
              <a:t>Sometimes you need the data to make a decision (e.g. does the user have the “Admin” role claim?)</a:t>
            </a:r>
          </a:p>
          <a:p>
            <a:r>
              <a:rPr lang="en-CA" dirty="0"/>
              <a:t>Sometimes you need the data for the user interface (e.g. the given name(s) and surname)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4A0B-0404-4E35-9345-B499C0EC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BCAD-9542-4CA9-8784-7AC23978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07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1CD7-D086-4D8C-AB80-128AD704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Information about the Authenticated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4AA4-3250-4787-969F-0F26F42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use the </a:t>
            </a:r>
            <a:r>
              <a:rPr lang="en-CA" dirty="0" err="1"/>
              <a:t>RequestUser</a:t>
            </a:r>
            <a:r>
              <a:rPr lang="en-CA" dirty="0"/>
              <a:t> class</a:t>
            </a:r>
            <a:br>
              <a:rPr lang="en-CA" dirty="0"/>
            </a:br>
            <a:r>
              <a:rPr lang="en-CA" dirty="0"/>
              <a:t>to expose information about the</a:t>
            </a:r>
            <a:br>
              <a:rPr lang="en-CA" dirty="0"/>
            </a:br>
            <a:r>
              <a:rPr lang="en-CA" dirty="0"/>
              <a:t>current authenticated user.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AE427-7DBA-4D2C-B960-2FDDC3BF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37" y="1409701"/>
            <a:ext cx="3376523" cy="46087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2EF0-999D-43D5-84D0-F186B71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Conditional Menus &amp; Web Template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0674-3305-48E6-871A-118EFD41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267503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CC5041BA-D3CC-49E6-A6CA-3739EDEC14A4}" vid="{B1217C82-D0F9-46D4-BB78-EF42BD7F1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3314</TotalTime>
  <Words>1604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Seneca College Theme</vt:lpstr>
      <vt:lpstr>WEB524 WEB PROGRAMMING ON WINDOWS  WEEK 9 – LECTURE 1 CONDITIONAL MENUS &amp; WEB TEMPLATE SECURITY</vt:lpstr>
      <vt:lpstr>This Week</vt:lpstr>
      <vt:lpstr>Dropdown Menu Overview</vt:lpstr>
      <vt:lpstr>Dropdown Menu Code Example</vt:lpstr>
      <vt:lpstr>Dropdown Menu Render Example</vt:lpstr>
      <vt:lpstr>Dropdown Menu Render Example (Clicked)</vt:lpstr>
      <vt:lpstr>Security</vt:lpstr>
      <vt:lpstr>Conditional Menus Code Example</vt:lpstr>
      <vt:lpstr>Information about the Authenticated User</vt:lpstr>
      <vt:lpstr>RequestUser</vt:lpstr>
      <vt:lpstr>RequestUser in Controllers and Views</vt:lpstr>
      <vt:lpstr>Conditional menu items (and dropdowns)</vt:lpstr>
      <vt:lpstr>Conditional menu items (with RequestUser)</vt:lpstr>
      <vt:lpstr>Render a Menu Example</vt:lpstr>
      <vt:lpstr>Render a Menu Item Example</vt:lpstr>
      <vt:lpstr>PowerPoint Presentation</vt:lpstr>
      <vt:lpstr>User account management</vt:lpstr>
      <vt:lpstr>UserManager Object</vt:lpstr>
      <vt:lpstr>Restrict viewing and editing to the owner of an object</vt:lpstr>
      <vt:lpstr>NotesApp Code Example</vt:lpstr>
      <vt:lpstr>Rich text editing</vt:lpstr>
      <vt:lpstr>How to use CKEditor</vt:lpstr>
      <vt:lpstr>Controller method to handle the Form post</vt:lpstr>
      <vt:lpstr>Render rich text string properties in the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109</cp:revision>
  <cp:lastPrinted>2020-07-21T15:09:01Z</cp:lastPrinted>
  <dcterms:created xsi:type="dcterms:W3CDTF">2018-04-16T20:40:48Z</dcterms:created>
  <dcterms:modified xsi:type="dcterms:W3CDTF">2021-07-19T21:51:14Z</dcterms:modified>
</cp:coreProperties>
</file>