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1528" autoAdjust="0"/>
  </p:normalViewPr>
  <p:slideViewPr>
    <p:cSldViewPr snapToGrid="0">
      <p:cViewPr varScale="1">
        <p:scale>
          <a:sx n="60" d="100"/>
          <a:sy n="60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B35437F6-51FE-4C5B-95AF-19701B1AA7B5}"/>
    <pc:docChg chg="undo custSel modSld">
      <pc:chgData name="Nicholas Romanidis" userId="f29e2cf6a91c20a6" providerId="LiveId" clId="{B35437F6-51FE-4C5B-95AF-19701B1AA7B5}" dt="2020-07-20T14:21:06.563" v="69" actId="20577"/>
      <pc:docMkLst>
        <pc:docMk/>
      </pc:docMkLst>
      <pc:sldChg chg="modSp mod">
        <pc:chgData name="Nicholas Romanidis" userId="f29e2cf6a91c20a6" providerId="LiveId" clId="{B35437F6-51FE-4C5B-95AF-19701B1AA7B5}" dt="2020-07-20T14:21:06.563" v="69" actId="20577"/>
        <pc:sldMkLst>
          <pc:docMk/>
          <pc:sldMk cId="1804591582" sldId="256"/>
        </pc:sldMkLst>
        <pc:spChg chg="mod">
          <ac:chgData name="Nicholas Romanidis" userId="f29e2cf6a91c20a6" providerId="LiveId" clId="{B35437F6-51FE-4C5B-95AF-19701B1AA7B5}" dt="2020-07-20T14:21:06.563" v="69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 mod">
        <pc:chgData name="Nicholas Romanidis" userId="f29e2cf6a91c20a6" providerId="LiveId" clId="{B35437F6-51FE-4C5B-95AF-19701B1AA7B5}" dt="2020-07-20T14:18:33.965" v="30" actId="20577"/>
        <pc:sldMkLst>
          <pc:docMk/>
          <pc:sldMk cId="1885699239" sldId="257"/>
        </pc:sldMkLst>
        <pc:spChg chg="mod">
          <ac:chgData name="Nicholas Romanidis" userId="f29e2cf6a91c20a6" providerId="LiveId" clId="{B35437F6-51FE-4C5B-95AF-19701B1AA7B5}" dt="2020-07-20T14:18:33.965" v="30" actId="20577"/>
          <ac:spMkLst>
            <pc:docMk/>
            <pc:sldMk cId="1885699239" sldId="257"/>
            <ac:spMk id="2" creationId="{A2C7FEDF-B8E5-44D5-9FC1-04242BB5DE14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1885699239" sldId="257"/>
            <ac:spMk id="3" creationId="{89B5BBE6-142B-468B-863B-1327FCB86F4D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654094274" sldId="258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54094274" sldId="258"/>
            <ac:spMk id="2" creationId="{E5022435-8382-48A7-A20E-CB24F1D3068A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54094274" sldId="258"/>
            <ac:spMk id="3" creationId="{8A19D48F-79D0-4EA7-94DB-D1D410E59A9F}"/>
          </ac:spMkLst>
        </pc:spChg>
      </pc:sldChg>
      <pc:sldChg chg="modSp mod">
        <pc:chgData name="Nicholas Romanidis" userId="f29e2cf6a91c20a6" providerId="LiveId" clId="{B35437F6-51FE-4C5B-95AF-19701B1AA7B5}" dt="2020-07-20T14:18:44.947" v="32" actId="1076"/>
        <pc:sldMkLst>
          <pc:docMk/>
          <pc:sldMk cId="3830468944" sldId="260"/>
        </pc:sldMkLst>
        <pc:picChg chg="mod">
          <ac:chgData name="Nicholas Romanidis" userId="f29e2cf6a91c20a6" providerId="LiveId" clId="{B35437F6-51FE-4C5B-95AF-19701B1AA7B5}" dt="2020-07-20T14:18:44.947" v="32" actId="1076"/>
          <ac:picMkLst>
            <pc:docMk/>
            <pc:sldMk cId="3830468944" sldId="260"/>
            <ac:picMk id="4" creationId="{50CBB905-45A8-4346-9A13-E8DE053EFC14}"/>
          </ac:picMkLst>
        </pc:pic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1413278741" sldId="261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1413278741" sldId="261"/>
            <ac:spMk id="2" creationId="{B4C7D382-1851-43E1-A3EC-F5E1930E0077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1413278741" sldId="261"/>
            <ac:spMk id="3" creationId="{A5BC3AD6-C31B-47B0-81D6-450E05E58EC4}"/>
          </ac:spMkLst>
        </pc:spChg>
      </pc:sldChg>
      <pc:sldChg chg="modSp mod">
        <pc:chgData name="Nicholas Romanidis" userId="f29e2cf6a91c20a6" providerId="LiveId" clId="{B35437F6-51FE-4C5B-95AF-19701B1AA7B5}" dt="2020-07-20T14:19:04.269" v="35" actId="1076"/>
        <pc:sldMkLst>
          <pc:docMk/>
          <pc:sldMk cId="1514161001" sldId="262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1514161001" sldId="262"/>
            <ac:spMk id="2" creationId="{78A1EE67-2535-4738-AA24-B9CBF0FFCCC7}"/>
          </ac:spMkLst>
        </pc:spChg>
        <pc:picChg chg="mod modCrop">
          <ac:chgData name="Nicholas Romanidis" userId="f29e2cf6a91c20a6" providerId="LiveId" clId="{B35437F6-51FE-4C5B-95AF-19701B1AA7B5}" dt="2020-07-20T14:19:04.269" v="35" actId="1076"/>
          <ac:picMkLst>
            <pc:docMk/>
            <pc:sldMk cId="1514161001" sldId="262"/>
            <ac:picMk id="4" creationId="{7BE4068F-9C1B-4DBA-B665-28395CD5D499}"/>
          </ac:picMkLst>
        </pc:picChg>
      </pc:sldChg>
      <pc:sldChg chg="modSp mod">
        <pc:chgData name="Nicholas Romanidis" userId="f29e2cf6a91c20a6" providerId="LiveId" clId="{B35437F6-51FE-4C5B-95AF-19701B1AA7B5}" dt="2020-07-20T14:19:21.591" v="38" actId="1076"/>
        <pc:sldMkLst>
          <pc:docMk/>
          <pc:sldMk cId="4021863976" sldId="263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4021863976" sldId="263"/>
            <ac:spMk id="2" creationId="{707FD0EC-528D-428B-835F-7CC9137A2251}"/>
          </ac:spMkLst>
        </pc:spChg>
        <pc:picChg chg="mod modCrop">
          <ac:chgData name="Nicholas Romanidis" userId="f29e2cf6a91c20a6" providerId="LiveId" clId="{B35437F6-51FE-4C5B-95AF-19701B1AA7B5}" dt="2020-07-20T14:19:21.591" v="38" actId="1076"/>
          <ac:picMkLst>
            <pc:docMk/>
            <pc:sldMk cId="4021863976" sldId="263"/>
            <ac:picMk id="4" creationId="{DC2E52A5-28CC-43E1-8B37-2DA5322CDAB7}"/>
          </ac:picMkLst>
        </pc:picChg>
      </pc:sldChg>
      <pc:sldChg chg="modSp mod">
        <pc:chgData name="Nicholas Romanidis" userId="f29e2cf6a91c20a6" providerId="LiveId" clId="{B35437F6-51FE-4C5B-95AF-19701B1AA7B5}" dt="2020-07-20T14:19:30.024" v="40" actId="18131"/>
        <pc:sldMkLst>
          <pc:docMk/>
          <pc:sldMk cId="925750060" sldId="264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925750060" sldId="264"/>
            <ac:spMk id="2" creationId="{6B22DE82-B841-40CF-855E-41A9887E7959}"/>
          </ac:spMkLst>
        </pc:spChg>
        <pc:picChg chg="mod modCrop">
          <ac:chgData name="Nicholas Romanidis" userId="f29e2cf6a91c20a6" providerId="LiveId" clId="{B35437F6-51FE-4C5B-95AF-19701B1AA7B5}" dt="2020-07-20T14:19:30.024" v="40" actId="18131"/>
          <ac:picMkLst>
            <pc:docMk/>
            <pc:sldMk cId="925750060" sldId="264"/>
            <ac:picMk id="4" creationId="{245F1420-0F41-4D67-9420-35628529D9A9}"/>
          </ac:picMkLst>
        </pc:pic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896702517" sldId="265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896702517" sldId="265"/>
            <ac:spMk id="2" creationId="{C3C2A0F4-BC66-4C25-B6C7-5B0230CB986C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896702517" sldId="265"/>
            <ac:spMk id="3" creationId="{51E04707-68EE-4B2B-A65D-A8DF488A4241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603730511" sldId="266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03730511" sldId="266"/>
            <ac:spMk id="2" creationId="{8153FE02-5531-4168-8E67-8A291A968C62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03730511" sldId="266"/>
            <ac:spMk id="3" creationId="{0F1FACB6-3CE9-4E3D-A89F-9DF48F992092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563177804" sldId="267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563177804" sldId="267"/>
            <ac:spMk id="2" creationId="{3A4F8EC6-C389-450E-92AB-23EF085DD999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563177804" sldId="267"/>
            <ac:spMk id="3" creationId="{348E8528-E164-4579-B6DB-706AAE460DAE}"/>
          </ac:spMkLst>
        </pc:spChg>
      </pc:sldChg>
      <pc:sldChg chg="modSp mod">
        <pc:chgData name="Nicholas Romanidis" userId="f29e2cf6a91c20a6" providerId="LiveId" clId="{B35437F6-51FE-4C5B-95AF-19701B1AA7B5}" dt="2020-07-20T14:19:42.057" v="43" actId="1076"/>
        <pc:sldMkLst>
          <pc:docMk/>
          <pc:sldMk cId="3308906493" sldId="268"/>
        </pc:sldMkLst>
        <pc:picChg chg="mod">
          <ac:chgData name="Nicholas Romanidis" userId="f29e2cf6a91c20a6" providerId="LiveId" clId="{B35437F6-51FE-4C5B-95AF-19701B1AA7B5}" dt="2020-07-20T14:19:42.057" v="43" actId="1076"/>
          <ac:picMkLst>
            <pc:docMk/>
            <pc:sldMk cId="3308906493" sldId="268"/>
            <ac:picMk id="7" creationId="{E788D32B-E907-4841-A5F6-DB5EE5716AEC}"/>
          </ac:picMkLst>
        </pc:pic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365180879" sldId="269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365180879" sldId="269"/>
            <ac:spMk id="2" creationId="{3AD906C1-64E3-4366-9C5D-1088B973F79E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365180879" sldId="269"/>
            <ac:spMk id="3" creationId="{A059BB70-975F-47AF-A3DA-59929AF4B2E6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693580392" sldId="270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693580392" sldId="270"/>
            <ac:spMk id="2" creationId="{42EA2BC2-96C0-4A74-A03C-34AD71E65359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693580392" sldId="270"/>
            <ac:spMk id="3" creationId="{0361EB75-D34F-41F6-93AB-BC915F880E58}"/>
          </ac:spMkLst>
        </pc:spChg>
      </pc:sldChg>
      <pc:sldChg chg="modSp mod">
        <pc:chgData name="Nicholas Romanidis" userId="f29e2cf6a91c20a6" providerId="LiveId" clId="{B35437F6-51FE-4C5B-95AF-19701B1AA7B5}" dt="2020-07-20T14:18:22.556" v="1" actId="27636"/>
        <pc:sldMkLst>
          <pc:docMk/>
          <pc:sldMk cId="3160848547" sldId="271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3160848547" sldId="271"/>
            <ac:spMk id="2" creationId="{CB429148-D2AB-49B1-95E1-F54AA91A574A}"/>
          </ac:spMkLst>
        </pc:spChg>
        <pc:spChg chg="mod">
          <ac:chgData name="Nicholas Romanidis" userId="f29e2cf6a91c20a6" providerId="LiveId" clId="{B35437F6-51FE-4C5B-95AF-19701B1AA7B5}" dt="2020-07-20T14:18:22.556" v="1" actId="27636"/>
          <ac:spMkLst>
            <pc:docMk/>
            <pc:sldMk cId="3160848547" sldId="271"/>
            <ac:spMk id="3" creationId="{A8F81F75-2F8D-4756-B1A0-90257731ABEC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3166157104" sldId="272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3166157104" sldId="272"/>
            <ac:spMk id="2" creationId="{F5776838-32AE-42FA-A0DF-03B13C5A794D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3166157104" sldId="272"/>
            <ac:spMk id="3" creationId="{B9CB0704-1505-40CB-BF82-DB0755EC5B40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145047824" sldId="273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145047824" sldId="273"/>
            <ac:spMk id="2" creationId="{01552D2B-9860-4099-9B9C-6AB667AAABA0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145047824" sldId="273"/>
            <ac:spMk id="3" creationId="{80C2DD47-C621-4262-A734-82B0BE76FBA9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857935728" sldId="274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857935728" sldId="274"/>
            <ac:spMk id="2" creationId="{2395DEE6-C2AB-4F0B-BBA4-52EFD65FD6B9}"/>
          </ac:spMkLst>
        </pc:spChg>
        <pc:picChg chg="mod">
          <ac:chgData name="Nicholas Romanidis" userId="f29e2cf6a91c20a6" providerId="LiveId" clId="{B35437F6-51FE-4C5B-95AF-19701B1AA7B5}" dt="2020-07-20T14:18:21.478" v="0"/>
          <ac:picMkLst>
            <pc:docMk/>
            <pc:sldMk cId="2857935728" sldId="274"/>
            <ac:picMk id="4" creationId="{4709901E-90F4-42FC-8564-F1FF93E7964D}"/>
          </ac:picMkLst>
        </pc:picChg>
      </pc:sldChg>
      <pc:sldChg chg="modSp mod">
        <pc:chgData name="Nicholas Romanidis" userId="f29e2cf6a91c20a6" providerId="LiveId" clId="{B35437F6-51FE-4C5B-95AF-19701B1AA7B5}" dt="2020-07-20T14:19:50.586" v="44" actId="1076"/>
        <pc:sldMkLst>
          <pc:docMk/>
          <pc:sldMk cId="926775478" sldId="275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926775478" sldId="275"/>
            <ac:spMk id="2" creationId="{26F6FB9A-1D33-4FFC-8495-0B62EE5DFEEB}"/>
          </ac:spMkLst>
        </pc:spChg>
        <pc:picChg chg="mod">
          <ac:chgData name="Nicholas Romanidis" userId="f29e2cf6a91c20a6" providerId="LiveId" clId="{B35437F6-51FE-4C5B-95AF-19701B1AA7B5}" dt="2020-07-20T14:19:50.586" v="44" actId="1076"/>
          <ac:picMkLst>
            <pc:docMk/>
            <pc:sldMk cId="926775478" sldId="275"/>
            <ac:picMk id="4" creationId="{C6ED72C8-5193-42A5-8BFB-84D3858DF15C}"/>
          </ac:picMkLst>
        </pc:pic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521170947" sldId="276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521170947" sldId="276"/>
            <ac:spMk id="2" creationId="{AE6D4A01-E68C-4152-85AA-160EC6410EAB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521170947" sldId="276"/>
            <ac:spMk id="3" creationId="{B44F77F5-FD9D-4404-8052-23F3769F2D6D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417094784" sldId="277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417094784" sldId="277"/>
            <ac:spMk id="2" creationId="{5CD5A128-1C32-40E0-8ADA-17F53EDE451E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417094784" sldId="277"/>
            <ac:spMk id="3" creationId="{96B14CDA-F74E-48EE-AFF6-321A12D8B1D7}"/>
          </ac:spMkLst>
        </pc:spChg>
      </pc:sldChg>
      <pc:sldChg chg="modSp">
        <pc:chgData name="Nicholas Romanidis" userId="f29e2cf6a91c20a6" providerId="LiveId" clId="{B35437F6-51FE-4C5B-95AF-19701B1AA7B5}" dt="2020-07-20T14:18:21.478" v="0"/>
        <pc:sldMkLst>
          <pc:docMk/>
          <pc:sldMk cId="2639260399" sldId="278"/>
        </pc:sldMkLst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39260399" sldId="278"/>
            <ac:spMk id="2" creationId="{D7C71602-4E29-4CBC-86F5-4DC244768D9F}"/>
          </ac:spMkLst>
        </pc:spChg>
        <pc:spChg chg="mod">
          <ac:chgData name="Nicholas Romanidis" userId="f29e2cf6a91c20a6" providerId="LiveId" clId="{B35437F6-51FE-4C5B-95AF-19701B1AA7B5}" dt="2020-07-20T14:18:21.478" v="0"/>
          <ac:spMkLst>
            <pc:docMk/>
            <pc:sldMk cId="2639260399" sldId="278"/>
            <ac:spMk id="3" creationId="{E3D038B3-2DB3-4B1A-B261-985AACAD6B87}"/>
          </ac:spMkLst>
        </pc:spChg>
      </pc:sldChg>
    </pc:docChg>
  </pc:docChgLst>
  <pc:docChgLst>
    <pc:chgData name="Nicholas Romanidis" userId="f29e2cf6a91c20a6" providerId="LiveId" clId="{918272DA-5276-4A88-BE0C-D0DCC9CFF11F}"/>
    <pc:docChg chg="modSld">
      <pc:chgData name="Nicholas Romanidis" userId="f29e2cf6a91c20a6" providerId="LiveId" clId="{918272DA-5276-4A88-BE0C-D0DCC9CFF11F}" dt="2021-11-12T14:32:48.838" v="47" actId="20577"/>
      <pc:docMkLst>
        <pc:docMk/>
      </pc:docMkLst>
      <pc:sldChg chg="modSp mod">
        <pc:chgData name="Nicholas Romanidis" userId="f29e2cf6a91c20a6" providerId="LiveId" clId="{918272DA-5276-4A88-BE0C-D0DCC9CFF11F}" dt="2021-11-12T14:32:48.838" v="47" actId="20577"/>
        <pc:sldMkLst>
          <pc:docMk/>
          <pc:sldMk cId="2896702517" sldId="265"/>
        </pc:sldMkLst>
        <pc:spChg chg="mod">
          <ac:chgData name="Nicholas Romanidis" userId="f29e2cf6a91c20a6" providerId="LiveId" clId="{918272DA-5276-4A88-BE0C-D0DCC9CFF11F}" dt="2021-11-12T14:32:11.436" v="3" actId="20577"/>
          <ac:spMkLst>
            <pc:docMk/>
            <pc:sldMk cId="2896702517" sldId="265"/>
            <ac:spMk id="2" creationId="{C3C2A0F4-BC66-4C25-B6C7-5B0230CB986C}"/>
          </ac:spMkLst>
        </pc:spChg>
        <pc:spChg chg="mod">
          <ac:chgData name="Nicholas Romanidis" userId="f29e2cf6a91c20a6" providerId="LiveId" clId="{918272DA-5276-4A88-BE0C-D0DCC9CFF11F}" dt="2021-11-12T14:32:48.838" v="47" actId="20577"/>
          <ac:spMkLst>
            <pc:docMk/>
            <pc:sldMk cId="2896702517" sldId="265"/>
            <ac:spMk id="3" creationId="{51E04707-68EE-4B2B-A65D-A8DF488A4241}"/>
          </ac:spMkLst>
        </pc:spChg>
      </pc:sldChg>
    </pc:docChg>
  </pc:docChgLst>
  <pc:docChgLst>
    <pc:chgData name="Nicholas Romanidis" userId="f29e2cf6a91c20a6" providerId="LiveId" clId="{77F70EC0-43C6-4184-807D-779D456FE48C}"/>
    <pc:docChg chg="custSel modSld">
      <pc:chgData name="Nicholas Romanidis" userId="f29e2cf6a91c20a6" providerId="LiveId" clId="{77F70EC0-43C6-4184-807D-779D456FE48C}" dt="2019-03-13T13:07:21.440" v="133" actId="14"/>
      <pc:docMkLst>
        <pc:docMk/>
      </pc:docMkLst>
      <pc:sldChg chg="modSp">
        <pc:chgData name="Nicholas Romanidis" userId="f29e2cf6a91c20a6" providerId="LiveId" clId="{77F70EC0-43C6-4184-807D-779D456FE48C}" dt="2019-03-11T01:54:50.511" v="5" actId="20577"/>
        <pc:sldMkLst>
          <pc:docMk/>
          <pc:sldMk cId="1804591582" sldId="256"/>
        </pc:sldMkLst>
        <pc:spChg chg="mod">
          <ac:chgData name="Nicholas Romanidis" userId="f29e2cf6a91c20a6" providerId="LiveId" clId="{77F70EC0-43C6-4184-807D-779D456FE48C}" dt="2019-03-11T01:54:50.511" v="5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">
        <pc:chgData name="Nicholas Romanidis" userId="f29e2cf6a91c20a6" providerId="LiveId" clId="{77F70EC0-43C6-4184-807D-779D456FE48C}" dt="2019-03-13T13:07:21.440" v="133" actId="14"/>
        <pc:sldMkLst>
          <pc:docMk/>
          <pc:sldMk cId="2603730511" sldId="266"/>
        </pc:sldMkLst>
        <pc:spChg chg="mod">
          <ac:chgData name="Nicholas Romanidis" userId="f29e2cf6a91c20a6" providerId="LiveId" clId="{77F70EC0-43C6-4184-807D-779D456FE48C}" dt="2019-03-13T13:07:21.440" v="133" actId="14"/>
          <ac:spMkLst>
            <pc:docMk/>
            <pc:sldMk cId="2603730511" sldId="266"/>
            <ac:spMk id="3" creationId="{0F1FACB6-3CE9-4E3D-A89F-9DF48F992092}"/>
          </ac:spMkLst>
        </pc:spChg>
      </pc:sldChg>
    </pc:docChg>
  </pc:docChgLst>
  <pc:docChgLst>
    <pc:chgData name="Nicholas Romanidis" userId="f29e2cf6a91c20a6" providerId="LiveId" clId="{0603125E-C237-4CCA-950F-9A7F845BA7AE}"/>
    <pc:docChg chg="modSld">
      <pc:chgData name="Nicholas Romanidis" userId="f29e2cf6a91c20a6" providerId="LiveId" clId="{0603125E-C237-4CCA-950F-9A7F845BA7AE}" dt="2021-03-14T17:05:18.304" v="1" actId="113"/>
      <pc:docMkLst>
        <pc:docMk/>
      </pc:docMkLst>
      <pc:sldChg chg="modSp mod">
        <pc:chgData name="Nicholas Romanidis" userId="f29e2cf6a91c20a6" providerId="LiveId" clId="{0603125E-C237-4CCA-950F-9A7F845BA7AE}" dt="2021-03-14T17:05:18.304" v="1" actId="113"/>
        <pc:sldMkLst>
          <pc:docMk/>
          <pc:sldMk cId="1804591582" sldId="256"/>
        </pc:sldMkLst>
        <pc:spChg chg="mod">
          <ac:chgData name="Nicholas Romanidis" userId="f29e2cf6a91c20a6" providerId="LiveId" clId="{0603125E-C237-4CCA-950F-9A7F845BA7AE}" dt="2021-03-14T17:05:18.304" v="1" actId="113"/>
          <ac:spMkLst>
            <pc:docMk/>
            <pc:sldMk cId="1804591582" sldId="256"/>
            <ac:spMk id="2" creationId="{422CC2E1-0660-4D1C-9018-EDB887BFB9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0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Custom Error Pages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7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Custom Error Pages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E723C-3390-469A-B874-83FF0D94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A5EC-56D3-483F-B2DE-D933115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1E45-9BD2-46FD-8496-1B9FC7F5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55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Custom Error Pages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web.httpapplication_events(v=vs.110).aspx" TargetMode="External"/><Relationship Id="rId7" Type="http://schemas.openxmlformats.org/officeDocument/2006/relationships/hyperlink" Target="https://lowleveldesign.org/2011/07/20/global-asax-in-asp-net/" TargetMode="External"/><Relationship Id="rId2" Type="http://schemas.openxmlformats.org/officeDocument/2006/relationships/hyperlink" Target="https://msdn.microsoft.com/en-us/library/system.web.httpapplication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detocode.com/articles/89.aspx" TargetMode="External"/><Relationship Id="rId5" Type="http://schemas.openxmlformats.org/officeDocument/2006/relationships/hyperlink" Target="https://msdn.microsoft.com/en-us/library/bb470252.aspx" TargetMode="External"/><Relationship Id="rId4" Type="http://schemas.openxmlformats.org/officeDocument/2006/relationships/hyperlink" Target="https://msdn.microsoft.com/en-us/library/ms178473.asp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9980"/>
          </a:xfrm>
        </p:spPr>
        <p:txBody>
          <a:bodyPr anchor="t">
            <a:normAutofit/>
          </a:bodyPr>
          <a:lstStyle/>
          <a:p>
            <a:r>
              <a:rPr lang="en-CA" dirty="0"/>
              <a:t>WEB524</a:t>
            </a:r>
            <a:br>
              <a:rPr lang="en-CA" dirty="0"/>
            </a:br>
            <a:r>
              <a:rPr lang="en-CA" sz="2700" dirty="0"/>
              <a:t>WEB PROGRAMMING ON WINDOWS</a:t>
            </a:r>
            <a:br>
              <a:rPr lang="en-CA" sz="2700" dirty="0"/>
            </a:br>
            <a:br>
              <a:rPr lang="en-CA" sz="2700" dirty="0"/>
            </a:br>
            <a:r>
              <a:rPr lang="en-CA" sz="2700" b="1" dirty="0"/>
              <a:t>WEEK 9 – LECTURE 2</a:t>
            </a:r>
            <a:br>
              <a:rPr lang="en-CA" sz="2700" dirty="0"/>
            </a:br>
            <a:r>
              <a:rPr lang="en-CA" sz="2700" dirty="0"/>
              <a:t>CUSTOM ERROR PAGES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A0F4-BC66-4C25-B6C7-5B0230C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Designing 404/500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4707-68EE-4B2B-A65D-A8DF488A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Writing a suitable 404 or 500 page can be a serious yet amusing undertaking.</a:t>
            </a:r>
          </a:p>
          <a:p>
            <a:r>
              <a:rPr lang="en-CA" dirty="0"/>
              <a:t>In a search engine, look for: custom 404 pages, custom 500 pages, or creative, or best</a:t>
            </a:r>
          </a:p>
          <a:p>
            <a:r>
              <a:rPr lang="en-CA" dirty="0"/>
              <a:t>Look at some of the results for inspiration.</a:t>
            </a:r>
          </a:p>
          <a:p>
            <a:r>
              <a:rPr lang="en-CA" dirty="0"/>
              <a:t>Google has some suggestions on how to create a useful 404 and 500 pages.</a:t>
            </a:r>
          </a:p>
          <a:p>
            <a:r>
              <a:rPr lang="en-CA" dirty="0"/>
              <a:t>There are third-party (via NuGet) error logging frameworks that can be added to a project, which offer more features and functionality.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65F33-D551-45E1-A962-8187AF4D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7CE01-0F69-4439-8894-C490A8D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0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FE02-5531-4168-8E67-8A291A96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error-handling to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CB6-3CE9-4E3D-A89F-9DF48F99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Here’s how it works, we will add:</a:t>
            </a:r>
          </a:p>
          <a:p>
            <a:pPr lvl="1"/>
            <a:r>
              <a:rPr lang="en-CA" dirty="0"/>
              <a:t>code to the project.</a:t>
            </a:r>
          </a:p>
          <a:p>
            <a:pPr lvl="1"/>
            <a:r>
              <a:rPr lang="en-CA" dirty="0"/>
              <a:t>an ‘errors’ controller</a:t>
            </a:r>
          </a:p>
          <a:p>
            <a:pPr lvl="1"/>
            <a:r>
              <a:rPr lang="en-CA" dirty="0"/>
              <a:t>some views</a:t>
            </a:r>
          </a:p>
          <a:p>
            <a:pPr lvl="1"/>
            <a:r>
              <a:rPr lang="en-CA" dirty="0"/>
              <a:t>and another (event handling) method in the </a:t>
            </a:r>
            <a:r>
              <a:rPr lang="en-CA" dirty="0" err="1"/>
              <a:t>MvcApplication</a:t>
            </a:r>
            <a:r>
              <a:rPr lang="en-CA" dirty="0"/>
              <a:t> class.</a:t>
            </a:r>
          </a:p>
          <a:p>
            <a:pPr lvl="1"/>
            <a:endParaRPr lang="en-CA" dirty="0"/>
          </a:p>
          <a:p>
            <a:r>
              <a:rPr lang="en-CA" dirty="0"/>
              <a:t>The Web Application v2 Template already contains this </a:t>
            </a:r>
            <a:r>
              <a:rPr lang="en-CA"/>
              <a:t>error handling logic.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965BF-24DA-406A-86BF-B6CDA655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48B0-7CA5-4CE7-84B7-8D3ED315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7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EC6-C389-450E-92AB-23EF085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‘errors’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8528-E164-4579-B6DB-706AAE46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Add an errors controller; you can use the ’empty’ template.</a:t>
            </a:r>
          </a:p>
          <a:p>
            <a:r>
              <a:rPr lang="en-CA" dirty="0"/>
              <a:t>Change its class declaration to include the ‘sealed’ modifier: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200" dirty="0">
                <a:latin typeface="Lucida Console" panose="020B0609040504020204" pitchFamily="49" charset="0"/>
              </a:rPr>
              <a:t>public sealed class </a:t>
            </a:r>
            <a:r>
              <a:rPr lang="en-CA" sz="2200" dirty="0" err="1">
                <a:latin typeface="Lucida Console" panose="020B0609040504020204" pitchFamily="49" charset="0"/>
              </a:rPr>
              <a:t>ErrorsController</a:t>
            </a:r>
            <a:r>
              <a:rPr lang="en-CA" sz="2200" dirty="0">
                <a:latin typeface="Lucida Console" panose="020B0609040504020204" pitchFamily="49" charset="0"/>
              </a:rPr>
              <a:t> : Controller</a:t>
            </a:r>
          </a:p>
          <a:p>
            <a:endParaRPr lang="en-CA" dirty="0"/>
          </a:p>
          <a:p>
            <a:r>
              <a:rPr lang="en-CA" dirty="0"/>
              <a:t>Our solution will handle two types of errors: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Not found,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Server error</a:t>
            </a:r>
          </a:p>
          <a:p>
            <a:endParaRPr lang="en-CA" dirty="0"/>
          </a:p>
          <a:p>
            <a:r>
              <a:rPr lang="en-CA" dirty="0"/>
              <a:t>The following slide shows some suggested code.  We will use the </a:t>
            </a:r>
            <a:r>
              <a:rPr lang="en-CA" dirty="0" err="1"/>
              <a:t>ViewBag</a:t>
            </a:r>
            <a:r>
              <a:rPr lang="en-CA" dirty="0"/>
              <a:t> property to easily pass simple data to the view and avoid the need to create view model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0D14A-A216-4162-AC62-30DEF819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C26FC-E418-422B-9749-17A3E3CE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7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8D32B-E907-4841-A5F6-DB5EE571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73" y="117565"/>
            <a:ext cx="7144054" cy="596793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504874-0B7B-4CE0-BBBD-226F568B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47A3B-2340-41C5-88FD-B74EDB87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0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6C1-64E3-4366-9C5D-1088B97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views for ‘not found’ and ‘server error’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BB70-975F-47AF-A3DA-59929AF4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views for the two methods.</a:t>
            </a:r>
          </a:p>
          <a:p>
            <a:r>
              <a:rPr lang="en-CA" dirty="0"/>
              <a:t>You can use the ’empty’ template.</a:t>
            </a:r>
          </a:p>
          <a:p>
            <a:r>
              <a:rPr lang="en-CA" dirty="0"/>
              <a:t>Add your own content to make a useful page.</a:t>
            </a:r>
          </a:p>
          <a:p>
            <a:r>
              <a:rPr lang="en-CA" dirty="0"/>
              <a:t>You can implement the suggestions seen earlier.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572E4-6666-4A3B-9223-44187AA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322B-EF21-4E97-87CF-55B21CF2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2BC2-96C0-4A74-A03C-34AD71E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methods to the </a:t>
            </a:r>
            <a:r>
              <a:rPr lang="en-CA" dirty="0" err="1"/>
              <a:t>MvcApplication</a:t>
            </a:r>
            <a:r>
              <a:rPr lang="en-CA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EB75-D34F-41F6-93AB-BC915F88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write two methods in this class: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an event-handler, for “end request”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private method to initialize the errors controller and call one of its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1C257-48F7-4F1D-8CE7-4DEC868E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623E-01B0-4E88-8833-258DE155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8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9148-D2AB-49B1-95E1-F54AA91A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MvcApplication</a:t>
            </a:r>
            <a:r>
              <a:rPr lang="en-CA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1F75-2F8D-4756-B1A0-9025773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In an ASP.NET MVC 5 web app, the instance of the </a:t>
            </a:r>
            <a:r>
              <a:rPr lang="en-CA" dirty="0" err="1"/>
              <a:t>MvcApplication</a:t>
            </a:r>
            <a:r>
              <a:rPr lang="en-CA" dirty="0"/>
              <a:t> class is created (by the ASP.NET runtime) when the first request is received.</a:t>
            </a:r>
          </a:p>
          <a:p>
            <a:r>
              <a:rPr lang="en-CA" dirty="0"/>
              <a:t>The app’s lifetime is twenty (20) minutes after receiving a request (and this timer is reset with each new request). At the end of the app’s lifetime, the ASP.NET runtime gracefully terminates the app.</a:t>
            </a:r>
          </a:p>
          <a:p>
            <a:r>
              <a:rPr lang="en-CA" dirty="0"/>
              <a:t>The purpose of the </a:t>
            </a:r>
            <a:r>
              <a:rPr lang="en-CA" dirty="0" err="1"/>
              <a:t>MvcApplication</a:t>
            </a:r>
            <a:r>
              <a:rPr lang="en-CA" dirty="0"/>
              <a:t> class is to handle events that happen during the app’s lifetime. </a:t>
            </a:r>
            <a:r>
              <a:rPr lang="en-CA"/>
              <a:t>In </a:t>
            </a:r>
            <a:r>
              <a:rPr lang="en-CA" dirty="0"/>
              <a:t>a web app, all events are triggered during the handling of an HTTP request.</a:t>
            </a:r>
          </a:p>
          <a:p>
            <a:r>
              <a:rPr lang="en-CA" dirty="0"/>
              <a:t>The </a:t>
            </a:r>
            <a:r>
              <a:rPr lang="en-CA" dirty="0" err="1"/>
              <a:t>Global.asax.cs</a:t>
            </a:r>
            <a:r>
              <a:rPr lang="en-CA" dirty="0"/>
              <a:t> source code file holds the definition of the </a:t>
            </a:r>
            <a:r>
              <a:rPr lang="en-CA" dirty="0" err="1"/>
              <a:t>MvcApplication</a:t>
            </a:r>
            <a:r>
              <a:rPr lang="en-CA" dirty="0"/>
              <a:t> class. It includes code for the </a:t>
            </a:r>
            <a:r>
              <a:rPr lang="en-CA" dirty="0" err="1"/>
              <a:t>Application_Start</a:t>
            </a:r>
            <a:r>
              <a:rPr lang="en-CA" dirty="0"/>
              <a:t>() method, which is called by the ASP.NET runtime to handle the Start event, and thereby begins the app’s lifetime.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730C8-BF82-4C03-88CC-CCD0A81F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1A094-8B85-4B4F-9BB6-2807E3D2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84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6838-32AE-42FA-A0DF-03B13C5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 </a:t>
            </a:r>
            <a:r>
              <a:rPr lang="en-CA" dirty="0" err="1"/>
              <a:t>MvcApplication</a:t>
            </a:r>
            <a:r>
              <a:rPr lang="en-CA" dirty="0"/>
              <a:t> Class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0704-1505-40CB-BF82-DB0755EC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write methods to handle many events.</a:t>
            </a:r>
          </a:p>
          <a:p>
            <a:endParaRPr lang="en-CA" dirty="0"/>
          </a:p>
          <a:p>
            <a:r>
              <a:rPr lang="en-CA" dirty="0"/>
              <a:t>A few commonly handled events may include:</a:t>
            </a:r>
          </a:p>
          <a:p>
            <a:pPr lvl="1"/>
            <a:r>
              <a:rPr lang="en-CA" dirty="0" err="1"/>
              <a:t>BeginRequest</a:t>
            </a:r>
            <a:endParaRPr lang="en-CA" dirty="0"/>
          </a:p>
          <a:p>
            <a:pPr lvl="1"/>
            <a:r>
              <a:rPr lang="en-CA" dirty="0" err="1"/>
              <a:t>EndRequest</a:t>
            </a:r>
            <a:endParaRPr lang="en-CA" dirty="0"/>
          </a:p>
          <a:p>
            <a:pPr lvl="1"/>
            <a:r>
              <a:rPr lang="en-CA" dirty="0"/>
              <a:t>Error</a:t>
            </a:r>
          </a:p>
          <a:p>
            <a:pPr lvl="1"/>
            <a:r>
              <a:rPr lang="en-CA" dirty="0" err="1"/>
              <a:t>AuthenticateRequest</a:t>
            </a:r>
            <a:endParaRPr lang="en-CA" dirty="0"/>
          </a:p>
          <a:p>
            <a:pPr lvl="1"/>
            <a:r>
              <a:rPr lang="en-CA" dirty="0" err="1"/>
              <a:t>AuthorizeRequest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B2D14-291A-40BF-934B-907399C4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2EB95-4D5C-4A12-901B-E498219C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15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2D2B-9860-4099-9B9C-6AB667AA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EndRequest</a:t>
            </a:r>
            <a:r>
              <a:rPr lang="en-CA" dirty="0"/>
              <a:t>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DD47-C621-4262-A734-82B0BE76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To implement our error handling system, we will write a method to handle the </a:t>
            </a:r>
            <a:r>
              <a:rPr lang="en-CA" dirty="0" err="1"/>
              <a:t>EndRequest</a:t>
            </a:r>
            <a:r>
              <a:rPr lang="en-CA" dirty="0"/>
              <a:t> event.</a:t>
            </a:r>
          </a:p>
          <a:p>
            <a:r>
              <a:rPr lang="en-CA" dirty="0"/>
              <a:t>By convention, event-handling methods in the </a:t>
            </a:r>
            <a:r>
              <a:rPr lang="en-CA" dirty="0" err="1"/>
              <a:t>MvcApplication</a:t>
            </a:r>
            <a:r>
              <a:rPr lang="en-CA" dirty="0"/>
              <a:t> class return void, and have a composite name</a:t>
            </a:r>
            <a:r>
              <a:rPr lang="en-CA" i="1" dirty="0"/>
              <a:t>: Application_&lt;event name&gt;</a:t>
            </a:r>
            <a:r>
              <a:rPr lang="en-CA" dirty="0"/>
              <a:t>.  For example, </a:t>
            </a:r>
            <a:r>
              <a:rPr lang="en-CA" dirty="0" err="1"/>
              <a:t>Application_Start</a:t>
            </a:r>
            <a:r>
              <a:rPr lang="en-CA" dirty="0"/>
              <a:t>().</a:t>
            </a:r>
          </a:p>
          <a:p>
            <a:r>
              <a:rPr lang="en-CA" dirty="0"/>
              <a:t>To handle the </a:t>
            </a:r>
            <a:r>
              <a:rPr lang="en-CA" dirty="0" err="1"/>
              <a:t>EndRequest</a:t>
            </a:r>
            <a:r>
              <a:rPr lang="en-CA" dirty="0"/>
              <a:t> event, the declaration of its event-handling method will be:</a:t>
            </a:r>
          </a:p>
          <a:p>
            <a:pPr marL="0" indent="0" algn="ctr">
              <a:buNone/>
            </a:pPr>
            <a:r>
              <a:rPr lang="en-CA" sz="2200" dirty="0">
                <a:latin typeface="Lucida Console" panose="020B0609040504020204" pitchFamily="49" charset="0"/>
              </a:rPr>
              <a:t>protected void </a:t>
            </a:r>
            <a:r>
              <a:rPr lang="en-CA" sz="2200" dirty="0" err="1">
                <a:latin typeface="Lucida Console" panose="020B0609040504020204" pitchFamily="49" charset="0"/>
              </a:rPr>
              <a:t>Application_EndRequest</a:t>
            </a:r>
            <a:r>
              <a:rPr lang="en-CA" sz="2200" dirty="0">
                <a:latin typeface="Lucida Console" panose="020B0609040504020204" pitchFamily="49" charset="0"/>
              </a:rPr>
              <a:t>()</a:t>
            </a:r>
          </a:p>
          <a:p>
            <a:endParaRPr lang="en-CA" dirty="0"/>
          </a:p>
          <a:p>
            <a:r>
              <a:rPr lang="en-CA" dirty="0"/>
              <a:t>The following slide shows a sample implementation that handles HTTP status codes 404 (not found) and anything above 500 (server error)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EC5-BFAD-42FA-A3C8-94C3E29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36A7D-46AC-4BE0-B271-DDC48C6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04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EE6-C2AB-4F0B-BBA4-52EFD65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MvcApplication</a:t>
            </a:r>
            <a:r>
              <a:rPr lang="en-CA" dirty="0"/>
              <a:t> Code Snipped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9901E-90F4-42FC-8564-F1FF93E7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975"/>
            <a:ext cx="10515600" cy="41718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F2B06-F7E5-4B6C-BD6D-59BF5EF4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8584-597C-4595-B316-109B398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93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FEDF-B8E5-44D5-9FC1-04242BB5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BBE6-142B-468B-863B-1327FCB8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Gracefully handling request errors in an ASP.NET MVC web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F0DE-6B0F-49FA-B578-80049FB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F8372-A78D-4777-AF9C-EB138F0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FB9A-1D33-4FFC-8495-0B62EE5D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HandleError</a:t>
            </a:r>
            <a:r>
              <a:rPr lang="en-CA" dirty="0"/>
              <a:t>()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D72C8-5193-42A5-8BFB-84D3858DF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867" y="1690688"/>
            <a:ext cx="7500265" cy="41925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BBFA7-9D7D-4034-B3CF-6F36E14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871-8457-447E-A207-410E113B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77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4A01-E68C-4152-85AA-160EC641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77F5-FD9D-4404-8052-23F3769F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following resources were used to help assemble this document:</a:t>
            </a:r>
          </a:p>
          <a:p>
            <a:r>
              <a:rPr lang="en-CA" dirty="0" err="1"/>
              <a:t>StackOverflow</a:t>
            </a:r>
            <a:endParaRPr lang="en-CA" dirty="0"/>
          </a:p>
          <a:p>
            <a:r>
              <a:rPr lang="en-CA" dirty="0"/>
              <a:t>MSDN – </a:t>
            </a:r>
            <a:r>
              <a:rPr lang="en-CA" dirty="0" err="1">
                <a:hlinkClick r:id="rId2"/>
              </a:rPr>
              <a:t>HttpApplication</a:t>
            </a:r>
            <a:r>
              <a:rPr lang="en-CA" dirty="0">
                <a:hlinkClick r:id="rId2"/>
              </a:rPr>
              <a:t> Class reference</a:t>
            </a:r>
            <a:endParaRPr lang="en-CA" dirty="0"/>
          </a:p>
          <a:p>
            <a:r>
              <a:rPr lang="en-CA" dirty="0"/>
              <a:t>MSDN – </a:t>
            </a:r>
            <a:r>
              <a:rPr lang="en-CA" dirty="0" err="1">
                <a:hlinkClick r:id="rId3"/>
              </a:rPr>
              <a:t>HttpApplication</a:t>
            </a:r>
            <a:r>
              <a:rPr lang="en-CA" dirty="0">
                <a:hlinkClick r:id="rId3"/>
              </a:rPr>
              <a:t> Events reference</a:t>
            </a:r>
            <a:endParaRPr lang="en-CA" dirty="0"/>
          </a:p>
          <a:p>
            <a:r>
              <a:rPr lang="en-CA" dirty="0"/>
              <a:t>MSDN – </a:t>
            </a:r>
            <a:r>
              <a:rPr lang="en-CA" dirty="0">
                <a:hlinkClick r:id="rId4"/>
              </a:rPr>
              <a:t>App Lifecycle Overview on IIS 5 and 6</a:t>
            </a:r>
            <a:endParaRPr lang="en-CA" dirty="0"/>
          </a:p>
          <a:p>
            <a:r>
              <a:rPr lang="en-CA" dirty="0"/>
              <a:t>MSDN – </a:t>
            </a:r>
            <a:r>
              <a:rPr lang="en-CA" dirty="0">
                <a:hlinkClick r:id="rId5"/>
              </a:rPr>
              <a:t>App Lifecycle Overview on IIS 7</a:t>
            </a:r>
            <a:r>
              <a:rPr lang="en-CA" dirty="0"/>
              <a:t> (and 8)</a:t>
            </a:r>
          </a:p>
          <a:p>
            <a:r>
              <a:rPr lang="en-CA" dirty="0"/>
              <a:t>K. Scott Allen – </a:t>
            </a:r>
            <a:r>
              <a:rPr lang="en-CA" dirty="0">
                <a:hlinkClick r:id="rId6"/>
              </a:rPr>
              <a:t>the </a:t>
            </a:r>
            <a:r>
              <a:rPr lang="en-CA" dirty="0" err="1">
                <a:hlinkClick r:id="rId6"/>
              </a:rPr>
              <a:t>HttpApplication</a:t>
            </a:r>
            <a:r>
              <a:rPr lang="en-CA" dirty="0">
                <a:hlinkClick r:id="rId6"/>
              </a:rPr>
              <a:t> class</a:t>
            </a:r>
            <a:endParaRPr lang="en-CA" dirty="0"/>
          </a:p>
          <a:p>
            <a:r>
              <a:rPr lang="en-CA" dirty="0"/>
              <a:t>Sebastian </a:t>
            </a:r>
            <a:r>
              <a:rPr lang="en-CA" dirty="0" err="1"/>
              <a:t>Solnica</a:t>
            </a:r>
            <a:r>
              <a:rPr lang="en-CA" dirty="0"/>
              <a:t> – </a:t>
            </a:r>
            <a:r>
              <a:rPr lang="en-CA" dirty="0" err="1">
                <a:hlinkClick r:id="rId7"/>
              </a:rPr>
              <a:t>Global.asax</a:t>
            </a:r>
            <a:r>
              <a:rPr lang="en-CA" dirty="0">
                <a:hlinkClick r:id="rId7"/>
              </a:rPr>
              <a:t> in ASP.NET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E4ACA-B7CD-43F9-B83B-DBB647DA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83E7D-7A58-4EB2-9B84-D6DC9450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17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A128-1C32-40E0-8ADA-17F53ED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little more on </a:t>
            </a:r>
            <a:r>
              <a:rPr lang="en-CA" dirty="0" err="1"/>
              <a:t>MvcApplication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4CDA-F74E-48EE-AFF6-321A12D8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dirty="0" err="1"/>
              <a:t>MvcApplication</a:t>
            </a:r>
            <a:r>
              <a:rPr lang="en-CA" dirty="0"/>
              <a:t> instance handles one request at a time.</a:t>
            </a:r>
          </a:p>
          <a:p>
            <a:r>
              <a:rPr lang="en-CA" dirty="0"/>
              <a:t>The ASP.NET runtime will create additional instances of </a:t>
            </a:r>
            <a:r>
              <a:rPr lang="en-CA" dirty="0" err="1"/>
              <a:t>MvcApplication</a:t>
            </a:r>
            <a:r>
              <a:rPr lang="en-CA" dirty="0"/>
              <a:t>, to enable the app to handle multiple requests (in parallel) at the same time.</a:t>
            </a:r>
          </a:p>
          <a:p>
            <a:r>
              <a:rPr lang="en-CA" dirty="0"/>
              <a:t>How many instances? That number is set by default at the webserver and can be changed by the webserver administrator.</a:t>
            </a:r>
          </a:p>
          <a:p>
            <a:r>
              <a:rPr lang="en-CA" dirty="0"/>
              <a:t>While there may be multiple instances of </a:t>
            </a:r>
            <a:r>
              <a:rPr lang="en-CA" dirty="0" err="1"/>
              <a:t>MvcApplication</a:t>
            </a:r>
            <a:r>
              <a:rPr lang="en-CA" dirty="0"/>
              <a:t> running, the </a:t>
            </a:r>
            <a:r>
              <a:rPr lang="en-CA" dirty="0" err="1"/>
              <a:t>Application_Start</a:t>
            </a:r>
            <a:r>
              <a:rPr lang="en-CA" dirty="0"/>
              <a:t>() method runs only once at the beginning of the app’s lifetime.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50D1B-D229-40F0-A7BA-D1EC39D7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92391-1D74-42F7-BA77-606AFBC9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1602-4E29-4CBC-86F5-4DC24476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Last slide </a:t>
            </a:r>
            <a:r>
              <a:rPr lang="en-CA" dirty="0"/>
              <a:t>on </a:t>
            </a:r>
            <a:r>
              <a:rPr lang="en-CA" dirty="0" err="1"/>
              <a:t>MvcApplication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8B3-2DB3-4B1A-B261-985AACAD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are using the </a:t>
            </a:r>
            <a:r>
              <a:rPr lang="en-CA" dirty="0" err="1"/>
              <a:t>MvcApplication</a:t>
            </a:r>
            <a:r>
              <a:rPr lang="en-CA" dirty="0"/>
              <a:t> class to initialize global (to the app) state (e.g. data, resources), be careful.</a:t>
            </a:r>
          </a:p>
          <a:p>
            <a:r>
              <a:rPr lang="en-CA" dirty="0"/>
              <a:t>Make sure that you use the different kinds of app state storage appropriately.</a:t>
            </a:r>
          </a:p>
          <a:p>
            <a:r>
              <a:rPr lang="en-CA" dirty="0"/>
              <a:t>Recognize what kind of app state storage is global to the app (</a:t>
            </a:r>
            <a:r>
              <a:rPr lang="en-CA" dirty="0" err="1"/>
              <a:t>e.g.application</a:t>
            </a:r>
            <a:r>
              <a:rPr lang="en-CA" dirty="0"/>
              <a:t> state), and what kind of app state storage is local to a specific instance of an </a:t>
            </a:r>
            <a:r>
              <a:rPr lang="en-CA" dirty="0" err="1"/>
              <a:t>MvcApplication</a:t>
            </a:r>
            <a:r>
              <a:rPr lang="en-CA" dirty="0"/>
              <a:t> class (e.g. class-level properties and fields).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4F082-8BAB-4A59-BA3E-04F87BB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F9F5-40D7-490D-99D2-A69E1A71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2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2435-8382-48A7-A20E-CB24F1D3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D48F-79D0-4EA7-94DB-D1D410E5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new ASP.NET MVC programmers, two request errors are often seen: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HTTP 404 – when a resource/page is not found.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Server Errors – If an unhandled exception occurs, possibly due to a logic error in your code.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9B50A-1C76-45A2-9317-CD14925D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A1DE2-205C-4069-B9BC-CF334C09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09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C8B67-316F-4234-8D3C-74687096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" y="0"/>
            <a:ext cx="12137081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BDBBE-202A-4E88-95D6-1FE8B8C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0FEB3-6952-42DC-994C-00D24E76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3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BB905-45A8-4346-9A13-E8DE053E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6" y="210223"/>
            <a:ext cx="6208767" cy="585263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D72CA2-EAEE-4816-A58E-994AE959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D3FAB-8242-47E5-B4DE-4535D1CE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382-1851-43E1-A3EC-F5E1930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Error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3AD6-C31B-47B0-81D6-450E05E5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both situations – or in any error situation – you should not show either error screen to your users.</a:t>
            </a:r>
          </a:p>
          <a:p>
            <a:r>
              <a:rPr lang="en-CA" dirty="0"/>
              <a:t>Instead, add code to your project, so that a “not found” response looks more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5B085-60D0-471B-B4A5-7474402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B8453-B42B-4A11-A194-7E55DE1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EE67-2535-4738-AA24-B9CBF0FF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404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4068F-9C1B-4DBA-B665-28395CD5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981"/>
          <a:stretch/>
        </p:blipFill>
        <p:spPr>
          <a:xfrm>
            <a:off x="2206500" y="1851751"/>
            <a:ext cx="7779000" cy="343870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B0FC9-8036-439E-9C83-7823BC33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489D-D5CF-40F5-8FED-DA6C809C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1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D0EC-528D-428B-835F-7CC9137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Server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E52A5-28CC-43E1-8B37-2DA5322C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1749"/>
          <a:stretch/>
        </p:blipFill>
        <p:spPr>
          <a:xfrm>
            <a:off x="2528047" y="1821316"/>
            <a:ext cx="7135906" cy="35997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77874-B877-4921-A619-D955095E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01E2-40CA-49B2-AE16-BA09F31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86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DE82-B841-40CF-855E-41A9887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Developer-Only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F1420-0F41-4D67-9420-35628529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3" t="-576" r="-1153" b="9511"/>
          <a:stretch/>
        </p:blipFill>
        <p:spPr>
          <a:xfrm>
            <a:off x="3162300" y="1664719"/>
            <a:ext cx="5665373" cy="41090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C9475-8C67-4085-8CB4-AED419E6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Custom Error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680C-7119-4C89-8C03-BF32C462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750060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CC5041BA-D3CC-49E6-A6CA-3739EDEC14A4}" vid="{B1217C82-D0F9-46D4-BB78-EF42BD7F1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3355</TotalTime>
  <Words>1109</Words>
  <Application>Microsoft Office PowerPoint</Application>
  <PresentationFormat>Widescreen</PresentationFormat>
  <Paragraphs>132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Seneca College Theme</vt:lpstr>
      <vt:lpstr>WEB524 WEB PROGRAMMING ON WINDOWS  WEEK 9 – LECTURE 2 CUSTOM ERROR PAGES</vt:lpstr>
      <vt:lpstr>Today</vt:lpstr>
      <vt:lpstr>Problem</vt:lpstr>
      <vt:lpstr>PowerPoint Presentation</vt:lpstr>
      <vt:lpstr>PowerPoint Presentation</vt:lpstr>
      <vt:lpstr>Default Error Pages</vt:lpstr>
      <vt:lpstr>Example 404 Error</vt:lpstr>
      <vt:lpstr>Example Server Error</vt:lpstr>
      <vt:lpstr>Example Developer-Only Error</vt:lpstr>
      <vt:lpstr>Designing 404/500 Pages</vt:lpstr>
      <vt:lpstr>Adding error-handling to a project</vt:lpstr>
      <vt:lpstr>Add an ‘errors’ controller</vt:lpstr>
      <vt:lpstr>PowerPoint Presentation</vt:lpstr>
      <vt:lpstr>Add views for ‘not found’ and ‘server error’</vt:lpstr>
      <vt:lpstr>Add methods to the MvcApplication class</vt:lpstr>
      <vt:lpstr>MvcApplication Class</vt:lpstr>
      <vt:lpstr>Implement MvcApplication Class Events</vt:lpstr>
      <vt:lpstr>EndRequest Event</vt:lpstr>
      <vt:lpstr>MvcApplication Code Snipped</vt:lpstr>
      <vt:lpstr>HandleError() Method</vt:lpstr>
      <vt:lpstr>Optional Resources</vt:lpstr>
      <vt:lpstr>A little more on MvcApplication</vt:lpstr>
      <vt:lpstr>Last slide on MvcApplication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112</cp:revision>
  <dcterms:created xsi:type="dcterms:W3CDTF">2018-04-16T20:40:48Z</dcterms:created>
  <dcterms:modified xsi:type="dcterms:W3CDTF">2021-11-12T14:33:03Z</dcterms:modified>
</cp:coreProperties>
</file>