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3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75B23-6446-4821-902E-D820C92BF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EBF488-3381-4D6D-B11D-078D3955B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5595B-2439-4511-9FFE-CC60115A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DB18F-C7B1-43BC-8374-215D1053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C89E4-D9BF-4F0D-AF58-9ADC8A8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3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525A7-8992-4FF7-812D-11CB7DF0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51EDE7-82DF-434E-BBEE-2CD5C770F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D7CAB-DB10-457E-A60A-AD3AF7E3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AD29D-6B5F-47B1-BF18-99C21DFB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1CD14-F78A-403D-918F-198E9413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74D97E-803D-4709-9A89-0E28A9F37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DF9212-C13E-43DD-899B-E54583ED5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33BA6-CF23-4893-BB2F-D4D65D28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47CF8-A434-49A1-A223-3D808B44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8314C-A97D-417C-A270-044721C5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7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C79DD-DF9E-4684-B4D6-18024F2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DA679-0966-4A56-B978-71050BB3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C8529-7ED1-4C62-BAFB-23FB1D7E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EC510-4344-4E2F-B80E-310245AA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DA633-F478-4AEA-BC32-822382F6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9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13C5-2757-451F-AD7B-60C53A24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678BC-2AEA-4D5E-96C8-0DA170F0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9469F-5800-4FF6-91B2-695B4FFA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38D1D-B731-465E-B019-C4C1C6E2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7768D-955F-44AE-9FBF-9802BEDA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2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C8C06-0823-41FA-9BAA-C23ECD45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B6E12-22BE-40AE-8504-C2175E53A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3839F-EEF8-4207-9EE5-6EEE292C5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69757-CC54-418D-A078-0CCD395E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C6313-AED0-4C35-A4B5-76B707C4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A5305-0A1D-4A14-A98A-472F446D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3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21D85-F450-4054-94DF-DF6DDA45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EF72C-D96F-4903-8B0F-7283C948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BE613-F0E0-4C12-BB69-6BAC9F09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B7571-5D8E-45C6-A0DF-6670C1836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4E046-E43D-46CD-890C-B2BA1DD35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4388FB-06E5-489B-8F1D-F6A1CB69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7364D-3D3F-44A6-ADE4-FEB92252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829EF1-795C-488B-AC6B-3E315DB0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4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4C881-D6AD-41D3-8208-9B5C1084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863683-03B8-43DC-B092-B59F8355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35BC48-96CD-4896-8BDE-9F026515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F0E02-DFD7-40B0-A82A-1B603820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0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6B609-A13F-4147-ADAA-A2725145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FC9AC9-9C49-4A5B-B302-BE78D6C0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8A396-FD9C-46D1-AFD0-A52A7F2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7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9B00C-D9E6-4D83-B976-F94015EF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831F8-1AA0-4F30-8C51-1E7A3256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EF7691-015C-4068-8567-CB273F06C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BFFE4-B6E4-4AB5-BB3D-1AA8DD48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727A8-261B-4A7B-BA0D-CFB45D39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E6424-1A7C-4FF8-A32D-45B6614D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3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F61A-C0B7-481D-A554-5B4E801B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6F83E-A14C-4CA5-8EBD-06A9EDCC8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5FDA7-D110-42AE-9862-6F4927C5F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4BD70-62AB-4FB2-BBCC-325D9724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ADB612-BC09-442A-AE36-1A43BB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2DD54-077E-4C5D-8878-BB7978B7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6C43FD-28BF-4D5A-BAF5-CDBB15A9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3B4A9-77FC-453F-85CF-DFF85372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5748D-4BDB-44F4-B97E-74A68A355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CA826-D22C-413F-BFF6-686FA2650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9935D-38AE-4B61-87AA-204763467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6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539A7-0104-41FE-B64B-E7F850E49940}"/>
              </a:ext>
            </a:extLst>
          </p:cNvPr>
          <p:cNvSpPr txBox="1"/>
          <p:nvPr/>
        </p:nvSpPr>
        <p:spPr>
          <a:xfrm>
            <a:off x="498909" y="365760"/>
            <a:ext cx="1119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이곳에 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169316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PAYDO</dc:creator>
  <cp:lastModifiedBy>PAYDO</cp:lastModifiedBy>
  <cp:revision>2</cp:revision>
  <dcterms:created xsi:type="dcterms:W3CDTF">2025-05-07T09:13:53Z</dcterms:created>
  <dcterms:modified xsi:type="dcterms:W3CDTF">2025-05-07T09:15:43Z</dcterms:modified>
</cp:coreProperties>
</file>