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  <p:embeddedFont>
      <p:font typeface="Libre Frankl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Franklin Gothic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7dWDLRpXj81JZb1ST0Y/sSTiO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Sans-regular.fntdata"/><Relationship Id="rId12" Type="http://schemas.openxmlformats.org/officeDocument/2006/relationships/slide" Target="slides/slide8.xml"/><Relationship Id="rId15" Type="http://schemas.openxmlformats.org/officeDocument/2006/relationships/font" Target="fonts/MerriweatherSans-italic.fntdata"/><Relationship Id="rId14" Type="http://schemas.openxmlformats.org/officeDocument/2006/relationships/font" Target="fonts/MerriweatherSans-bold.fntdata"/><Relationship Id="rId17" Type="http://schemas.openxmlformats.org/officeDocument/2006/relationships/font" Target="fonts/LibreFranklin-regular.fntdata"/><Relationship Id="rId16" Type="http://schemas.openxmlformats.org/officeDocument/2006/relationships/font" Target="fonts/MerriweatherSans-boldItalic.fntdata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2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7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600"/>
              <a:buFont typeface="Arial"/>
              <a:buNone/>
            </a:pPr>
            <a:r>
              <a:rPr b="1" lang="en-I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IMPROVING VIDEO SURVEILLANCE SYSTEM USING ADVERSARIAL ATTACK</a:t>
            </a:r>
            <a:endParaRPr b="1"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660707" y="2879758"/>
            <a:ext cx="10993546" cy="3593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b="1" lang="en-IN">
                <a:solidFill>
                  <a:srgbClr val="002060"/>
                </a:solidFill>
              </a:rPr>
              <a:t>GROUP - 02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IN"/>
              <a:t>RICHA THAKUR (D23151)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IN"/>
              <a:t>ASMITA ANKUSH KAMBLE (T23200)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IN"/>
              <a:t>ASHUTOSH SHARMA (B20087)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581192" y="702156"/>
            <a:ext cx="11029616" cy="56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IN"/>
              <a:t>PROBLEM DEFINITION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581193" y="1387293"/>
            <a:ext cx="11029615" cy="482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i="0" lang="en-IN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We formed a novel pipeline for face extraction from a video and then applying adversarial attack onto it. The pipeline can be seen in the following steps: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>
                <a:solidFill>
                  <a:srgbClr val="1C6294"/>
                </a:solidFill>
                <a:latin typeface="Roboto"/>
                <a:ea typeface="Roboto"/>
                <a:cs typeface="Roboto"/>
                <a:sym typeface="Roboto"/>
              </a:rPr>
              <a:t>1. Moving object detection on video.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>
                <a:solidFill>
                  <a:srgbClr val="1C6294"/>
                </a:solidFill>
                <a:latin typeface="Roboto"/>
                <a:ea typeface="Roboto"/>
                <a:cs typeface="Roboto"/>
                <a:sym typeface="Roboto"/>
              </a:rPr>
              <a:t>2. Face Extraction.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>
                <a:solidFill>
                  <a:srgbClr val="1C6294"/>
                </a:solidFill>
                <a:latin typeface="Roboto"/>
                <a:ea typeface="Roboto"/>
                <a:cs typeface="Roboto"/>
                <a:sym typeface="Roboto"/>
              </a:rPr>
              <a:t>3. Applying SR GAN on extracted Faces (To enhance their resolution). ????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>
                <a:solidFill>
                  <a:srgbClr val="1C6294"/>
                </a:solidFill>
                <a:latin typeface="Roboto"/>
                <a:ea typeface="Roboto"/>
                <a:cs typeface="Roboto"/>
                <a:sym typeface="Roboto"/>
              </a:rPr>
              <a:t>4. Face Matching (in different frames of the Videos).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i="0" lang="en-I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5. Track the target.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6. Adversarial Attack</a:t>
            </a:r>
            <a:endParaRPr i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3586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581192" y="702156"/>
            <a:ext cx="11029616" cy="56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IN"/>
              <a:t>PAST WORKS/LITERATURE REVIEW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581193" y="1603513"/>
            <a:ext cx="11029615" cy="461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AutoNum type="arabicPeriod"/>
            </a:pPr>
            <a:r>
              <a:rPr b="1" i="0" lang="en-IN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YOLO7 (You Only Look Once)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AutoNum type="arabicPeriod"/>
            </a:pPr>
            <a:r>
              <a:rPr b="1" i="0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BYTETrack: (Multi-Object Tracking by Associating Every Detection Box)</a:t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AutoNum type="arabicPeriod"/>
            </a:pPr>
            <a:r>
              <a:rPr b="1" lang="en-IN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RetinaFace (</a:t>
            </a:r>
            <a:r>
              <a:rPr b="1" i="0" lang="en-IN">
                <a:solidFill>
                  <a:srgbClr val="00206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Single-stage Dense Face Localisation in the Wild)</a:t>
            </a:r>
            <a:endParaRPr b="1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AutoNum type="arabicPeriod"/>
            </a:pPr>
            <a:r>
              <a:rPr b="1" i="0" lang="en-IN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SwinIR (Image Restoration using Swin Transformer) image enhancement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AutoNum type="arabicPeriod"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SR GAN (Super Resolution Generative Adversarial Network)</a:t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AutoNum type="arabicPeriod"/>
            </a:pPr>
            <a:r>
              <a:rPr b="1" lang="en-IN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ViT (Vision Transformer)</a:t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AutoNum type="arabicPeriod"/>
            </a:pPr>
            <a:r>
              <a:rPr b="1" lang="en-IN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SwinTransformer</a:t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AutoNum type="arabicPeriod"/>
            </a:pPr>
            <a:r>
              <a:rPr b="1" i="0" lang="en-IN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DETR (Object Detection with Transformers)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AutoNum type="arabicPeriod"/>
            </a:pPr>
            <a:r>
              <a:rPr b="1" lang="en-IN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ArcFace (</a:t>
            </a:r>
            <a:r>
              <a:rPr b="1" i="0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Additive Angular Margin Loss), Cosine Similarity, CosFace</a:t>
            </a:r>
            <a:endParaRPr b="1" i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586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Noto Sans Symbols"/>
              <a:buNone/>
            </a:pPr>
            <a:r>
              <a:t/>
            </a:r>
            <a:endParaRPr b="1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3586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3586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3586" lvl="0" marL="3429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581192" y="702156"/>
            <a:ext cx="11029616" cy="56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IN"/>
              <a:t>SOTA METHOD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581193" y="1387293"/>
            <a:ext cx="11029615" cy="482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b="1" i="0" lang="en-IN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(Any two)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581192" y="702156"/>
            <a:ext cx="11029616" cy="56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IN"/>
              <a:t>SOTA METHOD IMPLEMENTATION DETAILS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581193" y="1387293"/>
            <a:ext cx="11029615" cy="482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3586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581192" y="702156"/>
            <a:ext cx="11029616" cy="56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IN"/>
              <a:t>ISSUES IN SOTA METHOD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581193" y="1387293"/>
            <a:ext cx="11029615" cy="482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3586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581192" y="702156"/>
            <a:ext cx="11029616" cy="56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IN"/>
              <a:t>PROPOSAL TO OVERCOME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581193" y="1387293"/>
            <a:ext cx="11029615" cy="482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3586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581192" y="702156"/>
            <a:ext cx="11029616" cy="56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581193" y="1387293"/>
            <a:ext cx="11029615" cy="482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43586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i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2023-07-02T11:09:35Z</dcterms:created>
  <dc:creator>Richa Thakur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