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4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2230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0FC92869-4F2C-47E9-8F99-18161BF7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3757613"/>
            <a:ext cx="99853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8B8F3FC-5714-4EA9-A039-94FF432A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66725"/>
            <a:ext cx="15605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93403-A53C-4265-982B-9FCF3962C8AD}"/>
              </a:ext>
            </a:extLst>
          </p:cNvPr>
          <p:cNvSpPr/>
          <p:nvPr/>
        </p:nvSpPr>
        <p:spPr>
          <a:xfrm>
            <a:off x="1497013" y="1773238"/>
            <a:ext cx="5235575" cy="823912"/>
          </a:xfrm>
          <a:prstGeom prst="rect">
            <a:avLst/>
          </a:prstGeom>
        </p:spPr>
        <p:txBody>
          <a:bodyPr lIns="0" tIns="0" rIns="0" bIns="0"/>
          <a:lstStyle/>
          <a:p>
            <a:pPr marL="1603248" eaLnBrk="1" fontAlgn="auto" hangingPunct="1">
              <a:spcBef>
                <a:spcPts val="0"/>
              </a:spcBef>
              <a:spcAft>
                <a:spcPts val="2100"/>
              </a:spcAft>
              <a:defRPr/>
            </a:pPr>
            <a:r>
              <a:rPr lang="en-US" sz="2000" b="1" dirty="0">
                <a:latin typeface="Georgia"/>
              </a:rPr>
              <a:t>Practical File of</a:t>
            </a:r>
          </a:p>
          <a:p>
            <a:pPr algn="ctr" eaLnBrk="1" fontAlgn="auto" hangingPunct="1">
              <a:spcBef>
                <a:spcPts val="0"/>
              </a:spcBef>
              <a:spcAft>
                <a:spcPts val="6720"/>
              </a:spcAft>
              <a:defRPr/>
            </a:pPr>
            <a:r>
              <a:rPr lang="en-US" sz="2000" b="1" dirty="0">
                <a:latin typeface="Georgia"/>
              </a:rPr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6F24C-9751-4D75-8F7F-74063F5F5823}"/>
              </a:ext>
            </a:extLst>
          </p:cNvPr>
          <p:cNvSpPr/>
          <p:nvPr/>
        </p:nvSpPr>
        <p:spPr>
          <a:xfrm>
            <a:off x="3263900" y="3816350"/>
            <a:ext cx="2405063" cy="1298575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spcBef>
                <a:spcPts val="6720"/>
              </a:spcBef>
              <a:spcAft>
                <a:spcPts val="0"/>
              </a:spcAft>
              <a:defRPr/>
            </a:pPr>
            <a:r>
              <a:rPr lang="en-US" sz="4100" spc="-50" dirty="0">
                <a:solidFill>
                  <a:srgbClr val="E21E25"/>
                </a:solidFill>
                <a:latin typeface="Impact"/>
              </a:rPr>
              <a:t>MAHARISHI</a:t>
            </a:r>
          </a:p>
          <a:p>
            <a:pPr algn="just" eaLnBrk="1" fontAlgn="auto" hangingPunct="1">
              <a:lnSpc>
                <a:spcPts val="18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rgbClr val="E21E25"/>
                </a:solidFill>
                <a:latin typeface="Impact"/>
              </a:rPr>
              <a:t>MARKANRESHWAR</a:t>
            </a:r>
          </a:p>
          <a:p>
            <a:pPr algn="just" eaLnBrk="1" fontAlgn="auto" hangingPunct="1">
              <a:lnSpc>
                <a:spcPts val="18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dirty="0">
                <a:solidFill>
                  <a:srgbClr val="E21E25"/>
                </a:solidFill>
                <a:latin typeface="Impact"/>
              </a:rPr>
              <a:t>(DEEMED TO BE UNIVERSITY)</a:t>
            </a:r>
          </a:p>
          <a:p>
            <a:pPr algn="just" eaLnBrk="1" fontAlgn="auto" hangingPunct="1">
              <a:lnSpc>
                <a:spcPts val="184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2C2B29"/>
                </a:solidFill>
                <a:latin typeface="Arial"/>
              </a:rPr>
              <a:t>Mullana</a:t>
            </a:r>
            <a:r>
              <a:rPr lang="en-US" sz="1400" b="1" dirty="0">
                <a:solidFill>
                  <a:srgbClr val="2C2B29"/>
                </a:solidFill>
                <a:latin typeface="Arial"/>
              </a:rPr>
              <a:t>-Ambala, Haryana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4B1AE3C1-803C-4820-9C42-B773A1981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5197475"/>
            <a:ext cx="3435350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625"/>
              </a:spcAft>
            </a:pPr>
            <a:r>
              <a:rPr lang="en-US" altLang="en-US" sz="1200" b="1">
                <a:solidFill>
                  <a:srgbClr val="2C2B29"/>
                </a:solidFill>
                <a:latin typeface="Arial" panose="020B0604020202020204" pitchFamily="34" charset="0"/>
              </a:rPr>
              <a:t>(Established under B1 3 of UGC Act, 1956)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8FF9CA62-D8B4-4B59-AAE0-7739DA15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437188"/>
            <a:ext cx="3452813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625"/>
              </a:spcBef>
              <a:spcAft>
                <a:spcPts val="3150"/>
              </a:spcAft>
            </a:pPr>
            <a:r>
              <a:rPr lang="en-US" altLang="en-US" sz="1400" b="1" dirty="0">
                <a:solidFill>
                  <a:srgbClr val="E21E25"/>
                </a:solidFill>
                <a:latin typeface="Arial" panose="020B0604020202020204" pitchFamily="34" charset="0"/>
              </a:rPr>
              <a:t>(Accredited by NAAC with Grade </a:t>
            </a:r>
            <a:r>
              <a:rPr lang="en-US" altLang="en-US" sz="1400" b="1" baseline="30000" dirty="0" err="1">
                <a:solidFill>
                  <a:srgbClr val="E21E25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400" b="1" dirty="0" err="1">
                <a:solidFill>
                  <a:srgbClr val="E21E25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400" b="1" dirty="0">
                <a:solidFill>
                  <a:srgbClr val="E21E25"/>
                </a:solidFill>
                <a:latin typeface="Arial" panose="020B0604020202020204" pitchFamily="34" charset="0"/>
              </a:rPr>
              <a:t>++’)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463BF-F6E5-42B0-9930-D4DA052DAD27}"/>
              </a:ext>
            </a:extLst>
          </p:cNvPr>
          <p:cNvSpPr/>
          <p:nvPr/>
        </p:nvSpPr>
        <p:spPr>
          <a:xfrm>
            <a:off x="890588" y="6178550"/>
            <a:ext cx="5988050" cy="2706688"/>
          </a:xfrm>
          <a:prstGeom prst="rect">
            <a:avLst/>
          </a:prstGeom>
        </p:spPr>
        <p:txBody>
          <a:bodyPr lIns="0" tIns="0" rIns="0" bIns="0" numCol="2"/>
          <a:lstStyle/>
          <a:p>
            <a:pPr eaLnBrk="1" fontAlgn="auto" hangingPunct="1">
              <a:lnSpc>
                <a:spcPts val="3816"/>
              </a:lnSpc>
              <a:spcBef>
                <a:spcPts val="315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Submitted to :    </a:t>
            </a:r>
            <a:r>
              <a:rPr lang="en-US" sz="2000" b="1" dirty="0" err="1">
                <a:latin typeface="Georgia"/>
              </a:rPr>
              <a:t>Avinash Sharma</a:t>
            </a:r>
            <a:endParaRPr lang="en-US" sz="2000" b="1" dirty="0">
              <a:latin typeface="Georgia"/>
            </a:endParaRP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Associate Professor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Department CSE 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MMEC </a:t>
            </a:r>
            <a:r>
              <a:rPr lang="en-US" sz="2000" b="1" dirty="0" err="1">
                <a:latin typeface="Georgia"/>
              </a:rPr>
              <a:t>Mullana</a:t>
            </a:r>
            <a:endParaRPr lang="en-US" sz="2000" b="1" dirty="0">
              <a:latin typeface="Georgia"/>
            </a:endParaRP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Submitted By: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Sajal Singla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11212674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Georgia"/>
              </a:rPr>
              <a:t>Btech</a:t>
            </a:r>
            <a:r>
              <a:rPr lang="en-US" sz="2000" b="1" dirty="0">
                <a:latin typeface="Georgia"/>
              </a:rPr>
              <a:t> CSE(B1)</a:t>
            </a:r>
          </a:p>
          <a:p>
            <a:pPr eaLnBrk="1" fontAlgn="auto" hangingPunct="1">
              <a:lnSpc>
                <a:spcPts val="3816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Georgia"/>
              </a:rPr>
              <a:t>Session 2021-25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WTF- Bajju</dc:creator>
  <cp:lastModifiedBy>WTF- Bajju</cp:lastModifiedBy>
  <cp:revision>4</cp:revision>
  <dcterms:modified xsi:type="dcterms:W3CDTF">2023-02-22T14:59:18Z</dcterms:modified>
</cp:coreProperties>
</file>