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85" r:id="rId2"/>
    <p:sldId id="478" r:id="rId3"/>
    <p:sldId id="486" r:id="rId4"/>
    <p:sldId id="475" r:id="rId5"/>
    <p:sldId id="487" r:id="rId6"/>
    <p:sldId id="476" r:id="rId7"/>
    <p:sldId id="477" r:id="rId8"/>
    <p:sldId id="482" r:id="rId9"/>
    <p:sldId id="484" r:id="rId10"/>
    <p:sldId id="488" r:id="rId11"/>
    <p:sldId id="490" r:id="rId12"/>
    <p:sldId id="492" r:id="rId13"/>
    <p:sldId id="494" r:id="rId14"/>
    <p:sldId id="493" r:id="rId15"/>
    <p:sldId id="495" r:id="rId16"/>
    <p:sldId id="4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0B2262"/>
    <a:srgbClr val="21ABC8"/>
    <a:srgbClr val="2F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74"/>
  </p:normalViewPr>
  <p:slideViewPr>
    <p:cSldViewPr snapToGrid="0">
      <p:cViewPr varScale="1">
        <p:scale>
          <a:sx n="131" d="100"/>
          <a:sy n="131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M+S5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M+S5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M+S5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M+S5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+S5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excel_for_zooming_manual_part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excel_for_zooming_manual_part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excel_for_zooming_manual_part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manual_2_hidden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manual_2_hidden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zoom_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zoom_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zoom_m+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zoom_m+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Desktop/Research/Model_Compare/Manu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/Library/Containers/com.microsoft.Excel/Data/Desktop/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Hans"/>
              <a:t>Emission from Hidden #1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Sheet1!$A$1:$A$15</c:f>
              <c:numCache>
                <c:formatCode>0%</c:formatCode>
                <c:ptCount val="15"/>
                <c:pt idx="0">
                  <c:v>3.5099999999999999E-2</c:v>
                </c:pt>
                <c:pt idx="1">
                  <c:v>0</c:v>
                </c:pt>
                <c:pt idx="2">
                  <c:v>5.9400000000000001E-2</c:v>
                </c:pt>
                <c:pt idx="3">
                  <c:v>0.1759</c:v>
                </c:pt>
                <c:pt idx="4">
                  <c:v>0.4244</c:v>
                </c:pt>
                <c:pt idx="5">
                  <c:v>5.9999999999999995E-4</c:v>
                </c:pt>
                <c:pt idx="6">
                  <c:v>2.2000000000000001E-3</c:v>
                </c:pt>
                <c:pt idx="7">
                  <c:v>6.4000000000000003E-3</c:v>
                </c:pt>
                <c:pt idx="8">
                  <c:v>6.1000000000000004E-3</c:v>
                </c:pt>
                <c:pt idx="9">
                  <c:v>3.5999999999999999E-3</c:v>
                </c:pt>
                <c:pt idx="10">
                  <c:v>3.5000000000000001E-3</c:v>
                </c:pt>
                <c:pt idx="11">
                  <c:v>3.5099999999999999E-2</c:v>
                </c:pt>
                <c:pt idx="12">
                  <c:v>3.0999999999999999E-3</c:v>
                </c:pt>
                <c:pt idx="13">
                  <c:v>8.0399999999999999E-2</c:v>
                </c:pt>
                <c:pt idx="14">
                  <c:v>0.1641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5-0B47-B88C-FFDC05C8A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72346192"/>
        <c:axId val="559874304"/>
      </c:barChart>
      <c:catAx>
        <c:axId val="472346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4304"/>
        <c:crosses val="autoZero"/>
        <c:auto val="1"/>
        <c:lblAlgn val="ctr"/>
        <c:lblOffset val="100"/>
        <c:noMultiLvlLbl val="0"/>
      </c:catAx>
      <c:valAx>
        <c:axId val="559874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4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Hans"/>
              <a:t>Emission from Hidden #1</a:t>
            </a:r>
            <a:endParaRPr lang="en-US"/>
          </a:p>
        </c:rich>
      </c:tx>
      <c:layout>
        <c:manualLayout>
          <c:xMode val="edge"/>
          <c:yMode val="edge"/>
          <c:x val="0.10116452768635752"/>
          <c:y val="4.2587800454084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Sheet1!$A$1:$A$15</c:f>
              <c:numCache>
                <c:formatCode>0%</c:formatCode>
                <c:ptCount val="15"/>
                <c:pt idx="0">
                  <c:v>0.1145</c:v>
                </c:pt>
                <c:pt idx="1">
                  <c:v>5.3400000000000003E-2</c:v>
                </c:pt>
                <c:pt idx="2">
                  <c:v>0.25950000000000001</c:v>
                </c:pt>
                <c:pt idx="3">
                  <c:v>0.41220000000000001</c:v>
                </c:pt>
                <c:pt idx="4">
                  <c:v>0.1603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3-8C49-ABBD-486FED0DB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72346192"/>
        <c:axId val="559874304"/>
      </c:barChart>
      <c:catAx>
        <c:axId val="472346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4304"/>
        <c:crosses val="autoZero"/>
        <c:auto val="1"/>
        <c:lblAlgn val="ctr"/>
        <c:lblOffset val="100"/>
        <c:noMultiLvlLbl val="0"/>
      </c:catAx>
      <c:valAx>
        <c:axId val="559874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4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Emission from Hidden #</a:t>
            </a:r>
            <a:r>
              <a:rPr lang="en-US" altLang="zh-Hans" sz="1400" b="0" i="0" baseline="0" dirty="0">
                <a:effectLst/>
              </a:rPr>
              <a:t>3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4.6899999999999997E-2</c:v>
                </c:pt>
                <c:pt idx="3">
                  <c:v>0</c:v>
                </c:pt>
                <c:pt idx="4">
                  <c:v>0</c:v>
                </c:pt>
                <c:pt idx="5">
                  <c:v>0.95309999999999995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88-894A-8DB0-84365ACBF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61671248"/>
        <c:axId val="554832768"/>
      </c:barChart>
      <c:catAx>
        <c:axId val="561671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32768"/>
        <c:crosses val="autoZero"/>
        <c:auto val="1"/>
        <c:lblAlgn val="ctr"/>
        <c:lblOffset val="100"/>
        <c:noMultiLvlLbl val="0"/>
      </c:catAx>
      <c:valAx>
        <c:axId val="5548327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Emission from Hidden #</a:t>
            </a:r>
            <a:r>
              <a:rPr lang="en-US" altLang="zh-Hans" sz="1400" b="0" i="0" baseline="0" dirty="0">
                <a:effectLst/>
              </a:rPr>
              <a:t>2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0.9839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4-F04E-9474-F4B8DFE73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8459648"/>
        <c:axId val="118799184"/>
      </c:barChart>
      <c:catAx>
        <c:axId val="558459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9184"/>
        <c:crosses val="autoZero"/>
        <c:auto val="1"/>
        <c:lblAlgn val="ctr"/>
        <c:lblOffset val="100"/>
        <c:noMultiLvlLbl val="0"/>
      </c:catAx>
      <c:valAx>
        <c:axId val="11879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#4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Sheet1!$D$1:$D$15</c:f>
              <c:numCache>
                <c:formatCode>0%</c:formatCode>
                <c:ptCount val="15"/>
                <c:pt idx="0">
                  <c:v>2.5000000000000001E-3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0.10639999999999999</c:v>
                </c:pt>
                <c:pt idx="8">
                  <c:v>4.3299999999999998E-2</c:v>
                </c:pt>
                <c:pt idx="9">
                  <c:v>0.27879999999999999</c:v>
                </c:pt>
                <c:pt idx="10">
                  <c:v>2.4E-2</c:v>
                </c:pt>
                <c:pt idx="11">
                  <c:v>8.6499999999999994E-2</c:v>
                </c:pt>
                <c:pt idx="12">
                  <c:v>2.8799999999999999E-2</c:v>
                </c:pt>
                <c:pt idx="13">
                  <c:v>0.1971</c:v>
                </c:pt>
                <c:pt idx="14">
                  <c:v>0.2356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8-1947-8D6D-7640967EF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9339008"/>
        <c:axId val="575955648"/>
      </c:barChart>
      <c:catAx>
        <c:axId val="55933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55648"/>
        <c:crosses val="autoZero"/>
        <c:auto val="1"/>
        <c:lblAlgn val="ctr"/>
        <c:lblOffset val="100"/>
        <c:noMultiLvlLbl val="0"/>
      </c:catAx>
      <c:valAx>
        <c:axId val="575955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Hans"/>
              <a:t>Emission from Hidden #1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Sheet1!$A$1:$A$15</c:f>
              <c:numCache>
                <c:formatCode>0%</c:formatCode>
                <c:ptCount val="15"/>
                <c:pt idx="0">
                  <c:v>6.2300000000000001E-2</c:v>
                </c:pt>
                <c:pt idx="1">
                  <c:v>4.8000000000000001E-2</c:v>
                </c:pt>
                <c:pt idx="2">
                  <c:v>1.4800000000000001E-2</c:v>
                </c:pt>
                <c:pt idx="3">
                  <c:v>0.624</c:v>
                </c:pt>
                <c:pt idx="4">
                  <c:v>0.25090000000000001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4-4A45-A2B9-1572A7DA1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72346192"/>
        <c:axId val="559874304"/>
      </c:barChart>
      <c:catAx>
        <c:axId val="472346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4304"/>
        <c:crosses val="autoZero"/>
        <c:auto val="1"/>
        <c:lblAlgn val="ctr"/>
        <c:lblOffset val="100"/>
        <c:noMultiLvlLbl val="0"/>
      </c:catAx>
      <c:valAx>
        <c:axId val="559874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4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#2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Sheet1!$B$1:$B$15</c:f>
              <c:numCache>
                <c:formatCode>0%</c:formatCode>
                <c:ptCount val="15"/>
                <c:pt idx="0">
                  <c:v>0</c:v>
                </c:pt>
                <c:pt idx="1">
                  <c:v>4.4499999999999998E-2</c:v>
                </c:pt>
                <c:pt idx="2">
                  <c:v>2.6100000000000002E-2</c:v>
                </c:pt>
                <c:pt idx="3">
                  <c:v>0</c:v>
                </c:pt>
                <c:pt idx="4">
                  <c:v>0</c:v>
                </c:pt>
                <c:pt idx="5">
                  <c:v>0.91049999999999998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1.89E-2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44-FD44-BF7D-EE7EF9984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61671248"/>
        <c:axId val="554832768"/>
      </c:barChart>
      <c:catAx>
        <c:axId val="561671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32768"/>
        <c:crosses val="autoZero"/>
        <c:auto val="1"/>
        <c:lblAlgn val="ctr"/>
        <c:lblOffset val="100"/>
        <c:noMultiLvlLbl val="0"/>
      </c:catAx>
      <c:valAx>
        <c:axId val="5548327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#3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0.98370000000000002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1.6299999999999999E-2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9-4245-9FC1-B9896A684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8459648"/>
        <c:axId val="118799184"/>
      </c:barChart>
      <c:catAx>
        <c:axId val="558459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9184"/>
        <c:crosses val="autoZero"/>
        <c:auto val="1"/>
        <c:lblAlgn val="ctr"/>
        <c:lblOffset val="100"/>
        <c:noMultiLvlLbl val="0"/>
      </c:catAx>
      <c:valAx>
        <c:axId val="11879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#4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Sheet1!$D$1:$D$15</c:f>
              <c:numCache>
                <c:formatCode>0%</c:formatCode>
                <c:ptCount val="15"/>
                <c:pt idx="0">
                  <c:v>0.2147</c:v>
                </c:pt>
                <c:pt idx="1">
                  <c:v>0</c:v>
                </c:pt>
                <c:pt idx="2">
                  <c:v>0.74619999999999997</c:v>
                </c:pt>
                <c:pt idx="3">
                  <c:v>3.9100000000000003E-2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4-2042-B8E3-6ED70F84C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9339008"/>
        <c:axId val="575955648"/>
      </c:barChart>
      <c:catAx>
        <c:axId val="55933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55648"/>
        <c:crosses val="autoZero"/>
        <c:auto val="1"/>
        <c:lblAlgn val="ctr"/>
        <c:lblOffset val="100"/>
        <c:noMultiLvlLbl val="0"/>
      </c:catAx>
      <c:valAx>
        <c:axId val="575955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#5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Sheet1!$E$1:$E$15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0.10639999999999999</c:v>
                </c:pt>
                <c:pt idx="8">
                  <c:v>4.3499999999999997E-2</c:v>
                </c:pt>
                <c:pt idx="9">
                  <c:v>0.28060000000000002</c:v>
                </c:pt>
                <c:pt idx="10">
                  <c:v>2.4199999999999999E-2</c:v>
                </c:pt>
                <c:pt idx="11">
                  <c:v>8.7099999999999997E-2</c:v>
                </c:pt>
                <c:pt idx="12">
                  <c:v>2.9000000000000001E-2</c:v>
                </c:pt>
                <c:pt idx="13">
                  <c:v>0.19220000000000001</c:v>
                </c:pt>
                <c:pt idx="14">
                  <c:v>0.23699999999999999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E-2845-BE61-D79F51794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05424304"/>
        <c:axId val="571411056"/>
      </c:barChart>
      <c:catAx>
        <c:axId val="605424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11056"/>
        <c:crosses val="autoZero"/>
        <c:auto val="1"/>
        <c:lblAlgn val="ctr"/>
        <c:lblOffset val="100"/>
        <c:noMultiLvlLbl val="0"/>
      </c:catAx>
      <c:valAx>
        <c:axId val="571411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42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Emission from Hidden #2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0%</c:formatCode>
                <c:ptCount val="8"/>
                <c:pt idx="0">
                  <c:v>0.15540000000000001</c:v>
                </c:pt>
                <c:pt idx="1">
                  <c:v>0.12559999999999999</c:v>
                </c:pt>
                <c:pt idx="2">
                  <c:v>0</c:v>
                </c:pt>
                <c:pt idx="3">
                  <c:v>1.4E-2</c:v>
                </c:pt>
                <c:pt idx="4">
                  <c:v>3.6200000000000003E-2</c:v>
                </c:pt>
                <c:pt idx="5">
                  <c:v>8.2500000000000004E-2</c:v>
                </c:pt>
                <c:pt idx="6">
                  <c:v>0</c:v>
                </c:pt>
                <c:pt idx="7">
                  <c:v>0.58630000000000004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2-EC48-9828-4CB2649E7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03734176"/>
        <c:axId val="1603852640"/>
      </c:barChart>
      <c:catAx>
        <c:axId val="160373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52640"/>
        <c:crosses val="autoZero"/>
        <c:auto val="1"/>
        <c:lblAlgn val="ctr"/>
        <c:lblOffset val="100"/>
        <c:noMultiLvlLbl val="0"/>
      </c:catAx>
      <c:valAx>
        <c:axId val="1603852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73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#2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0.1186</c:v>
                </c:pt>
                <c:pt idx="4">
                  <c:v>0.16500000000000001</c:v>
                </c:pt>
                <c:pt idx="5">
                  <c:v>0</c:v>
                </c:pt>
                <c:pt idx="6">
                  <c:v>2.3099999999999999E-2</c:v>
                </c:pt>
                <c:pt idx="7">
                  <c:v>0.47149999999999997</c:v>
                </c:pt>
                <c:pt idx="8">
                  <c:v>5.8799999999999998E-2</c:v>
                </c:pt>
                <c:pt idx="9">
                  <c:v>6.8999999999999999E-3</c:v>
                </c:pt>
                <c:pt idx="10">
                  <c:v>4.9399999999999999E-2</c:v>
                </c:pt>
                <c:pt idx="11">
                  <c:v>2.4E-2</c:v>
                </c:pt>
                <c:pt idx="12">
                  <c:v>2.52E-2</c:v>
                </c:pt>
                <c:pt idx="13">
                  <c:v>3.1800000000000002E-2</c:v>
                </c:pt>
                <c:pt idx="14">
                  <c:v>2.5700000000000001E-2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9-4047-AADB-E725A87B6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61671248"/>
        <c:axId val="554832768"/>
      </c:barChart>
      <c:catAx>
        <c:axId val="561671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32768"/>
        <c:crosses val="autoZero"/>
        <c:auto val="1"/>
        <c:lblAlgn val="ctr"/>
        <c:lblOffset val="100"/>
        <c:noMultiLvlLbl val="0"/>
      </c:catAx>
      <c:valAx>
        <c:axId val="5548327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solidFill>
                  <a:schemeClr val="tx1"/>
                </a:solidFill>
                <a:effectLst/>
              </a:rPr>
              <a:t>Emission from Hidden #1</a:t>
            </a:r>
            <a:endParaRPr lang="en-US">
              <a:solidFill>
                <a:schemeClr val="tx1"/>
              </a:solidFill>
              <a:effectLst/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0%</c:formatCode>
                <c:ptCount val="8"/>
                <c:pt idx="0">
                  <c:v>7.7399999999999997E-2</c:v>
                </c:pt>
                <c:pt idx="1">
                  <c:v>4.6800000000000001E-2</c:v>
                </c:pt>
                <c:pt idx="2">
                  <c:v>0.46610000000000001</c:v>
                </c:pt>
                <c:pt idx="3">
                  <c:v>3.5000000000000003E-2</c:v>
                </c:pt>
                <c:pt idx="4">
                  <c:v>0.1142</c:v>
                </c:pt>
                <c:pt idx="5">
                  <c:v>0</c:v>
                </c:pt>
                <c:pt idx="6">
                  <c:v>0.26050000000000001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B-574F-8E18-CB3EEE286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2064448736"/>
        <c:axId val="2064450432"/>
      </c:barChart>
      <c:catAx>
        <c:axId val="20644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450432"/>
        <c:crosses val="autoZero"/>
        <c:auto val="1"/>
        <c:lblAlgn val="ctr"/>
        <c:lblOffset val="100"/>
        <c:noMultiLvlLbl val="0"/>
      </c:catAx>
      <c:valAx>
        <c:axId val="2064450432"/>
        <c:scaling>
          <c:orientation val="minMax"/>
          <c:max val="1"/>
        </c:scaling>
        <c:delete val="0"/>
        <c:axPos val="l"/>
        <c:majorGridlines>
          <c:spPr>
            <a:ln w="12700" cap="flat" cmpd="sng" algn="ctr">
              <a:solidFill>
                <a:schemeClr val="bg2"/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44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0</c:v>
                </c:pt>
                <c:pt idx="1">
                  <c:v>1.8E-3</c:v>
                </c:pt>
                <c:pt idx="2">
                  <c:v>0</c:v>
                </c:pt>
                <c:pt idx="3">
                  <c:v>0.18790000000000001</c:v>
                </c:pt>
                <c:pt idx="4">
                  <c:v>0.52659999999999996</c:v>
                </c:pt>
                <c:pt idx="5">
                  <c:v>0.27989999999999998</c:v>
                </c:pt>
                <c:pt idx="6">
                  <c:v>0</c:v>
                </c:pt>
                <c:pt idx="7">
                  <c:v>3.8E-3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FE-6643-9792-BE45CA392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0.2437</c:v>
                </c:pt>
                <c:pt idx="1">
                  <c:v>0.53569999999999995</c:v>
                </c:pt>
                <c:pt idx="2">
                  <c:v>0</c:v>
                </c:pt>
                <c:pt idx="3">
                  <c:v>0</c:v>
                </c:pt>
                <c:pt idx="4">
                  <c:v>5.9999999999999995E-4</c:v>
                </c:pt>
                <c:pt idx="5">
                  <c:v>1.6000000000000001E-3</c:v>
                </c:pt>
                <c:pt idx="6">
                  <c:v>7.3899999999999993E-2</c:v>
                </c:pt>
                <c:pt idx="7">
                  <c:v>0.14449999999999999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0E-5E46-A6B1-2E534D428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Sheet1!$C$1:$C$8</c:f>
              <c:numCache>
                <c:formatCode>General</c:formatCode>
                <c:ptCount val="8"/>
                <c:pt idx="0">
                  <c:v>5.4000000000000003E-3</c:v>
                </c:pt>
                <c:pt idx="1">
                  <c:v>0</c:v>
                </c:pt>
                <c:pt idx="2">
                  <c:v>0.79169999999999996</c:v>
                </c:pt>
                <c:pt idx="3">
                  <c:v>0.19259999999999999</c:v>
                </c:pt>
                <c:pt idx="4">
                  <c:v>0</c:v>
                </c:pt>
                <c:pt idx="5">
                  <c:v>1.0200000000000001E-2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0-2E4A-8B91-23F8D89CAE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04472607"/>
        <c:axId val="304682591"/>
      </c:barChart>
      <c:catAx>
        <c:axId val="30447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82591"/>
        <c:crosses val="autoZero"/>
        <c:auto val="1"/>
        <c:lblAlgn val="ctr"/>
        <c:lblOffset val="100"/>
        <c:noMultiLvlLbl val="0"/>
      </c:catAx>
      <c:valAx>
        <c:axId val="3046825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47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0</c:v>
                </c:pt>
                <c:pt idx="1">
                  <c:v>4.7899999999999998E-2</c:v>
                </c:pt>
                <c:pt idx="2">
                  <c:v>0.85060000000000002</c:v>
                </c:pt>
                <c:pt idx="3">
                  <c:v>2.53E-2</c:v>
                </c:pt>
                <c:pt idx="4">
                  <c:v>0</c:v>
                </c:pt>
                <c:pt idx="5">
                  <c:v>1.47E-2</c:v>
                </c:pt>
                <c:pt idx="6">
                  <c:v>0</c:v>
                </c:pt>
                <c:pt idx="7">
                  <c:v>6.1400000000000003E-2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C-1B46-AEBA-33C887CA0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0.2437</c:v>
                </c:pt>
                <c:pt idx="1">
                  <c:v>0</c:v>
                </c:pt>
                <c:pt idx="2">
                  <c:v>0</c:v>
                </c:pt>
                <c:pt idx="3">
                  <c:v>5.4800000000000001E-2</c:v>
                </c:pt>
                <c:pt idx="4">
                  <c:v>6.8999999999999999E-3</c:v>
                </c:pt>
                <c:pt idx="5">
                  <c:v>8.0299999999999996E-2</c:v>
                </c:pt>
                <c:pt idx="6">
                  <c:v>0</c:v>
                </c:pt>
                <c:pt idx="7">
                  <c:v>0.61429999999999996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3-F249-918C-62B5C2716E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Sheet1!$C$1:$C$8</c:f>
              <c:numCache>
                <c:formatCode>General</c:formatCode>
                <c:ptCount val="8"/>
                <c:pt idx="0">
                  <c:v>7.8299999999999995E-2</c:v>
                </c:pt>
                <c:pt idx="1">
                  <c:v>0.18640000000000001</c:v>
                </c:pt>
                <c:pt idx="2">
                  <c:v>2.0000000000000001E-4</c:v>
                </c:pt>
                <c:pt idx="3">
                  <c:v>0</c:v>
                </c:pt>
                <c:pt idx="4">
                  <c:v>0.24890000000000001</c:v>
                </c:pt>
                <c:pt idx="5">
                  <c:v>0</c:v>
                </c:pt>
                <c:pt idx="6">
                  <c:v>0.48620000000000002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5-DA40-8211-C0EFEE3BD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04472607"/>
        <c:axId val="304682591"/>
      </c:barChart>
      <c:catAx>
        <c:axId val="30447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682591"/>
        <c:crosses val="autoZero"/>
        <c:auto val="1"/>
        <c:lblAlgn val="ctr"/>
        <c:lblOffset val="100"/>
        <c:noMultiLvlLbl val="0"/>
      </c:catAx>
      <c:valAx>
        <c:axId val="30468259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47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0.254</c:v>
                </c:pt>
                <c:pt idx="1">
                  <c:v>0.51370000000000005</c:v>
                </c:pt>
                <c:pt idx="2">
                  <c:v>4.0000000000000001E-3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7.6200000000000004E-2</c:v>
                </c:pt>
                <c:pt idx="7">
                  <c:v>0.1522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F2-2141-AFBC-A7F6E7234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9.4999999999999998E-3</c:v>
                </c:pt>
                <c:pt idx="1">
                  <c:v>6.1499999999999999E-2</c:v>
                </c:pt>
                <c:pt idx="2">
                  <c:v>0.34910000000000002</c:v>
                </c:pt>
                <c:pt idx="3">
                  <c:v>0.17660000000000001</c:v>
                </c:pt>
                <c:pt idx="4">
                  <c:v>0.25459999999999999</c:v>
                </c:pt>
                <c:pt idx="5">
                  <c:v>0.14130000000000001</c:v>
                </c:pt>
                <c:pt idx="6">
                  <c:v>3.0000000000000001E-3</c:v>
                </c:pt>
                <c:pt idx="7">
                  <c:v>4.4000000000000003E-3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7-0242-8520-5833799E7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Emission from Hidden #2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0%</c:formatCode>
                <c:ptCount val="8"/>
                <c:pt idx="0">
                  <c:v>0.15540000000000001</c:v>
                </c:pt>
                <c:pt idx="1">
                  <c:v>0.12559999999999999</c:v>
                </c:pt>
                <c:pt idx="2">
                  <c:v>0</c:v>
                </c:pt>
                <c:pt idx="3">
                  <c:v>1.4E-2</c:v>
                </c:pt>
                <c:pt idx="4">
                  <c:v>3.6200000000000003E-2</c:v>
                </c:pt>
                <c:pt idx="5">
                  <c:v>8.2500000000000004E-2</c:v>
                </c:pt>
                <c:pt idx="6">
                  <c:v>0</c:v>
                </c:pt>
                <c:pt idx="7">
                  <c:v>0.58630000000000004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2-EC48-9828-4CB2649E7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1603734176"/>
        <c:axId val="1603852640"/>
      </c:barChart>
      <c:catAx>
        <c:axId val="160373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52640"/>
        <c:crosses val="autoZero"/>
        <c:auto val="1"/>
        <c:lblAlgn val="ctr"/>
        <c:lblOffset val="100"/>
        <c:noMultiLvlLbl val="0"/>
      </c:catAx>
      <c:valAx>
        <c:axId val="1603852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73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#3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0.93110000000000004</c:v>
                </c:pt>
                <c:pt idx="6">
                  <c:v>0</c:v>
                </c:pt>
                <c:pt idx="7">
                  <c:v>3.4299999999999997E-2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1.2200000000000001E-2</c:v>
                </c:pt>
                <c:pt idx="12">
                  <c:v>0</c:v>
                </c:pt>
                <c:pt idx="13">
                  <c:v>5.8999999999999999E-3</c:v>
                </c:pt>
                <c:pt idx="14">
                  <c:v>1.66E-2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4-AA4D-9CFE-61BE88971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8459648"/>
        <c:axId val="118799184"/>
      </c:barChart>
      <c:catAx>
        <c:axId val="558459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9184"/>
        <c:crosses val="autoZero"/>
        <c:auto val="1"/>
        <c:lblAlgn val="ctr"/>
        <c:lblOffset val="100"/>
        <c:noMultiLvlLbl val="0"/>
      </c:catAx>
      <c:valAx>
        <c:axId val="11879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solidFill>
                  <a:schemeClr val="tx1"/>
                </a:solidFill>
                <a:effectLst/>
              </a:rPr>
              <a:t>Emission from Hidden #1</a:t>
            </a:r>
            <a:endParaRPr lang="en-US">
              <a:solidFill>
                <a:schemeClr val="tx1"/>
              </a:solidFill>
              <a:effectLst/>
            </a:endParaRP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0%</c:formatCode>
                <c:ptCount val="8"/>
                <c:pt idx="0">
                  <c:v>7.7399999999999997E-2</c:v>
                </c:pt>
                <c:pt idx="1">
                  <c:v>4.6800000000000001E-2</c:v>
                </c:pt>
                <c:pt idx="2">
                  <c:v>0.46610000000000001</c:v>
                </c:pt>
                <c:pt idx="3">
                  <c:v>3.5000000000000003E-2</c:v>
                </c:pt>
                <c:pt idx="4">
                  <c:v>0.1142</c:v>
                </c:pt>
                <c:pt idx="5">
                  <c:v>0</c:v>
                </c:pt>
                <c:pt idx="6">
                  <c:v>0.26050000000000001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1B-574F-8E18-CB3EEE286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2064448736"/>
        <c:axId val="2064450432"/>
      </c:barChart>
      <c:catAx>
        <c:axId val="20644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450432"/>
        <c:crosses val="autoZero"/>
        <c:auto val="1"/>
        <c:lblAlgn val="ctr"/>
        <c:lblOffset val="100"/>
        <c:noMultiLvlLbl val="0"/>
      </c:catAx>
      <c:valAx>
        <c:axId val="2064450432"/>
        <c:scaling>
          <c:orientation val="minMax"/>
          <c:max val="1"/>
        </c:scaling>
        <c:delete val="0"/>
        <c:axPos val="l"/>
        <c:majorGridlines>
          <c:spPr>
            <a:ln w="12700" cap="flat" cmpd="sng" algn="ctr">
              <a:solidFill>
                <a:schemeClr val="bg2"/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44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8.3299999999999999E-2</c:v>
                </c:pt>
                <c:pt idx="1">
                  <c:v>5.1799999999999999E-2</c:v>
                </c:pt>
                <c:pt idx="2">
                  <c:v>0.48580000000000001</c:v>
                </c:pt>
                <c:pt idx="3">
                  <c:v>4.4600000000000001E-2</c:v>
                </c:pt>
                <c:pt idx="4">
                  <c:v>9.6500000000000002E-2</c:v>
                </c:pt>
                <c:pt idx="5">
                  <c:v>0</c:v>
                </c:pt>
                <c:pt idx="6">
                  <c:v>0.23419999999999999</c:v>
                </c:pt>
                <c:pt idx="7">
                  <c:v>3.8E-3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A-2D43-9754-0685B2AEB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0.1467</c:v>
                </c:pt>
                <c:pt idx="1">
                  <c:v>0.16109999999999999</c:v>
                </c:pt>
                <c:pt idx="2">
                  <c:v>0</c:v>
                </c:pt>
                <c:pt idx="3">
                  <c:v>4.7000000000000002E-3</c:v>
                </c:pt>
                <c:pt idx="4">
                  <c:v>6.2700000000000006E-2</c:v>
                </c:pt>
                <c:pt idx="5">
                  <c:v>8.3599999999999994E-2</c:v>
                </c:pt>
                <c:pt idx="6">
                  <c:v>0</c:v>
                </c:pt>
                <c:pt idx="7">
                  <c:v>0.54110000000000003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F-B348-8FF5-DE9582B6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Sheet1!$A$1:$A$8</c:f>
              <c:numCache>
                <c:formatCode>General</c:formatCode>
                <c:ptCount val="8"/>
                <c:pt idx="0">
                  <c:v>1.7600000000000001E-2</c:v>
                </c:pt>
                <c:pt idx="1">
                  <c:v>7.1900000000000006E-2</c:v>
                </c:pt>
                <c:pt idx="2">
                  <c:v>0.46339999999999998</c:v>
                </c:pt>
                <c:pt idx="3">
                  <c:v>0</c:v>
                </c:pt>
                <c:pt idx="4">
                  <c:v>0.14380000000000001</c:v>
                </c:pt>
                <c:pt idx="5">
                  <c:v>0</c:v>
                </c:pt>
                <c:pt idx="6">
                  <c:v>0.30330000000000001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5-0943-B0F1-F234DA7775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96522591"/>
        <c:axId val="296524287"/>
      </c:barChart>
      <c:catAx>
        <c:axId val="2965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4287"/>
        <c:crosses val="autoZero"/>
        <c:auto val="1"/>
        <c:lblAlgn val="ctr"/>
        <c:lblOffset val="100"/>
        <c:noMultiLvlLbl val="0"/>
      </c:catAx>
      <c:valAx>
        <c:axId val="296524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5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Emisson from Hidden #2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Sheet1!$B$1:$B$8</c:f>
              <c:numCache>
                <c:formatCode>General</c:formatCode>
                <c:ptCount val="8"/>
                <c:pt idx="0">
                  <c:v>0.2361</c:v>
                </c:pt>
                <c:pt idx="1">
                  <c:v>0</c:v>
                </c:pt>
                <c:pt idx="2">
                  <c:v>0</c:v>
                </c:pt>
                <c:pt idx="3">
                  <c:v>5.96E-2</c:v>
                </c:pt>
                <c:pt idx="4">
                  <c:v>0</c:v>
                </c:pt>
                <c:pt idx="5">
                  <c:v>7.1599999999999997E-2</c:v>
                </c:pt>
                <c:pt idx="6">
                  <c:v>3.6200000000000003E-2</c:v>
                </c:pt>
                <c:pt idx="7">
                  <c:v>0.59650000000000003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26-D244-9120-97C47A662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233581055"/>
        <c:axId val="233582751"/>
      </c:barChart>
      <c:catAx>
        <c:axId val="23358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2751"/>
        <c:crosses val="autoZero"/>
        <c:auto val="1"/>
        <c:lblAlgn val="ctr"/>
        <c:lblOffset val="100"/>
        <c:noMultiLvlLbl val="0"/>
      </c:catAx>
      <c:valAx>
        <c:axId val="2335827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58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#4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Sheet1!$D$1:$D$15</c:f>
              <c:numCache>
                <c:formatCode>0%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5.5999999999999999E-3</c:v>
                </c:pt>
                <c:pt idx="4">
                  <c:v>2.52E-2</c:v>
                </c:pt>
                <c:pt idx="5">
                  <c:v>0</c:v>
                </c:pt>
                <c:pt idx="6">
                  <c:v>0.27600000000000002</c:v>
                </c:pt>
                <c:pt idx="7">
                  <c:v>3.6299999999999999E-2</c:v>
                </c:pt>
                <c:pt idx="8">
                  <c:v>0.23200000000000001</c:v>
                </c:pt>
                <c:pt idx="9">
                  <c:v>6.7999999999999996E-3</c:v>
                </c:pt>
                <c:pt idx="10">
                  <c:v>0.10920000000000001</c:v>
                </c:pt>
                <c:pt idx="11">
                  <c:v>0.1366</c:v>
                </c:pt>
                <c:pt idx="12">
                  <c:v>0.17219999999999999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03-864E-9AF9-F8C77C3A1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9339008"/>
        <c:axId val="575955648"/>
      </c:barChart>
      <c:catAx>
        <c:axId val="55933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55648"/>
        <c:crosses val="autoZero"/>
        <c:auto val="1"/>
        <c:lblAlgn val="ctr"/>
        <c:lblOffset val="100"/>
        <c:noMultiLvlLbl val="0"/>
      </c:catAx>
      <c:valAx>
        <c:axId val="575955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#5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Sheet1!$E$1:$E$15</c:f>
              <c:numCache>
                <c:formatCode>0%</c:formatCode>
                <c:ptCount val="15"/>
                <c:pt idx="0">
                  <c:v>0</c:v>
                </c:pt>
                <c:pt idx="1">
                  <c:v>1.7600000000000001E-2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6.8999999999999999E-3</c:v>
                </c:pt>
                <c:pt idx="7">
                  <c:v>0</c:v>
                </c:pt>
                <c:pt idx="8">
                  <c:v>2.1499999999999998E-2</c:v>
                </c:pt>
                <c:pt idx="9">
                  <c:v>0.69910000000000005</c:v>
                </c:pt>
                <c:pt idx="10">
                  <c:v>0.2266</c:v>
                </c:pt>
                <c:pt idx="11">
                  <c:v>2.8299999999999999E-2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F-B94A-8CB0-D532B130A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05424304"/>
        <c:axId val="571411056"/>
      </c:barChart>
      <c:catAx>
        <c:axId val="605424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11056"/>
        <c:crosses val="autoZero"/>
        <c:auto val="1"/>
        <c:lblAlgn val="ctr"/>
        <c:lblOffset val="100"/>
        <c:noMultiLvlLbl val="0"/>
      </c:catAx>
      <c:valAx>
        <c:axId val="571411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42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Hans"/>
              <a:t>Emission from Hidden #1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Sheet1!$A$1:$A$15</c:f>
              <c:numCache>
                <c:formatCode>0%</c:formatCode>
                <c:ptCount val="15"/>
                <c:pt idx="0">
                  <c:v>7.9299999999999995E-2</c:v>
                </c:pt>
                <c:pt idx="1">
                  <c:v>0</c:v>
                </c:pt>
                <c:pt idx="2">
                  <c:v>0.15240000000000001</c:v>
                </c:pt>
                <c:pt idx="3">
                  <c:v>0.3659</c:v>
                </c:pt>
                <c:pt idx="4">
                  <c:v>0.40239999999999998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2-D94B-A108-2CC1BFC1E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472346192"/>
        <c:axId val="559874304"/>
      </c:barChart>
      <c:catAx>
        <c:axId val="472346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74304"/>
        <c:crosses val="autoZero"/>
        <c:auto val="1"/>
        <c:lblAlgn val="ctr"/>
        <c:lblOffset val="100"/>
        <c:noMultiLvlLbl val="0"/>
      </c:catAx>
      <c:valAx>
        <c:axId val="559874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34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#2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Sheet1!$B$1:$B$15</c:f>
              <c:numCache>
                <c:formatCode>0%</c:formatCode>
                <c:ptCount val="15"/>
                <c:pt idx="0">
                  <c:v>0.02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0.98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E-6C44-8571-F2DCFF234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61671248"/>
        <c:axId val="554832768"/>
      </c:barChart>
      <c:catAx>
        <c:axId val="561671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832768"/>
        <c:crosses val="autoZero"/>
        <c:auto val="1"/>
        <c:lblAlgn val="ctr"/>
        <c:lblOffset val="100"/>
        <c:noMultiLvlLbl val="0"/>
      </c:catAx>
      <c:valAx>
        <c:axId val="5548327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67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Emission from Hidden #3</a:t>
            </a:r>
            <a:endParaRPr lang="en-US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Sheet1!$C$1:$C$15</c:f>
              <c:numCache>
                <c:formatCode>0%</c:formatCode>
                <c:ptCount val="15"/>
                <c:pt idx="0">
                  <c:v>1.6899999999999998E-2</c:v>
                </c:pt>
                <c:pt idx="1">
                  <c:v>0.1525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0.83050000000000002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7-F84E-A12E-A5156FBB8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8459648"/>
        <c:axId val="118799184"/>
      </c:barChart>
      <c:catAx>
        <c:axId val="558459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99184"/>
        <c:crosses val="autoZero"/>
        <c:auto val="1"/>
        <c:lblAlgn val="ctr"/>
        <c:lblOffset val="100"/>
        <c:noMultiLvlLbl val="0"/>
      </c:catAx>
      <c:valAx>
        <c:axId val="11879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5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bg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Emission from Hidden #4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val>
            <c:numRef>
              <c:f>Sheet1!$D$1:$D$15</c:f>
              <c:numCache>
                <c:formatCode>0%</c:formatCode>
                <c:ptCount val="15"/>
                <c:pt idx="0">
                  <c:v>2.5000000000000001E-3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0.1091</c:v>
                </c:pt>
                <c:pt idx="8">
                  <c:v>9.3899999999999997E-2</c:v>
                </c:pt>
                <c:pt idx="9">
                  <c:v>0.29189999999999999</c:v>
                </c:pt>
                <c:pt idx="10">
                  <c:v>2.7900000000000001E-2</c:v>
                </c:pt>
                <c:pt idx="11">
                  <c:v>8.3799999999999999E-2</c:v>
                </c:pt>
                <c:pt idx="12">
                  <c:v>3.3000000000000002E-2</c:v>
                </c:pt>
                <c:pt idx="13">
                  <c:v>0.1396</c:v>
                </c:pt>
                <c:pt idx="14">
                  <c:v>0.21829999999999999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D6-C74A-A789-7E468D69C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59339008"/>
        <c:axId val="575955648"/>
      </c:barChart>
      <c:catAx>
        <c:axId val="5593390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955648"/>
        <c:crosses val="autoZero"/>
        <c:auto val="1"/>
        <c:lblAlgn val="ctr"/>
        <c:lblOffset val="100"/>
        <c:noMultiLvlLbl val="0"/>
      </c:catAx>
      <c:valAx>
        <c:axId val="575955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339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2A784-5525-489D-97D8-2D50D16804DA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57D86-EAB5-4024-AFA8-1E37CB80EF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4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0E080-F73D-461E-B323-035BD94B6083}" type="datetimeFigureOut">
              <a:rPr lang="en-US" smtClean="0"/>
              <a:t>6/5/18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088BB-AD4A-43AD-81BC-79CC23D5B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70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9603-8C6E-4257-BE1F-9B28F37D081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4ED8-6CE9-4318-80BF-55454D9AE2A4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6059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997D-3DEC-4F4F-9017-D4F009C13685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3611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28743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20FB-DAA6-4498-B2BA-305E56B4E77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5458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85D9-86A8-45D0-985E-A555A968CA4B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26908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F724-883B-4F67-99D3-1945E5245DFF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42385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4B85-B1AE-4B18-BF86-B102C629A01D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7885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2361-FB83-4C79-830E-70441F6DFA39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1345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AF6-57B9-4F00-8F96-D2857FD71A93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4661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C6A1-4074-472B-A50B-D99470476DC8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8306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100000">
              <a:srgbClr val="0070C0"/>
            </a:gs>
            <a:gs pos="0">
              <a:schemeClr val="bg1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9796-8358-4C48-8F5B-62CED03F21E5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Development of Operator Behavior Model in Human Assisted UAV Control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4F72F052-7BF4-4AC8-98E5-827A6D4C42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6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6.png"/><Relationship Id="rId7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6.png"/><Relationship Id="rId7" Type="http://schemas.openxmlformats.org/officeDocument/2006/relationships/chart" Target="../charts/chart1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659D-2F59-9B41-8B3E-46AD8C69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905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BIC Curves for 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Manual Mode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FEB5-5FFC-8C40-8C1B-93AD46E9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E6E59-D143-8D41-83FC-AFA6C992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0165-FF31-8D48-8608-D042602C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5D9BF-648A-D54B-928C-0C2D9BA69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9" y="563880"/>
            <a:ext cx="3922574" cy="2941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D97B82-FDFE-4844-9BDD-2C9E6AB77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08" y="563880"/>
            <a:ext cx="3938016" cy="2953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62562E-6F1B-0643-8D55-1DEA9A3AC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8" y="3505811"/>
            <a:ext cx="4023056" cy="3017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7BD2FE-22CE-CF41-89A7-1BE856036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08" y="3517392"/>
            <a:ext cx="3953056" cy="29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1B3FCC-7361-174B-AB5C-F77B59E00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75" y="961812"/>
            <a:ext cx="6574648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80E955-BF57-9641-A19E-385713FE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BIC Curves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033F-11A3-664E-8C97-D5F61CF7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EEB173-E69E-466E-8332-542351DD108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6/5/18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FABE2-AF78-8C4F-8A86-A873C311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72F052-7BF4-4AC8-98E5-827A6D4C42A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8462-5684-1447-AB71-30C27F79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8279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Manual Model (3 Hidden States)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26160A-1BB6-CE4F-91EA-F2B086F40CF0}"/>
              </a:ext>
            </a:extLst>
          </p:cNvPr>
          <p:cNvSpPr/>
          <p:nvPr/>
        </p:nvSpPr>
        <p:spPr>
          <a:xfrm>
            <a:off x="5077936" y="1108002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#1(583)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615450-BAA1-D34F-B755-EA8252CAAC32}"/>
              </a:ext>
            </a:extLst>
          </p:cNvPr>
          <p:cNvSpPr/>
          <p:nvPr/>
        </p:nvSpPr>
        <p:spPr>
          <a:xfrm>
            <a:off x="3769671" y="276856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#3(246)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753A75-C4CC-9447-ACA0-23A80040D986}"/>
              </a:ext>
            </a:extLst>
          </p:cNvPr>
          <p:cNvSpPr/>
          <p:nvPr/>
        </p:nvSpPr>
        <p:spPr>
          <a:xfrm>
            <a:off x="6453494" y="276856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#2(252)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5D1400-BE00-AA48-8213-580921CFE0A7}"/>
              </a:ext>
            </a:extLst>
          </p:cNvPr>
          <p:cNvCxnSpPr>
            <a:stCxn id="20" idx="7"/>
            <a:endCxn id="20" idx="1"/>
          </p:cNvCxnSpPr>
          <p:nvPr/>
        </p:nvCxnSpPr>
        <p:spPr>
          <a:xfrm rot="16200000" flipV="1">
            <a:off x="5491362" y="935796"/>
            <a:ext cx="12700" cy="584671"/>
          </a:xfrm>
          <a:prstGeom prst="curvedConnector3">
            <a:avLst>
              <a:gd name="adj1" fmla="val 2745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534960-F1B1-F344-936A-C729EE39337A}"/>
              </a:ext>
            </a:extLst>
          </p:cNvPr>
          <p:cNvSpPr txBox="1"/>
          <p:nvPr/>
        </p:nvSpPr>
        <p:spPr>
          <a:xfrm>
            <a:off x="5214123" y="789133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78.70%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C21F22-B4E4-4E4B-9A55-5F88F545BBCE}"/>
              </a:ext>
            </a:extLst>
          </p:cNvPr>
          <p:cNvCxnSpPr>
            <a:endCxn id="24" idx="0"/>
          </p:cNvCxnSpPr>
          <p:nvPr/>
        </p:nvCxnSpPr>
        <p:spPr>
          <a:xfrm>
            <a:off x="5904787" y="1518151"/>
            <a:ext cx="962133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58FA15-C1DC-984F-953D-BBC0ABC0E2B3}"/>
              </a:ext>
            </a:extLst>
          </p:cNvPr>
          <p:cNvSpPr txBox="1"/>
          <p:nvPr/>
        </p:nvSpPr>
        <p:spPr>
          <a:xfrm>
            <a:off x="6045714" y="186636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16.23%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697FC-A0A6-0042-876B-5DE514D2B04A}"/>
              </a:ext>
            </a:extLst>
          </p:cNvPr>
          <p:cNvCxnSpPr>
            <a:endCxn id="23" idx="0"/>
          </p:cNvCxnSpPr>
          <p:nvPr/>
        </p:nvCxnSpPr>
        <p:spPr>
          <a:xfrm flipH="1">
            <a:off x="4183097" y="1518151"/>
            <a:ext cx="894839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1CECB8-E104-C840-90B6-929D089AFE9D}"/>
              </a:ext>
            </a:extLst>
          </p:cNvPr>
          <p:cNvSpPr txBox="1"/>
          <p:nvPr/>
        </p:nvSpPr>
        <p:spPr>
          <a:xfrm>
            <a:off x="4387272" y="1866360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5.07%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61BC18-4504-8A45-A021-76FD15FF747B}"/>
              </a:ext>
            </a:extLst>
          </p:cNvPr>
          <p:cNvCxnSpPr>
            <a:stCxn id="24" idx="2"/>
            <a:endCxn id="20" idx="4"/>
          </p:cNvCxnSpPr>
          <p:nvPr/>
        </p:nvCxnSpPr>
        <p:spPr>
          <a:xfrm flipH="1" flipV="1">
            <a:off x="5491362" y="1928301"/>
            <a:ext cx="962132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B1749-237B-5648-B343-ECA20D078F0B}"/>
              </a:ext>
            </a:extLst>
          </p:cNvPr>
          <p:cNvSpPr txBox="1"/>
          <p:nvPr/>
        </p:nvSpPr>
        <p:spPr>
          <a:xfrm>
            <a:off x="5497712" y="232945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8.35%</a:t>
            </a:r>
            <a:endParaRPr lang="en-US" sz="1200" dirty="0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E9FBEC5-68DE-A144-A8AA-FB60D6C30361}"/>
              </a:ext>
            </a:extLst>
          </p:cNvPr>
          <p:cNvCxnSpPr>
            <a:stCxn id="24" idx="4"/>
            <a:endCxn id="24" idx="6"/>
          </p:cNvCxnSpPr>
          <p:nvPr/>
        </p:nvCxnSpPr>
        <p:spPr>
          <a:xfrm rot="5400000" flipH="1" flipV="1">
            <a:off x="6868557" y="3177081"/>
            <a:ext cx="410149" cy="413425"/>
          </a:xfrm>
          <a:prstGeom prst="curvedConnector4">
            <a:avLst>
              <a:gd name="adj1" fmla="val -55736"/>
              <a:gd name="adj2" fmla="val 155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D6981D7-3E58-9B4B-AD72-49364CF1362B}"/>
              </a:ext>
            </a:extLst>
          </p:cNvPr>
          <p:cNvSpPr txBox="1"/>
          <p:nvPr/>
        </p:nvSpPr>
        <p:spPr>
          <a:xfrm>
            <a:off x="7161044" y="3588868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9.99%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7F03CA-0BAB-8D44-8538-BD47CFB783D6}"/>
              </a:ext>
            </a:extLst>
          </p:cNvPr>
          <p:cNvCxnSpPr>
            <a:stCxn id="24" idx="3"/>
            <a:endCxn id="23" idx="5"/>
          </p:cNvCxnSpPr>
          <p:nvPr/>
        </p:nvCxnSpPr>
        <p:spPr>
          <a:xfrm flipH="1">
            <a:off x="4475432" y="3468738"/>
            <a:ext cx="2099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D31CB9-4537-414B-894D-E59B6AB764B1}"/>
              </a:ext>
            </a:extLst>
          </p:cNvPr>
          <p:cNvSpPr txBox="1"/>
          <p:nvPr/>
        </p:nvSpPr>
        <p:spPr>
          <a:xfrm>
            <a:off x="5219316" y="3350179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81.66 %</a:t>
            </a:r>
            <a:endParaRPr 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D54A35-8E0E-AB4A-AB35-D9CA32036F44}"/>
              </a:ext>
            </a:extLst>
          </p:cNvPr>
          <p:cNvCxnSpPr>
            <a:stCxn id="23" idx="6"/>
            <a:endCxn id="20" idx="4"/>
          </p:cNvCxnSpPr>
          <p:nvPr/>
        </p:nvCxnSpPr>
        <p:spPr>
          <a:xfrm flipV="1">
            <a:off x="4596522" y="1928301"/>
            <a:ext cx="894840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FF5FC6-294D-E64A-ABE1-76AB1F59FC82}"/>
              </a:ext>
            </a:extLst>
          </p:cNvPr>
          <p:cNvSpPr txBox="1"/>
          <p:nvPr/>
        </p:nvSpPr>
        <p:spPr>
          <a:xfrm>
            <a:off x="4749672" y="2383322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41.84%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3BD1FA-A0AF-E84F-99B7-435286CFF7F6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596522" y="3178719"/>
            <a:ext cx="185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0961B7-F781-8641-8F96-11B08EAA0D90}"/>
              </a:ext>
            </a:extLst>
          </p:cNvPr>
          <p:cNvSpPr txBox="1"/>
          <p:nvPr/>
        </p:nvSpPr>
        <p:spPr>
          <a:xfrm>
            <a:off x="5197056" y="306147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58.16%</a:t>
            </a:r>
            <a:endParaRPr lang="en-US" sz="1200" dirty="0"/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10243"/>
              </p:ext>
            </p:extLst>
          </p:nvPr>
        </p:nvGraphicFramePr>
        <p:xfrm>
          <a:off x="5267201" y="429968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397617"/>
              </p:ext>
            </p:extLst>
          </p:nvPr>
        </p:nvGraphicFramePr>
        <p:xfrm>
          <a:off x="1923803" y="429968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AF20C346-E116-A848-AC4D-3CE37EADC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885811"/>
              </p:ext>
            </p:extLst>
          </p:nvPr>
        </p:nvGraphicFramePr>
        <p:xfrm>
          <a:off x="8610599" y="429968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315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Zooming Manual Part in both Supervisory and </a:t>
            </a:r>
            <a:r>
              <a:rPr lang="en-US" sz="2000" dirty="0" err="1"/>
              <a:t>Manual+Supervisory</a:t>
            </a:r>
            <a:r>
              <a:rPr lang="en-US" sz="2000" dirty="0"/>
              <a:t> Mode (2 Hidden States)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26160A-1BB6-CE4F-91EA-F2B086F40CF0}"/>
              </a:ext>
            </a:extLst>
          </p:cNvPr>
          <p:cNvSpPr/>
          <p:nvPr/>
        </p:nvSpPr>
        <p:spPr>
          <a:xfrm>
            <a:off x="5077936" y="1108002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#1(188)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615450-BAA1-D34F-B755-EA8252CAAC32}"/>
              </a:ext>
            </a:extLst>
          </p:cNvPr>
          <p:cNvSpPr/>
          <p:nvPr/>
        </p:nvSpPr>
        <p:spPr>
          <a:xfrm>
            <a:off x="3769671" y="276856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#3(195)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753A75-C4CC-9447-ACA0-23A80040D986}"/>
              </a:ext>
            </a:extLst>
          </p:cNvPr>
          <p:cNvSpPr/>
          <p:nvPr/>
        </p:nvSpPr>
        <p:spPr>
          <a:xfrm>
            <a:off x="6453494" y="276856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#2(212)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5D1400-BE00-AA48-8213-580921CFE0A7}"/>
              </a:ext>
            </a:extLst>
          </p:cNvPr>
          <p:cNvCxnSpPr>
            <a:stCxn id="20" idx="7"/>
            <a:endCxn id="20" idx="1"/>
          </p:cNvCxnSpPr>
          <p:nvPr/>
        </p:nvCxnSpPr>
        <p:spPr>
          <a:xfrm rot="16200000" flipV="1">
            <a:off x="5491362" y="935796"/>
            <a:ext cx="12700" cy="584671"/>
          </a:xfrm>
          <a:prstGeom prst="curvedConnector3">
            <a:avLst>
              <a:gd name="adj1" fmla="val 2745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534960-F1B1-F344-936A-C729EE39337A}"/>
              </a:ext>
            </a:extLst>
          </p:cNvPr>
          <p:cNvSpPr txBox="1"/>
          <p:nvPr/>
        </p:nvSpPr>
        <p:spPr>
          <a:xfrm>
            <a:off x="5214123" y="789133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15.05%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C21F22-B4E4-4E4B-9A55-5F88F545BBCE}"/>
              </a:ext>
            </a:extLst>
          </p:cNvPr>
          <p:cNvCxnSpPr>
            <a:endCxn id="24" idx="0"/>
          </p:cNvCxnSpPr>
          <p:nvPr/>
        </p:nvCxnSpPr>
        <p:spPr>
          <a:xfrm>
            <a:off x="5904787" y="1518151"/>
            <a:ext cx="962133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58FA15-C1DC-984F-953D-BBC0ABC0E2B3}"/>
              </a:ext>
            </a:extLst>
          </p:cNvPr>
          <p:cNvSpPr txBox="1"/>
          <p:nvPr/>
        </p:nvSpPr>
        <p:spPr>
          <a:xfrm>
            <a:off x="6045714" y="186636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51.43%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697FC-A0A6-0042-876B-5DE514D2B04A}"/>
              </a:ext>
            </a:extLst>
          </p:cNvPr>
          <p:cNvCxnSpPr>
            <a:endCxn id="23" idx="0"/>
          </p:cNvCxnSpPr>
          <p:nvPr/>
        </p:nvCxnSpPr>
        <p:spPr>
          <a:xfrm flipH="1">
            <a:off x="4183097" y="1518151"/>
            <a:ext cx="894839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1CECB8-E104-C840-90B6-929D089AFE9D}"/>
              </a:ext>
            </a:extLst>
          </p:cNvPr>
          <p:cNvSpPr txBox="1"/>
          <p:nvPr/>
        </p:nvSpPr>
        <p:spPr>
          <a:xfrm>
            <a:off x="4387272" y="1866360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33.51%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61BC18-4504-8A45-A021-76FD15FF747B}"/>
              </a:ext>
            </a:extLst>
          </p:cNvPr>
          <p:cNvCxnSpPr>
            <a:stCxn id="24" idx="2"/>
            <a:endCxn id="20" idx="4"/>
          </p:cNvCxnSpPr>
          <p:nvPr/>
        </p:nvCxnSpPr>
        <p:spPr>
          <a:xfrm flipH="1" flipV="1">
            <a:off x="5491362" y="1928301"/>
            <a:ext cx="962132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B1749-237B-5648-B343-ECA20D078F0B}"/>
              </a:ext>
            </a:extLst>
          </p:cNvPr>
          <p:cNvSpPr txBox="1"/>
          <p:nvPr/>
        </p:nvSpPr>
        <p:spPr>
          <a:xfrm>
            <a:off x="5497712" y="232945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37.78%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7F03CA-0BAB-8D44-8538-BD47CFB783D6}"/>
              </a:ext>
            </a:extLst>
          </p:cNvPr>
          <p:cNvCxnSpPr>
            <a:stCxn id="24" idx="3"/>
            <a:endCxn id="23" idx="5"/>
          </p:cNvCxnSpPr>
          <p:nvPr/>
        </p:nvCxnSpPr>
        <p:spPr>
          <a:xfrm flipH="1">
            <a:off x="4475432" y="3468738"/>
            <a:ext cx="2099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D31CB9-4537-414B-894D-E59B6AB764B1}"/>
              </a:ext>
            </a:extLst>
          </p:cNvPr>
          <p:cNvSpPr txBox="1"/>
          <p:nvPr/>
        </p:nvSpPr>
        <p:spPr>
          <a:xfrm>
            <a:off x="5219316" y="3350179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54.96 %</a:t>
            </a:r>
            <a:endParaRPr 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D54A35-8E0E-AB4A-AB35-D9CA32036F44}"/>
              </a:ext>
            </a:extLst>
          </p:cNvPr>
          <p:cNvCxnSpPr>
            <a:stCxn id="23" idx="6"/>
            <a:endCxn id="20" idx="4"/>
          </p:cNvCxnSpPr>
          <p:nvPr/>
        </p:nvCxnSpPr>
        <p:spPr>
          <a:xfrm flipV="1">
            <a:off x="4596522" y="1928301"/>
            <a:ext cx="894840" cy="1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FF5FC6-294D-E64A-ABE1-76AB1F59FC82}"/>
              </a:ext>
            </a:extLst>
          </p:cNvPr>
          <p:cNvSpPr txBox="1"/>
          <p:nvPr/>
        </p:nvSpPr>
        <p:spPr>
          <a:xfrm>
            <a:off x="4749672" y="2383322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56.76%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3BD1FA-A0AF-E84F-99B7-435286CFF7F6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4596522" y="3178719"/>
            <a:ext cx="185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D0961B7-F781-8641-8F96-11B08EAA0D90}"/>
              </a:ext>
            </a:extLst>
          </p:cNvPr>
          <p:cNvSpPr txBox="1"/>
          <p:nvPr/>
        </p:nvSpPr>
        <p:spPr>
          <a:xfrm>
            <a:off x="5197056" y="3061471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34.56%</a:t>
            </a:r>
            <a:endParaRPr lang="en-US" sz="12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8A00178-2C40-C245-9EDF-8FDB3163D59B}"/>
              </a:ext>
            </a:extLst>
          </p:cNvPr>
          <p:cNvCxnSpPr>
            <a:stCxn id="23" idx="4"/>
            <a:endCxn id="23" idx="2"/>
          </p:cNvCxnSpPr>
          <p:nvPr/>
        </p:nvCxnSpPr>
        <p:spPr>
          <a:xfrm rot="5400000" flipH="1">
            <a:off x="3771309" y="3177081"/>
            <a:ext cx="410149" cy="413426"/>
          </a:xfrm>
          <a:prstGeom prst="curvedConnector4">
            <a:avLst>
              <a:gd name="adj1" fmla="val -55736"/>
              <a:gd name="adj2" fmla="val 155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08C242-AB42-7142-BCF5-60C906DF52A7}"/>
              </a:ext>
            </a:extLst>
          </p:cNvPr>
          <p:cNvSpPr txBox="1"/>
          <p:nvPr/>
        </p:nvSpPr>
        <p:spPr>
          <a:xfrm>
            <a:off x="3333505" y="3557283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8.68%</a:t>
            </a:r>
            <a:endParaRPr lang="en-US" sz="1200" dirty="0"/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192908"/>
              </p:ext>
            </p:extLst>
          </p:nvPr>
        </p:nvGraphicFramePr>
        <p:xfrm>
          <a:off x="1549272" y="4289037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308615"/>
              </p:ext>
            </p:extLst>
          </p:nvPr>
        </p:nvGraphicFramePr>
        <p:xfrm>
          <a:off x="4974384" y="4282916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AF20C346-E116-A848-AC4D-3CE37EADC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887022"/>
              </p:ext>
            </p:extLst>
          </p:nvPr>
        </p:nvGraphicFramePr>
        <p:xfrm>
          <a:off x="8538392" y="4253230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02C348-9928-DD45-A788-00E0E7DB8BE3}"/>
              </a:ext>
            </a:extLst>
          </p:cNvPr>
          <p:cNvSpPr txBox="1"/>
          <p:nvPr/>
        </p:nvSpPr>
        <p:spPr>
          <a:xfrm>
            <a:off x="6008914" y="961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36F6C13-2196-1A4E-97D2-6BA8C6617E58}"/>
              </a:ext>
            </a:extLst>
          </p:cNvPr>
          <p:cNvCxnSpPr>
            <a:stCxn id="24" idx="6"/>
            <a:endCxn id="24" idx="4"/>
          </p:cNvCxnSpPr>
          <p:nvPr/>
        </p:nvCxnSpPr>
        <p:spPr>
          <a:xfrm flipH="1">
            <a:off x="6866920" y="3178719"/>
            <a:ext cx="413425" cy="410149"/>
          </a:xfrm>
          <a:prstGeom prst="curvedConnector4">
            <a:avLst>
              <a:gd name="adj1" fmla="val -55294"/>
              <a:gd name="adj2" fmla="val 1557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6A4DE3-3F7E-5244-848A-60392C59F058}"/>
              </a:ext>
            </a:extLst>
          </p:cNvPr>
          <p:cNvSpPr txBox="1"/>
          <p:nvPr/>
        </p:nvSpPr>
        <p:spPr>
          <a:xfrm>
            <a:off x="7155455" y="3539549"/>
            <a:ext cx="69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7.26%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169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E1FF31A3-E596-F745-B578-5BB9A05B9E34}"/>
              </a:ext>
            </a:extLst>
          </p:cNvPr>
          <p:cNvSpPr/>
          <p:nvPr/>
        </p:nvSpPr>
        <p:spPr>
          <a:xfrm>
            <a:off x="3418462" y="1594890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#1(558)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13076-EB6C-7145-A45F-0ED3253F3E45}"/>
              </a:ext>
            </a:extLst>
          </p:cNvPr>
          <p:cNvSpPr/>
          <p:nvPr/>
        </p:nvSpPr>
        <p:spPr>
          <a:xfrm>
            <a:off x="6475383" y="159488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#2(523)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6C7A1E2-3A21-F948-9BEE-6F5E26CB613F}"/>
              </a:ext>
            </a:extLst>
          </p:cNvPr>
          <p:cNvCxnSpPr>
            <a:stCxn id="52" idx="3"/>
            <a:endCxn id="52" idx="2"/>
          </p:cNvCxnSpPr>
          <p:nvPr/>
        </p:nvCxnSpPr>
        <p:spPr>
          <a:xfrm rot="5400000" flipH="1">
            <a:off x="3333997" y="2089505"/>
            <a:ext cx="290019" cy="121090"/>
          </a:xfrm>
          <a:prstGeom prst="curvedConnector4">
            <a:avLst>
              <a:gd name="adj1" fmla="val -120244"/>
              <a:gd name="adj2" fmla="val 288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C153D8-D58C-2848-9523-85F3C254BEC8}"/>
              </a:ext>
            </a:extLst>
          </p:cNvPr>
          <p:cNvSpPr txBox="1"/>
          <p:nvPr/>
        </p:nvSpPr>
        <p:spPr>
          <a:xfrm>
            <a:off x="2854968" y="2346562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81.09%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5751C-6EC1-004C-A153-11FDFD9464C0}"/>
              </a:ext>
            </a:extLst>
          </p:cNvPr>
          <p:cNvCxnSpPr>
            <a:stCxn id="52" idx="7"/>
            <a:endCxn id="53" idx="1"/>
          </p:cNvCxnSpPr>
          <p:nvPr/>
        </p:nvCxnSpPr>
        <p:spPr>
          <a:xfrm flipV="1">
            <a:off x="4124223" y="1715019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D8C371-D5F5-704B-AB95-8F8CFF4693EB}"/>
              </a:ext>
            </a:extLst>
          </p:cNvPr>
          <p:cNvSpPr txBox="1"/>
          <p:nvPr/>
        </p:nvSpPr>
        <p:spPr>
          <a:xfrm>
            <a:off x="5077936" y="157651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18.91%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76B2D-36D3-2A48-BB20-F8C88BE017D3}"/>
              </a:ext>
            </a:extLst>
          </p:cNvPr>
          <p:cNvCxnSpPr>
            <a:stCxn id="53" idx="3"/>
            <a:endCxn id="52" idx="5"/>
          </p:cNvCxnSpPr>
          <p:nvPr/>
        </p:nvCxnSpPr>
        <p:spPr>
          <a:xfrm flipH="1">
            <a:off x="4124223" y="2295058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70EEAE-77C6-1F4C-85FA-C628D9826493}"/>
              </a:ext>
            </a:extLst>
          </p:cNvPr>
          <p:cNvSpPr txBox="1"/>
          <p:nvPr/>
        </p:nvSpPr>
        <p:spPr>
          <a:xfrm>
            <a:off x="5077936" y="215655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18.63%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706E3E1-0C7F-DF40-9775-B01FB6F882C5}"/>
              </a:ext>
            </a:extLst>
          </p:cNvPr>
          <p:cNvCxnSpPr>
            <a:stCxn id="53" idx="6"/>
            <a:endCxn id="53" idx="5"/>
          </p:cNvCxnSpPr>
          <p:nvPr/>
        </p:nvCxnSpPr>
        <p:spPr>
          <a:xfrm flipH="1">
            <a:off x="7181144" y="2005039"/>
            <a:ext cx="121090" cy="290019"/>
          </a:xfrm>
          <a:prstGeom prst="curvedConnector4">
            <a:avLst>
              <a:gd name="adj1" fmla="val -188785"/>
              <a:gd name="adj2" fmla="val 22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0FE625-DEA5-C74D-94D8-DCE91B57BF36}"/>
              </a:ext>
            </a:extLst>
          </p:cNvPr>
          <p:cNvSpPr txBox="1"/>
          <p:nvPr/>
        </p:nvSpPr>
        <p:spPr>
          <a:xfrm>
            <a:off x="7300904" y="233331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81.37%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Manual Model(2 Hidden States)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523748"/>
              </p:ext>
            </p:extLst>
          </p:nvPr>
        </p:nvGraphicFramePr>
        <p:xfrm>
          <a:off x="2279738" y="3995043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947552"/>
              </p:ext>
            </p:extLst>
          </p:nvPr>
        </p:nvGraphicFramePr>
        <p:xfrm>
          <a:off x="5641489" y="4001858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614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E1FF31A3-E596-F745-B578-5BB9A05B9E34}"/>
              </a:ext>
            </a:extLst>
          </p:cNvPr>
          <p:cNvSpPr/>
          <p:nvPr/>
        </p:nvSpPr>
        <p:spPr>
          <a:xfrm>
            <a:off x="3418462" y="1594890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#1(373)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13076-EB6C-7145-A45F-0ED3253F3E45}"/>
              </a:ext>
            </a:extLst>
          </p:cNvPr>
          <p:cNvSpPr/>
          <p:nvPr/>
        </p:nvSpPr>
        <p:spPr>
          <a:xfrm>
            <a:off x="6475383" y="159488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#2(222)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6C7A1E2-3A21-F948-9BEE-6F5E26CB613F}"/>
              </a:ext>
            </a:extLst>
          </p:cNvPr>
          <p:cNvCxnSpPr>
            <a:stCxn id="52" idx="3"/>
            <a:endCxn id="52" idx="2"/>
          </p:cNvCxnSpPr>
          <p:nvPr/>
        </p:nvCxnSpPr>
        <p:spPr>
          <a:xfrm rot="5400000" flipH="1">
            <a:off x="3333997" y="2089505"/>
            <a:ext cx="290019" cy="121090"/>
          </a:xfrm>
          <a:prstGeom prst="curvedConnector4">
            <a:avLst>
              <a:gd name="adj1" fmla="val -120244"/>
              <a:gd name="adj2" fmla="val 288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C153D8-D58C-2848-9523-85F3C254BEC8}"/>
              </a:ext>
            </a:extLst>
          </p:cNvPr>
          <p:cNvSpPr txBox="1"/>
          <p:nvPr/>
        </p:nvSpPr>
        <p:spPr>
          <a:xfrm>
            <a:off x="2854968" y="2346562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47.25%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5751C-6EC1-004C-A153-11FDFD9464C0}"/>
              </a:ext>
            </a:extLst>
          </p:cNvPr>
          <p:cNvCxnSpPr>
            <a:stCxn id="52" idx="7"/>
            <a:endCxn id="53" idx="1"/>
          </p:cNvCxnSpPr>
          <p:nvPr/>
        </p:nvCxnSpPr>
        <p:spPr>
          <a:xfrm flipV="1">
            <a:off x="4124223" y="1715019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D8C371-D5F5-704B-AB95-8F8CFF4693EB}"/>
              </a:ext>
            </a:extLst>
          </p:cNvPr>
          <p:cNvSpPr txBox="1"/>
          <p:nvPr/>
        </p:nvSpPr>
        <p:spPr>
          <a:xfrm>
            <a:off x="5077936" y="157651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52.75%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76B2D-36D3-2A48-BB20-F8C88BE017D3}"/>
              </a:ext>
            </a:extLst>
          </p:cNvPr>
          <p:cNvCxnSpPr>
            <a:stCxn id="53" idx="3"/>
            <a:endCxn id="52" idx="5"/>
          </p:cNvCxnSpPr>
          <p:nvPr/>
        </p:nvCxnSpPr>
        <p:spPr>
          <a:xfrm flipH="1">
            <a:off x="4124223" y="2295058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70EEAE-77C6-1F4C-85FA-C628D9826493}"/>
              </a:ext>
            </a:extLst>
          </p:cNvPr>
          <p:cNvSpPr txBox="1"/>
          <p:nvPr/>
        </p:nvSpPr>
        <p:spPr>
          <a:xfrm>
            <a:off x="5077936" y="215655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88.16%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706E3E1-0C7F-DF40-9775-B01FB6F882C5}"/>
              </a:ext>
            </a:extLst>
          </p:cNvPr>
          <p:cNvCxnSpPr>
            <a:stCxn id="53" idx="6"/>
            <a:endCxn id="53" idx="5"/>
          </p:cNvCxnSpPr>
          <p:nvPr/>
        </p:nvCxnSpPr>
        <p:spPr>
          <a:xfrm flipH="1">
            <a:off x="7181144" y="2005039"/>
            <a:ext cx="121090" cy="290019"/>
          </a:xfrm>
          <a:prstGeom prst="curvedConnector4">
            <a:avLst>
              <a:gd name="adj1" fmla="val -188785"/>
              <a:gd name="adj2" fmla="val 22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0FE625-DEA5-C74D-94D8-DCE91B57BF36}"/>
              </a:ext>
            </a:extLst>
          </p:cNvPr>
          <p:cNvSpPr txBox="1"/>
          <p:nvPr/>
        </p:nvSpPr>
        <p:spPr>
          <a:xfrm>
            <a:off x="7300904" y="233331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11.84%</a:t>
            </a:r>
            <a:endParaRPr lang="en-US" sz="1200" dirty="0"/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6A6C9F86-8863-9D46-8662-8BE02344F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161902"/>
              </p:ext>
            </p:extLst>
          </p:nvPr>
        </p:nvGraphicFramePr>
        <p:xfrm>
          <a:off x="6475383" y="3701261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5F9455E3-4E79-EF4B-8C2B-33D101EF8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232094"/>
              </p:ext>
            </p:extLst>
          </p:nvPr>
        </p:nvGraphicFramePr>
        <p:xfrm>
          <a:off x="2756424" y="3701261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Zooming Manual Part in both Supervisory and </a:t>
            </a:r>
            <a:r>
              <a:rPr lang="en-US" sz="2000" dirty="0" err="1"/>
              <a:t>Manual+Supervisory</a:t>
            </a:r>
            <a:r>
              <a:rPr lang="en-US" sz="2000" dirty="0"/>
              <a:t> Mode (2 Hidden States)</a:t>
            </a:r>
          </a:p>
        </p:txBody>
      </p:sp>
    </p:spTree>
    <p:extLst>
      <p:ext uri="{BB962C8B-B14F-4D97-AF65-F5344CB8AC3E}">
        <p14:creationId xmlns:p14="http://schemas.microsoft.com/office/powerpoint/2010/main" val="174529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E1FF31A3-E596-F745-B578-5BB9A05B9E34}"/>
              </a:ext>
            </a:extLst>
          </p:cNvPr>
          <p:cNvSpPr/>
          <p:nvPr/>
        </p:nvSpPr>
        <p:spPr>
          <a:xfrm>
            <a:off x="3418462" y="1594890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#1(229)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13076-EB6C-7145-A45F-0ED3253F3E45}"/>
              </a:ext>
            </a:extLst>
          </p:cNvPr>
          <p:cNvSpPr/>
          <p:nvPr/>
        </p:nvSpPr>
        <p:spPr>
          <a:xfrm>
            <a:off x="6475383" y="159488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#2(157)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6C7A1E2-3A21-F948-9BEE-6F5E26CB613F}"/>
              </a:ext>
            </a:extLst>
          </p:cNvPr>
          <p:cNvCxnSpPr>
            <a:stCxn id="52" idx="3"/>
            <a:endCxn id="52" idx="2"/>
          </p:cNvCxnSpPr>
          <p:nvPr/>
        </p:nvCxnSpPr>
        <p:spPr>
          <a:xfrm rot="5400000" flipH="1">
            <a:off x="3333997" y="2089505"/>
            <a:ext cx="290019" cy="121090"/>
          </a:xfrm>
          <a:prstGeom prst="curvedConnector4">
            <a:avLst>
              <a:gd name="adj1" fmla="val -120244"/>
              <a:gd name="adj2" fmla="val 288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C153D8-D58C-2848-9523-85F3C254BEC8}"/>
              </a:ext>
            </a:extLst>
          </p:cNvPr>
          <p:cNvSpPr txBox="1"/>
          <p:nvPr/>
        </p:nvSpPr>
        <p:spPr>
          <a:xfrm>
            <a:off x="2854968" y="2346562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43.67%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5751C-6EC1-004C-A153-11FDFD9464C0}"/>
              </a:ext>
            </a:extLst>
          </p:cNvPr>
          <p:cNvCxnSpPr>
            <a:stCxn id="52" idx="7"/>
            <a:endCxn id="53" idx="1"/>
          </p:cNvCxnSpPr>
          <p:nvPr/>
        </p:nvCxnSpPr>
        <p:spPr>
          <a:xfrm flipV="1">
            <a:off x="4124223" y="1715019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D8C371-D5F5-704B-AB95-8F8CFF4693EB}"/>
              </a:ext>
            </a:extLst>
          </p:cNvPr>
          <p:cNvSpPr txBox="1"/>
          <p:nvPr/>
        </p:nvSpPr>
        <p:spPr>
          <a:xfrm>
            <a:off x="5077936" y="157651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56.35%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76B2D-36D3-2A48-BB20-F8C88BE017D3}"/>
              </a:ext>
            </a:extLst>
          </p:cNvPr>
          <p:cNvCxnSpPr>
            <a:stCxn id="53" idx="3"/>
            <a:endCxn id="52" idx="5"/>
          </p:cNvCxnSpPr>
          <p:nvPr/>
        </p:nvCxnSpPr>
        <p:spPr>
          <a:xfrm flipH="1">
            <a:off x="4124223" y="2295058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70EEAE-77C6-1F4C-85FA-C628D9826493}"/>
              </a:ext>
            </a:extLst>
          </p:cNvPr>
          <p:cNvSpPr txBox="1"/>
          <p:nvPr/>
        </p:nvSpPr>
        <p:spPr>
          <a:xfrm>
            <a:off x="5077936" y="215655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87.86%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706E3E1-0C7F-DF40-9775-B01FB6F882C5}"/>
              </a:ext>
            </a:extLst>
          </p:cNvPr>
          <p:cNvCxnSpPr>
            <a:stCxn id="53" idx="6"/>
            <a:endCxn id="53" idx="5"/>
          </p:cNvCxnSpPr>
          <p:nvPr/>
        </p:nvCxnSpPr>
        <p:spPr>
          <a:xfrm flipH="1">
            <a:off x="7181144" y="2005039"/>
            <a:ext cx="121090" cy="290019"/>
          </a:xfrm>
          <a:prstGeom prst="curvedConnector4">
            <a:avLst>
              <a:gd name="adj1" fmla="val -188785"/>
              <a:gd name="adj2" fmla="val 22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0FE625-DEA5-C74D-94D8-DCE91B57BF36}"/>
              </a:ext>
            </a:extLst>
          </p:cNvPr>
          <p:cNvSpPr txBox="1"/>
          <p:nvPr/>
        </p:nvSpPr>
        <p:spPr>
          <a:xfrm>
            <a:off x="7300904" y="233331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12.14%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Zooming Manual Part in Supervisory Mode (2 Hidden States)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726675"/>
              </p:ext>
            </p:extLst>
          </p:nvPr>
        </p:nvGraphicFramePr>
        <p:xfrm>
          <a:off x="2402261" y="3906689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534739"/>
              </p:ext>
            </p:extLst>
          </p:nvPr>
        </p:nvGraphicFramePr>
        <p:xfrm>
          <a:off x="6596473" y="3906689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9843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E1FF31A3-E596-F745-B578-5BB9A05B9E34}"/>
              </a:ext>
            </a:extLst>
          </p:cNvPr>
          <p:cNvSpPr/>
          <p:nvPr/>
        </p:nvSpPr>
        <p:spPr>
          <a:xfrm>
            <a:off x="3418462" y="1594890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#1(127)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13076-EB6C-7145-A45F-0ED3253F3E45}"/>
              </a:ext>
            </a:extLst>
          </p:cNvPr>
          <p:cNvSpPr/>
          <p:nvPr/>
        </p:nvSpPr>
        <p:spPr>
          <a:xfrm>
            <a:off x="6475383" y="159488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#2(82)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6C7A1E2-3A21-F948-9BEE-6F5E26CB613F}"/>
              </a:ext>
            </a:extLst>
          </p:cNvPr>
          <p:cNvCxnSpPr>
            <a:stCxn id="52" idx="3"/>
            <a:endCxn id="52" idx="2"/>
          </p:cNvCxnSpPr>
          <p:nvPr/>
        </p:nvCxnSpPr>
        <p:spPr>
          <a:xfrm rot="5400000" flipH="1">
            <a:off x="3333997" y="2089505"/>
            <a:ext cx="290019" cy="121090"/>
          </a:xfrm>
          <a:prstGeom prst="curvedConnector4">
            <a:avLst>
              <a:gd name="adj1" fmla="val -120244"/>
              <a:gd name="adj2" fmla="val 288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C153D8-D58C-2848-9523-85F3C254BEC8}"/>
              </a:ext>
            </a:extLst>
          </p:cNvPr>
          <p:cNvSpPr txBox="1"/>
          <p:nvPr/>
        </p:nvSpPr>
        <p:spPr>
          <a:xfrm>
            <a:off x="2854968" y="2346562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46.80%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5751C-6EC1-004C-A153-11FDFD9464C0}"/>
              </a:ext>
            </a:extLst>
          </p:cNvPr>
          <p:cNvCxnSpPr>
            <a:stCxn id="52" idx="7"/>
            <a:endCxn id="53" idx="1"/>
          </p:cNvCxnSpPr>
          <p:nvPr/>
        </p:nvCxnSpPr>
        <p:spPr>
          <a:xfrm flipV="1">
            <a:off x="4124223" y="1715019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D8C371-D5F5-704B-AB95-8F8CFF4693EB}"/>
              </a:ext>
            </a:extLst>
          </p:cNvPr>
          <p:cNvSpPr txBox="1"/>
          <p:nvPr/>
        </p:nvSpPr>
        <p:spPr>
          <a:xfrm>
            <a:off x="5077936" y="157651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53.20%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76B2D-36D3-2A48-BB20-F8C88BE017D3}"/>
              </a:ext>
            </a:extLst>
          </p:cNvPr>
          <p:cNvCxnSpPr>
            <a:stCxn id="53" idx="3"/>
            <a:endCxn id="52" idx="5"/>
          </p:cNvCxnSpPr>
          <p:nvPr/>
        </p:nvCxnSpPr>
        <p:spPr>
          <a:xfrm flipH="1">
            <a:off x="4124223" y="2295058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70EEAE-77C6-1F4C-85FA-C628D9826493}"/>
              </a:ext>
            </a:extLst>
          </p:cNvPr>
          <p:cNvSpPr txBox="1"/>
          <p:nvPr/>
        </p:nvSpPr>
        <p:spPr>
          <a:xfrm>
            <a:off x="5077936" y="215655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85.20%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706E3E1-0C7F-DF40-9775-B01FB6F882C5}"/>
              </a:ext>
            </a:extLst>
          </p:cNvPr>
          <p:cNvCxnSpPr>
            <a:stCxn id="53" idx="6"/>
            <a:endCxn id="53" idx="5"/>
          </p:cNvCxnSpPr>
          <p:nvPr/>
        </p:nvCxnSpPr>
        <p:spPr>
          <a:xfrm flipH="1">
            <a:off x="7181144" y="2005039"/>
            <a:ext cx="121090" cy="290019"/>
          </a:xfrm>
          <a:prstGeom prst="curvedConnector4">
            <a:avLst>
              <a:gd name="adj1" fmla="val -188785"/>
              <a:gd name="adj2" fmla="val 22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0FE625-DEA5-C74D-94D8-DCE91B57BF36}"/>
              </a:ext>
            </a:extLst>
          </p:cNvPr>
          <p:cNvSpPr txBox="1"/>
          <p:nvPr/>
        </p:nvSpPr>
        <p:spPr>
          <a:xfrm>
            <a:off x="7300904" y="233331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14.80%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Zooming Manual Part in </a:t>
            </a:r>
            <a:r>
              <a:rPr lang="en-US" sz="2000" dirty="0" err="1"/>
              <a:t>Manual+Supervisory</a:t>
            </a:r>
            <a:r>
              <a:rPr lang="en-US" sz="2000" dirty="0"/>
              <a:t> Mode (2 Hidden States)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A411ED7-07FC-2645-AEE4-6A2AC5DEF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956495"/>
              </p:ext>
            </p:extLst>
          </p:nvPr>
        </p:nvGraphicFramePr>
        <p:xfrm>
          <a:off x="2279738" y="4020283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C6DB42BA-AB86-954D-AFBA-7B4CD4514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22184"/>
              </p:ext>
            </p:extLst>
          </p:nvPr>
        </p:nvGraphicFramePr>
        <p:xfrm>
          <a:off x="5700704" y="4020294"/>
          <a:ext cx="3200400" cy="210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866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A4D6-E805-394A-AE66-1C1CF7E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61" y="176798"/>
            <a:ext cx="5351350" cy="476183"/>
          </a:xfrm>
        </p:spPr>
        <p:txBody>
          <a:bodyPr anchor="ctr" anchorCtr="1">
            <a:normAutofit/>
          </a:bodyPr>
          <a:lstStyle/>
          <a:p>
            <a:r>
              <a:rPr lang="en-US" sz="2000" b="1" dirty="0"/>
              <a:t>Manual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27BE9-6BDD-BE46-8F84-A7A0789CC3C8}"/>
              </a:ext>
            </a:extLst>
          </p:cNvPr>
          <p:cNvSpPr/>
          <p:nvPr/>
        </p:nvSpPr>
        <p:spPr>
          <a:xfrm>
            <a:off x="5544342" y="81667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08432D-0E02-FD40-9544-50539A8EEA4B}"/>
              </a:ext>
            </a:extLst>
          </p:cNvPr>
          <p:cNvSpPr/>
          <p:nvPr/>
        </p:nvSpPr>
        <p:spPr>
          <a:xfrm>
            <a:off x="3632470" y="81667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9237E7-F448-4740-AB60-E9065CFE7DEE}"/>
              </a:ext>
            </a:extLst>
          </p:cNvPr>
          <p:cNvSpPr/>
          <p:nvPr/>
        </p:nvSpPr>
        <p:spPr>
          <a:xfrm>
            <a:off x="2998224" y="236121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B68769-B9D0-2A46-95A0-76FBC291912F}"/>
              </a:ext>
            </a:extLst>
          </p:cNvPr>
          <p:cNvSpPr/>
          <p:nvPr/>
        </p:nvSpPr>
        <p:spPr>
          <a:xfrm>
            <a:off x="6170111" y="236121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</a:t>
            </a:r>
          </a:p>
          <a:p>
            <a:pPr algn="ctr"/>
            <a:r>
              <a:rPr lang="en-US" sz="1000" dirty="0"/>
              <a:t>Move forward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52299"/>
              </p:ext>
            </p:extLst>
          </p:nvPr>
        </p:nvGraphicFramePr>
        <p:xfrm>
          <a:off x="300626" y="263047"/>
          <a:ext cx="2155419" cy="6367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61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545758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Takeoff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33183519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Land Here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70239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View Switching</a:t>
                      </a:r>
                    </a:p>
                  </a:txBody>
                  <a:tcPr anchor="ctr" anchorCtr="1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1402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057372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86313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745438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1933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  <a:r>
                        <a:rPr lang="zh-Han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  <a:r>
                        <a:rPr lang="zh-Han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  <a:r>
                        <a:rPr lang="zh-Han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  <a:r>
                        <a:rPr lang="zh-Han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343B2C4A-E496-034D-8031-03B5693F11DA}"/>
              </a:ext>
            </a:extLst>
          </p:cNvPr>
          <p:cNvSpPr/>
          <p:nvPr/>
        </p:nvSpPr>
        <p:spPr>
          <a:xfrm>
            <a:off x="4618317" y="3586513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87EAB8E-DED2-934D-B594-9402F83110D0}"/>
              </a:ext>
            </a:extLst>
          </p:cNvPr>
          <p:cNvCxnSpPr>
            <a:stCxn id="11" idx="0"/>
          </p:cNvCxnSpPr>
          <p:nvPr/>
        </p:nvCxnSpPr>
        <p:spPr>
          <a:xfrm rot="16200000" flipH="1" flipV="1">
            <a:off x="3608573" y="789503"/>
            <a:ext cx="410149" cy="464496"/>
          </a:xfrm>
          <a:prstGeom prst="curvedConnector4">
            <a:avLst>
              <a:gd name="adj1" fmla="val -55736"/>
              <a:gd name="adj2" fmla="val 126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539A43-03C1-4544-864B-C46FA6CD56B8}"/>
              </a:ext>
            </a:extLst>
          </p:cNvPr>
          <p:cNvSpPr txBox="1"/>
          <p:nvPr/>
        </p:nvSpPr>
        <p:spPr>
          <a:xfrm>
            <a:off x="2906038" y="652981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72.08%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F1609C-0105-E54D-B4EC-B51547CB1BAD}"/>
              </a:ext>
            </a:extLst>
          </p:cNvPr>
          <p:cNvCxnSpPr>
            <a:endCxn id="10" idx="2"/>
          </p:cNvCxnSpPr>
          <p:nvPr/>
        </p:nvCxnSpPr>
        <p:spPr>
          <a:xfrm>
            <a:off x="4459321" y="1226826"/>
            <a:ext cx="1085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611260-8EC7-BD4D-8820-A183531F4DDC}"/>
              </a:ext>
            </a:extLst>
          </p:cNvPr>
          <p:cNvSpPr txBox="1"/>
          <p:nvPr/>
        </p:nvSpPr>
        <p:spPr>
          <a:xfrm>
            <a:off x="4611198" y="980174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21.40%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1F32E5-BEE0-394F-B79A-296211B2BBDF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6250103" y="1516846"/>
            <a:ext cx="333434" cy="84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9656ED-C59A-9C4D-880C-65D2986B92C0}"/>
              </a:ext>
            </a:extLst>
          </p:cNvPr>
          <p:cNvSpPr txBox="1"/>
          <p:nvPr/>
        </p:nvSpPr>
        <p:spPr>
          <a:xfrm>
            <a:off x="6114176" y="1595634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16.14%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D624E7-62E8-A54F-98BE-4511759D6347}"/>
              </a:ext>
            </a:extLst>
          </p:cNvPr>
          <p:cNvSpPr txBox="1"/>
          <p:nvPr/>
        </p:nvSpPr>
        <p:spPr>
          <a:xfrm>
            <a:off x="5344439" y="166216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81.12%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138E7-49A5-FB40-8F64-48BD9995ECEB}"/>
              </a:ext>
            </a:extLst>
          </p:cNvPr>
          <p:cNvCxnSpPr>
            <a:stCxn id="13" idx="1"/>
            <a:endCxn id="11" idx="5"/>
          </p:cNvCxnSpPr>
          <p:nvPr/>
        </p:nvCxnSpPr>
        <p:spPr>
          <a:xfrm flipH="1" flipV="1">
            <a:off x="4338231" y="1516846"/>
            <a:ext cx="1952970" cy="96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7DD97B-BBB9-E640-BB0B-354B9EA9019F}"/>
              </a:ext>
            </a:extLst>
          </p:cNvPr>
          <p:cNvSpPr txBox="1"/>
          <p:nvPr/>
        </p:nvSpPr>
        <p:spPr>
          <a:xfrm>
            <a:off x="5667575" y="220434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27.18%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3AC6E2-4114-8D4A-B3C1-E99B89FC0DF4}"/>
              </a:ext>
            </a:extLst>
          </p:cNvPr>
          <p:cNvCxnSpPr/>
          <p:nvPr/>
        </p:nvCxnSpPr>
        <p:spPr>
          <a:xfrm flipH="1" flipV="1">
            <a:off x="6416820" y="1365337"/>
            <a:ext cx="423788" cy="108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39C8C7-CFAB-D046-A2E1-41EE400950A7}"/>
              </a:ext>
            </a:extLst>
          </p:cNvPr>
          <p:cNvSpPr txBox="1"/>
          <p:nvPr/>
        </p:nvSpPr>
        <p:spPr>
          <a:xfrm>
            <a:off x="6581238" y="1937285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22.75%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833B35-3594-7843-BF03-08E394DE0A9E}"/>
              </a:ext>
            </a:extLst>
          </p:cNvPr>
          <p:cNvCxnSpPr>
            <a:cxnSpLocks/>
            <a:stCxn id="13" idx="3"/>
            <a:endCxn id="38" idx="7"/>
          </p:cNvCxnSpPr>
          <p:nvPr/>
        </p:nvCxnSpPr>
        <p:spPr>
          <a:xfrm flipH="1">
            <a:off x="5324078" y="3061386"/>
            <a:ext cx="967123" cy="64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434F4A-5FA0-2843-91BE-2B2607E826FC}"/>
              </a:ext>
            </a:extLst>
          </p:cNvPr>
          <p:cNvSpPr txBox="1"/>
          <p:nvPr/>
        </p:nvSpPr>
        <p:spPr>
          <a:xfrm>
            <a:off x="5554434" y="319718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5.17%</a:t>
            </a:r>
            <a:endParaRPr lang="en-US" sz="1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4DED81-1DCC-3945-A4F5-0B86110D4FB3}"/>
              </a:ext>
            </a:extLst>
          </p:cNvPr>
          <p:cNvCxnSpPr>
            <a:stCxn id="38" idx="1"/>
            <a:endCxn id="11" idx="4"/>
          </p:cNvCxnSpPr>
          <p:nvPr/>
        </p:nvCxnSpPr>
        <p:spPr>
          <a:xfrm flipH="1" flipV="1">
            <a:off x="4045896" y="1636976"/>
            <a:ext cx="693511" cy="20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C2BDE6C-C42B-A84D-866F-61A9C75EBCD8}"/>
              </a:ext>
            </a:extLst>
          </p:cNvPr>
          <p:cNvSpPr txBox="1"/>
          <p:nvPr/>
        </p:nvSpPr>
        <p:spPr>
          <a:xfrm>
            <a:off x="4133503" y="3245514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7.25%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F49256-D162-A646-B1E1-EE7B1031CF4E}"/>
              </a:ext>
            </a:extLst>
          </p:cNvPr>
          <p:cNvSpPr txBox="1"/>
          <p:nvPr/>
        </p:nvSpPr>
        <p:spPr>
          <a:xfrm>
            <a:off x="5564769" y="362225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5.01%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30C1A8-B78B-FC4E-A20B-7FC26C7D40E3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3825075" y="2771367"/>
            <a:ext cx="234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54A199-EF1D-DA4B-90BC-C802048E23C1}"/>
              </a:ext>
            </a:extLst>
          </p:cNvPr>
          <p:cNvSpPr txBox="1"/>
          <p:nvPr/>
        </p:nvSpPr>
        <p:spPr>
          <a:xfrm>
            <a:off x="3845307" y="2643990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87.34%</a:t>
            </a:r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CA0F17-1805-E14A-A2AD-E0773772EF34}"/>
              </a:ext>
            </a:extLst>
          </p:cNvPr>
          <p:cNvCxnSpPr>
            <a:stCxn id="13" idx="1"/>
            <a:endCxn id="12" idx="7"/>
          </p:cNvCxnSpPr>
          <p:nvPr/>
        </p:nvCxnSpPr>
        <p:spPr>
          <a:xfrm flipH="1">
            <a:off x="3703985" y="2481347"/>
            <a:ext cx="2587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8B4BBC-85DC-544E-BC4D-FF51E7C6F5C0}"/>
              </a:ext>
            </a:extLst>
          </p:cNvPr>
          <p:cNvSpPr txBox="1"/>
          <p:nvPr/>
        </p:nvSpPr>
        <p:spPr>
          <a:xfrm>
            <a:off x="5528866" y="237303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44.96%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CEB7A9-9DE0-7547-9818-7C86BD1C21FD}"/>
              </a:ext>
            </a:extLst>
          </p:cNvPr>
          <p:cNvCxnSpPr>
            <a:endCxn id="13" idx="4"/>
          </p:cNvCxnSpPr>
          <p:nvPr/>
        </p:nvCxnSpPr>
        <p:spPr>
          <a:xfrm flipV="1">
            <a:off x="5494261" y="3181516"/>
            <a:ext cx="1089276" cy="81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70F69ED-6155-D343-9927-8170749EE0FD}"/>
              </a:ext>
            </a:extLst>
          </p:cNvPr>
          <p:cNvCxnSpPr>
            <a:stCxn id="38" idx="3"/>
          </p:cNvCxnSpPr>
          <p:nvPr/>
        </p:nvCxnSpPr>
        <p:spPr>
          <a:xfrm rot="16200000" flipH="1">
            <a:off x="4875161" y="4150928"/>
            <a:ext cx="120130" cy="391638"/>
          </a:xfrm>
          <a:prstGeom prst="curvedConnector4">
            <a:avLst>
              <a:gd name="adj1" fmla="val 338880"/>
              <a:gd name="adj2" fmla="val 104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E35AF21-BBC4-F944-B985-38C866B727F4}"/>
              </a:ext>
            </a:extLst>
          </p:cNvPr>
          <p:cNvSpPr txBox="1"/>
          <p:nvPr/>
        </p:nvSpPr>
        <p:spPr>
          <a:xfrm>
            <a:off x="4483289" y="4569483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81.08%</a:t>
            </a:r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40CE7C-BB63-0945-AE10-72F6B95096B0}"/>
              </a:ext>
            </a:extLst>
          </p:cNvPr>
          <p:cNvCxnSpPr>
            <a:stCxn id="38" idx="2"/>
            <a:endCxn id="12" idx="5"/>
          </p:cNvCxnSpPr>
          <p:nvPr/>
        </p:nvCxnSpPr>
        <p:spPr>
          <a:xfrm flipH="1" flipV="1">
            <a:off x="3703985" y="3061386"/>
            <a:ext cx="914332" cy="9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0D206DE-5E6B-D54B-8275-5B11AB530660}"/>
              </a:ext>
            </a:extLst>
          </p:cNvPr>
          <p:cNvSpPr txBox="1"/>
          <p:nvPr/>
        </p:nvSpPr>
        <p:spPr>
          <a:xfrm>
            <a:off x="4003458" y="364692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6.67%</a:t>
            </a:r>
            <a:endParaRPr lang="en-US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1092A7-F1AC-334C-A14F-A628B9A74E85}"/>
              </a:ext>
            </a:extLst>
          </p:cNvPr>
          <p:cNvCxnSpPr>
            <a:stCxn id="12" idx="0"/>
            <a:endCxn id="10" idx="3"/>
          </p:cNvCxnSpPr>
          <p:nvPr/>
        </p:nvCxnSpPr>
        <p:spPr>
          <a:xfrm flipV="1">
            <a:off x="3411650" y="1516846"/>
            <a:ext cx="2253782" cy="84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D110AC0-8114-CE4E-B94F-A5417E7C4E7F}"/>
              </a:ext>
            </a:extLst>
          </p:cNvPr>
          <p:cNvSpPr txBox="1"/>
          <p:nvPr/>
        </p:nvSpPr>
        <p:spPr>
          <a:xfrm>
            <a:off x="3487382" y="205933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10.31%</a:t>
            </a:r>
            <a:endParaRPr lang="en-US" sz="1200" dirty="0"/>
          </a:p>
        </p:txBody>
      </p: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ED9F19CA-F52E-D443-8635-F6C929CC7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546184"/>
              </p:ext>
            </p:extLst>
          </p:nvPr>
        </p:nvGraphicFramePr>
        <p:xfrm>
          <a:off x="9541605" y="872419"/>
          <a:ext cx="2362754" cy="1697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DC14C979-BFC9-EF42-A2D5-42184B158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192104"/>
              </p:ext>
            </p:extLst>
          </p:nvPr>
        </p:nvGraphicFramePr>
        <p:xfrm>
          <a:off x="9541605" y="2805809"/>
          <a:ext cx="2365947" cy="1735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034790DE-6D25-084F-A240-12D92851B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81942"/>
              </p:ext>
            </p:extLst>
          </p:nvPr>
        </p:nvGraphicFramePr>
        <p:xfrm>
          <a:off x="9548164" y="4810512"/>
          <a:ext cx="2362755" cy="178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551FFCC6-32A4-104B-B64B-5CBF27B55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498778"/>
              </p:ext>
            </p:extLst>
          </p:nvPr>
        </p:nvGraphicFramePr>
        <p:xfrm>
          <a:off x="6938602" y="4810102"/>
          <a:ext cx="2429401" cy="1787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3655C1B5-0AA8-4949-868A-A9128F425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503469"/>
              </p:ext>
            </p:extLst>
          </p:nvPr>
        </p:nvGraphicFramePr>
        <p:xfrm>
          <a:off x="4307000" y="4811807"/>
          <a:ext cx="2574719" cy="1785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745EF-1291-0844-909C-60AE201D75C9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3703985" y="1636976"/>
            <a:ext cx="2253783" cy="84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659D-2F59-9B41-8B3E-46AD8C69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9055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BIC Curves for Supervisory</a:t>
            </a:r>
            <a:r>
              <a:rPr lang="en-US" sz="2000">
                <a:solidFill>
                  <a:prstClr val="black"/>
                </a:solidFill>
                <a:ea typeface="+mn-ea"/>
                <a:cs typeface="+mn-cs"/>
              </a:rPr>
              <a:t> Mode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FEB5-5FFC-8C40-8C1B-93AD46E9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E6E59-D143-8D41-83FC-AFA6C992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72F052-7BF4-4AC8-98E5-827A6D4C42A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0165-FF31-8D48-8608-D042602C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2947" y="6356349"/>
            <a:ext cx="5366106" cy="365125"/>
          </a:xfrm>
        </p:spPr>
        <p:txBody>
          <a:bodyPr/>
          <a:lstStyle/>
          <a:p>
            <a:r>
              <a:rPr lang="en-US"/>
              <a:t>Development of Operator Behavior Model in Human Assisted UAV Control System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46125-AEC6-8A44-A9B8-49595BC4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9055"/>
            <a:ext cx="3624072" cy="2718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0AE1F8-B7D9-DD4D-9BD9-2B7E8FB08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7109"/>
            <a:ext cx="3624072" cy="2718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D05F1A-08AA-5140-86CD-A40C5372C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141" y="3541523"/>
            <a:ext cx="3600026" cy="27000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3F96C1-D757-F444-ACA4-572E924EB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80" y="852805"/>
            <a:ext cx="3669287" cy="2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A4D6-E805-394A-AE66-1C1CF7E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61" y="176798"/>
            <a:ext cx="5276194" cy="476183"/>
          </a:xfrm>
        </p:spPr>
        <p:txBody>
          <a:bodyPr anchor="ctr" anchorCtr="1">
            <a:normAutofit/>
          </a:bodyPr>
          <a:lstStyle/>
          <a:p>
            <a:r>
              <a:rPr lang="en-US" sz="2000" b="1" dirty="0"/>
              <a:t>Supervisory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280D5-6082-B545-800B-86396349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27BE9-6BDD-BE46-8F84-A7A0789CC3C8}"/>
              </a:ext>
            </a:extLst>
          </p:cNvPr>
          <p:cNvSpPr/>
          <p:nvPr/>
        </p:nvSpPr>
        <p:spPr>
          <a:xfrm>
            <a:off x="5378683" y="84130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#2(50) Return</a:t>
            </a:r>
          </a:p>
          <a:p>
            <a:pPr algn="ctr"/>
            <a:r>
              <a:rPr lang="en-US" sz="1000" dirty="0"/>
              <a:t>Supervisory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08432D-0E02-FD40-9544-50539A8EEA4B}"/>
              </a:ext>
            </a:extLst>
          </p:cNvPr>
          <p:cNvSpPr/>
          <p:nvPr/>
        </p:nvSpPr>
        <p:spPr>
          <a:xfrm>
            <a:off x="3048842" y="84130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#1(164)</a:t>
            </a:r>
          </a:p>
          <a:p>
            <a:pPr algn="ctr"/>
            <a:r>
              <a:rPr lang="en-US" sz="900" dirty="0"/>
              <a:t>Manage </a:t>
            </a:r>
            <a:r>
              <a:rPr lang="en-US" sz="900" dirty="0" err="1"/>
              <a:t>Flightplan</a:t>
            </a:r>
            <a:endParaRPr lang="en-US" sz="9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9237E7-F448-4740-AB60-E9065CFE7DEE}"/>
              </a:ext>
            </a:extLst>
          </p:cNvPr>
          <p:cNvSpPr/>
          <p:nvPr/>
        </p:nvSpPr>
        <p:spPr>
          <a:xfrm>
            <a:off x="3084042" y="3084944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#4(394)</a:t>
            </a:r>
          </a:p>
          <a:p>
            <a:pPr algn="ctr"/>
            <a:r>
              <a:rPr lang="en-US" sz="1000" dirty="0"/>
              <a:t>Manual Control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B68769-B9D0-2A46-95A0-76FBC291912F}"/>
              </a:ext>
            </a:extLst>
          </p:cNvPr>
          <p:cNvSpPr/>
          <p:nvPr/>
        </p:nvSpPr>
        <p:spPr>
          <a:xfrm>
            <a:off x="5378683" y="308911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#3(59)</a:t>
            </a:r>
          </a:p>
          <a:p>
            <a:pPr algn="ctr"/>
            <a:r>
              <a:rPr lang="en-US" sz="1000" dirty="0"/>
              <a:t>Launch Inspection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08899"/>
              </p:ext>
            </p:extLst>
          </p:nvPr>
        </p:nvGraphicFramePr>
        <p:xfrm>
          <a:off x="300626" y="359923"/>
          <a:ext cx="1979112" cy="640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Takeoff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33183519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Land Here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7023926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Execute Flight plan</a:t>
                      </a:r>
                    </a:p>
                  </a:txBody>
                  <a:tcPr anchor="ctr" anchorCtr="1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14020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0573722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Adjust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863133"/>
                  </a:ext>
                </a:extLst>
              </a:tr>
              <a:tr h="45037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Launch Inspection Mode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7454387"/>
                  </a:ext>
                </a:extLst>
              </a:tr>
              <a:tr h="45037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 to Supervisory Control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19330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2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2C20422-5DFE-5345-B86A-9C4D6407AA22}"/>
              </a:ext>
            </a:extLst>
          </p:cNvPr>
          <p:cNvSpPr txBox="1"/>
          <p:nvPr/>
        </p:nvSpPr>
        <p:spPr>
          <a:xfrm>
            <a:off x="2402261" y="1444969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81.25%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06AF9E-50AE-A242-9FA4-310EAD08D719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754603" y="1541478"/>
            <a:ext cx="2037506" cy="15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68E075-50AE-404D-A459-52EC10EDF0AA}"/>
              </a:ext>
            </a:extLst>
          </p:cNvPr>
          <p:cNvSpPr txBox="1"/>
          <p:nvPr/>
        </p:nvSpPr>
        <p:spPr>
          <a:xfrm>
            <a:off x="3975495" y="1877205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18.75%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50A82E-A5D9-E640-945F-A6E90D4CAFC6}"/>
              </a:ext>
            </a:extLst>
          </p:cNvPr>
          <p:cNvCxnSpPr>
            <a:stCxn id="10" idx="2"/>
          </p:cNvCxnSpPr>
          <p:nvPr/>
        </p:nvCxnSpPr>
        <p:spPr>
          <a:xfrm flipH="1">
            <a:off x="3871780" y="1251459"/>
            <a:ext cx="1506903" cy="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5DB9597-257B-6E4A-961C-455B0DADA5B3}"/>
              </a:ext>
            </a:extLst>
          </p:cNvPr>
          <p:cNvSpPr txBox="1"/>
          <p:nvPr/>
        </p:nvSpPr>
        <p:spPr>
          <a:xfrm>
            <a:off x="4359987" y="1121165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44.68%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87E463-89D0-9347-8BBB-816824F1C737}"/>
              </a:ext>
            </a:extLst>
          </p:cNvPr>
          <p:cNvCxnSpPr/>
          <p:nvPr/>
        </p:nvCxnSpPr>
        <p:spPr>
          <a:xfrm>
            <a:off x="5788070" y="1690688"/>
            <a:ext cx="0" cy="139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EF3A19-1B58-B04D-AD73-F4021ED5499D}"/>
              </a:ext>
            </a:extLst>
          </p:cNvPr>
          <p:cNvSpPr txBox="1"/>
          <p:nvPr/>
        </p:nvSpPr>
        <p:spPr>
          <a:xfrm>
            <a:off x="5619161" y="2147444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55.32%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FF8012-90A0-1C4A-A51D-2E495C8E93C0}"/>
              </a:ext>
            </a:extLst>
          </p:cNvPr>
          <p:cNvCxnSpPr>
            <a:cxnSpLocks/>
          </p:cNvCxnSpPr>
          <p:nvPr/>
        </p:nvCxnSpPr>
        <p:spPr>
          <a:xfrm flipV="1">
            <a:off x="6096001" y="1629635"/>
            <a:ext cx="0" cy="149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596BD1-AF5E-9345-96AB-48E1F6AA6D2E}"/>
              </a:ext>
            </a:extLst>
          </p:cNvPr>
          <p:cNvSpPr txBox="1"/>
          <p:nvPr/>
        </p:nvSpPr>
        <p:spPr>
          <a:xfrm>
            <a:off x="5912648" y="2389903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19.61%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DC38FB-C6EF-1949-8B46-6E903CA85720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 flipV="1">
            <a:off x="3910893" y="3495094"/>
            <a:ext cx="1467790" cy="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73D6DF-CC5F-BF4F-A1DC-7D3E03C3A672}"/>
              </a:ext>
            </a:extLst>
          </p:cNvPr>
          <p:cNvSpPr txBox="1"/>
          <p:nvPr/>
        </p:nvSpPr>
        <p:spPr>
          <a:xfrm>
            <a:off x="4449005" y="3366881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80.39%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FC17A-C994-E74F-A5D7-B78A1D903513}"/>
              </a:ext>
            </a:extLst>
          </p:cNvPr>
          <p:cNvCxnSpPr>
            <a:stCxn id="12" idx="7"/>
          </p:cNvCxnSpPr>
          <p:nvPr/>
        </p:nvCxnSpPr>
        <p:spPr>
          <a:xfrm flipV="1">
            <a:off x="3789803" y="1537302"/>
            <a:ext cx="1627993" cy="166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7D7AE29-852E-AA4A-91BF-9A2E7AE26E79}"/>
              </a:ext>
            </a:extLst>
          </p:cNvPr>
          <p:cNvSpPr txBox="1"/>
          <p:nvPr/>
        </p:nvSpPr>
        <p:spPr>
          <a:xfrm>
            <a:off x="4039959" y="2528790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10.81%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435FCE23-80F1-DE4E-A85A-75554FCD5816}"/>
              </a:ext>
            </a:extLst>
          </p:cNvPr>
          <p:cNvCxnSpPr/>
          <p:nvPr/>
        </p:nvCxnSpPr>
        <p:spPr>
          <a:xfrm rot="16200000" flipH="1" flipV="1">
            <a:off x="3112864" y="3446115"/>
            <a:ext cx="290020" cy="121090"/>
          </a:xfrm>
          <a:prstGeom prst="curvedConnector4">
            <a:avLst>
              <a:gd name="adj1" fmla="val -90010"/>
              <a:gd name="adj2" fmla="val 423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021FF07-DA31-8044-AF07-210F7E180EE0}"/>
              </a:ext>
            </a:extLst>
          </p:cNvPr>
          <p:cNvSpPr txBox="1"/>
          <p:nvPr/>
        </p:nvSpPr>
        <p:spPr>
          <a:xfrm>
            <a:off x="2564172" y="3321280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89.82%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DF90BD1-2895-364E-AC79-C2D9F3BF310A}"/>
              </a:ext>
            </a:extLst>
          </p:cNvPr>
          <p:cNvCxnSpPr>
            <a:stCxn id="11" idx="3"/>
            <a:endCxn id="11" idx="2"/>
          </p:cNvCxnSpPr>
          <p:nvPr/>
        </p:nvCxnSpPr>
        <p:spPr>
          <a:xfrm rot="5400000" flipH="1">
            <a:off x="2964377" y="1335924"/>
            <a:ext cx="290019" cy="121090"/>
          </a:xfrm>
          <a:prstGeom prst="curvedConnector4">
            <a:avLst>
              <a:gd name="adj1" fmla="val -55458"/>
              <a:gd name="adj2" fmla="val 350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ED9F19CA-F52E-D443-8635-F6C929CC7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709517"/>
              </p:ext>
            </p:extLst>
          </p:nvPr>
        </p:nvGraphicFramePr>
        <p:xfrm>
          <a:off x="9532305" y="818641"/>
          <a:ext cx="2359068" cy="182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DC14C979-BFC9-EF42-A2D5-42184B158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493315"/>
              </p:ext>
            </p:extLst>
          </p:nvPr>
        </p:nvGraphicFramePr>
        <p:xfrm>
          <a:off x="9532306" y="2717451"/>
          <a:ext cx="2359068" cy="187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34790DE-6D25-084F-A240-12D92851B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656130"/>
              </p:ext>
            </p:extLst>
          </p:nvPr>
        </p:nvGraphicFramePr>
        <p:xfrm>
          <a:off x="9532305" y="4665631"/>
          <a:ext cx="2378353" cy="199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551FFCC6-32A4-104B-B64B-5CBF27B55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286564"/>
              </p:ext>
            </p:extLst>
          </p:nvPr>
        </p:nvGraphicFramePr>
        <p:xfrm>
          <a:off x="6825685" y="4687260"/>
          <a:ext cx="2600678" cy="195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AF61CC-C4E0-5A40-A194-D0A53784FF28}"/>
              </a:ext>
            </a:extLst>
          </p:cNvPr>
          <p:cNvSpPr txBox="1"/>
          <p:nvPr/>
        </p:nvSpPr>
        <p:spPr>
          <a:xfrm>
            <a:off x="3084042" y="4279900"/>
            <a:ext cx="30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Log_Lik</a:t>
            </a:r>
            <a:r>
              <a:rPr lang="en-US" dirty="0"/>
              <a:t> = -1.2423e+03</a:t>
            </a:r>
          </a:p>
        </p:txBody>
      </p:sp>
    </p:spTree>
    <p:extLst>
      <p:ext uri="{BB962C8B-B14F-4D97-AF65-F5344CB8AC3E}">
        <p14:creationId xmlns:p14="http://schemas.microsoft.com/office/powerpoint/2010/main" val="300069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659D-2F59-9B41-8B3E-46AD8C69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905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BIC Curves for </a:t>
            </a:r>
            <a:r>
              <a:rPr lang="en-US" sz="2000" dirty="0" err="1"/>
              <a:t>Manual+Supervisory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 Mode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FEB5-5FFC-8C40-8C1B-93AD46E9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E6E59-D143-8D41-83FC-AFA6C992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0165-FF31-8D48-8608-D042602C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Development of Operator Behavior Model in Human Assisted UAV Control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209FD-9C5B-F94B-883B-C0F65AAB6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6894"/>
            <a:ext cx="3928872" cy="2946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E262BA-EF0D-CC4D-9318-A3C7B5286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2" y="556894"/>
            <a:ext cx="3928872" cy="2946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A184CD-F5A9-9C4B-84F3-7498EA364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9" y="3424172"/>
            <a:ext cx="4015403" cy="3011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25C1A2-2760-A648-AD48-2B9AFCD4C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573" y="3337584"/>
            <a:ext cx="4055771" cy="30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A4D6-E805-394A-AE66-1C1CF7E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61" y="176798"/>
            <a:ext cx="5351350" cy="476183"/>
          </a:xfrm>
        </p:spPr>
        <p:txBody>
          <a:bodyPr anchor="ctr" anchorCtr="1">
            <a:normAutofit/>
          </a:bodyPr>
          <a:lstStyle/>
          <a:p>
            <a:r>
              <a:rPr lang="en-US" sz="2000" b="1" dirty="0"/>
              <a:t>Manual + Supervisory Mode (4 Hidden States)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280D5-6082-B545-800B-86396349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27BE9-6BDD-BE46-8F84-A7A0789CC3C8}"/>
              </a:ext>
            </a:extLst>
          </p:cNvPr>
          <p:cNvSpPr/>
          <p:nvPr/>
        </p:nvSpPr>
        <p:spPr>
          <a:xfrm>
            <a:off x="5378683" y="84130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#2(62)</a:t>
            </a:r>
          </a:p>
          <a:p>
            <a:pPr algn="ctr"/>
            <a:r>
              <a:rPr lang="en-US" sz="1000" dirty="0"/>
              <a:t>Return</a:t>
            </a:r>
          </a:p>
          <a:p>
            <a:pPr algn="ctr"/>
            <a:r>
              <a:rPr lang="en-US" sz="1000" dirty="0"/>
              <a:t>Supervisory</a:t>
            </a:r>
          </a:p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08432D-0E02-FD40-9544-50539A8EEA4B}"/>
              </a:ext>
            </a:extLst>
          </p:cNvPr>
          <p:cNvSpPr/>
          <p:nvPr/>
        </p:nvSpPr>
        <p:spPr>
          <a:xfrm>
            <a:off x="3048842" y="84130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#1(131)</a:t>
            </a:r>
          </a:p>
          <a:p>
            <a:pPr algn="ctr"/>
            <a:r>
              <a:rPr lang="en-US" sz="900" dirty="0"/>
              <a:t>Manage </a:t>
            </a:r>
            <a:r>
              <a:rPr lang="en-US" sz="900" dirty="0" err="1"/>
              <a:t>Flightplan</a:t>
            </a:r>
            <a:endParaRPr lang="en-US" sz="900" dirty="0"/>
          </a:p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9237E7-F448-4740-AB60-E9065CFE7DEE}"/>
              </a:ext>
            </a:extLst>
          </p:cNvPr>
          <p:cNvSpPr/>
          <p:nvPr/>
        </p:nvSpPr>
        <p:spPr>
          <a:xfrm>
            <a:off x="3084042" y="3084944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#4(208)</a:t>
            </a:r>
          </a:p>
          <a:p>
            <a:pPr algn="ctr"/>
            <a:r>
              <a:rPr lang="en-US" sz="1000" dirty="0"/>
              <a:t>Manual Control</a:t>
            </a:r>
          </a:p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B68769-B9D0-2A46-95A0-76FBC291912F}"/>
              </a:ext>
            </a:extLst>
          </p:cNvPr>
          <p:cNvSpPr/>
          <p:nvPr/>
        </p:nvSpPr>
        <p:spPr>
          <a:xfrm>
            <a:off x="5378683" y="308911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#3(64)</a:t>
            </a:r>
          </a:p>
          <a:p>
            <a:pPr algn="ctr"/>
            <a:r>
              <a:rPr lang="en-US" sz="1000" dirty="0"/>
              <a:t>Launch Inspection</a:t>
            </a:r>
          </a:p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/>
        </p:nvGraphicFramePr>
        <p:xfrm>
          <a:off x="300626" y="263047"/>
          <a:ext cx="1979112" cy="648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Takeoff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33183519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Land Here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70239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Execute Flight plan</a:t>
                      </a:r>
                    </a:p>
                  </a:txBody>
                  <a:tcPr anchor="ctr" anchorCtr="1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1402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057372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Adjust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86313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Launch Inspection Mode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745438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 to Supervisory Control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1933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2C20422-5DFE-5345-B86A-9C4D6407AA22}"/>
              </a:ext>
            </a:extLst>
          </p:cNvPr>
          <p:cNvSpPr txBox="1"/>
          <p:nvPr/>
        </p:nvSpPr>
        <p:spPr>
          <a:xfrm>
            <a:off x="2402261" y="1444969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68,89%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DB9597-257B-6E4A-961C-455B0DADA5B3}"/>
              </a:ext>
            </a:extLst>
          </p:cNvPr>
          <p:cNvSpPr txBox="1"/>
          <p:nvPr/>
        </p:nvSpPr>
        <p:spPr>
          <a:xfrm>
            <a:off x="4359978" y="1144410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63.33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87E463-89D0-9347-8BBB-816824F1C737}"/>
              </a:ext>
            </a:extLst>
          </p:cNvPr>
          <p:cNvCxnSpPr/>
          <p:nvPr/>
        </p:nvCxnSpPr>
        <p:spPr>
          <a:xfrm>
            <a:off x="5788070" y="1690688"/>
            <a:ext cx="0" cy="139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EF3A19-1B58-B04D-AD73-F4021ED5499D}"/>
              </a:ext>
            </a:extLst>
          </p:cNvPr>
          <p:cNvSpPr txBox="1"/>
          <p:nvPr/>
        </p:nvSpPr>
        <p:spPr>
          <a:xfrm>
            <a:off x="5619161" y="2147444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36.67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596BD1-AF5E-9345-96AB-48E1F6AA6D2E}"/>
              </a:ext>
            </a:extLst>
          </p:cNvPr>
          <p:cNvSpPr txBox="1"/>
          <p:nvPr/>
        </p:nvSpPr>
        <p:spPr>
          <a:xfrm>
            <a:off x="5912648" y="2389903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39.68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73D6DF-CC5F-BF4F-A1DC-7D3E03C3A672}"/>
              </a:ext>
            </a:extLst>
          </p:cNvPr>
          <p:cNvSpPr txBox="1"/>
          <p:nvPr/>
        </p:nvSpPr>
        <p:spPr>
          <a:xfrm>
            <a:off x="4449005" y="3366881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60.32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D7AE29-852E-AA4A-91BF-9A2E7AE26E79}"/>
              </a:ext>
            </a:extLst>
          </p:cNvPr>
          <p:cNvSpPr txBox="1"/>
          <p:nvPr/>
        </p:nvSpPr>
        <p:spPr>
          <a:xfrm>
            <a:off x="4714990" y="1972245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17.87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435FCE23-80F1-DE4E-A85A-75554FCD5816}"/>
              </a:ext>
            </a:extLst>
          </p:cNvPr>
          <p:cNvCxnSpPr/>
          <p:nvPr/>
        </p:nvCxnSpPr>
        <p:spPr>
          <a:xfrm rot="16200000" flipH="1" flipV="1">
            <a:off x="3017693" y="3459086"/>
            <a:ext cx="290020" cy="121090"/>
          </a:xfrm>
          <a:prstGeom prst="curvedConnector4">
            <a:avLst>
              <a:gd name="adj1" fmla="val -90010"/>
              <a:gd name="adj2" fmla="val 423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021FF07-DA31-8044-AF07-210F7E180EE0}"/>
              </a:ext>
            </a:extLst>
          </p:cNvPr>
          <p:cNvSpPr txBox="1"/>
          <p:nvPr/>
        </p:nvSpPr>
        <p:spPr>
          <a:xfrm>
            <a:off x="2366439" y="3334964"/>
            <a:ext cx="56962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82.13%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9DF90BD1-2895-364E-AC79-C2D9F3BF310A}"/>
              </a:ext>
            </a:extLst>
          </p:cNvPr>
          <p:cNvCxnSpPr>
            <a:stCxn id="11" idx="3"/>
            <a:endCxn id="11" idx="2"/>
          </p:cNvCxnSpPr>
          <p:nvPr/>
        </p:nvCxnSpPr>
        <p:spPr>
          <a:xfrm rot="5400000" flipH="1">
            <a:off x="2964377" y="1335924"/>
            <a:ext cx="290019" cy="121090"/>
          </a:xfrm>
          <a:prstGeom prst="curvedConnector4">
            <a:avLst>
              <a:gd name="adj1" fmla="val -55458"/>
              <a:gd name="adj2" fmla="val 350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4158E8-ABD7-4942-86BD-EFBFD99C4445}"/>
              </a:ext>
            </a:extLst>
          </p:cNvPr>
          <p:cNvSpPr txBox="1"/>
          <p:nvPr/>
        </p:nvSpPr>
        <p:spPr>
          <a:xfrm>
            <a:off x="3924551" y="1791839"/>
            <a:ext cx="5244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Hans" sz="1200" dirty="0">
                <a:solidFill>
                  <a:srgbClr val="002060"/>
                </a:solidFill>
              </a:rPr>
              <a:t>31.11</a:t>
            </a:r>
            <a:r>
              <a:rPr lang="en-US" sz="1200" dirty="0">
                <a:solidFill>
                  <a:srgbClr val="002060"/>
                </a:solidFill>
              </a:rPr>
              <a:t>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24E12-78D9-9741-8660-54DE55978DDA}"/>
              </a:ext>
            </a:extLst>
          </p:cNvPr>
          <p:cNvCxnSpPr>
            <a:stCxn id="13" idx="7"/>
          </p:cNvCxnSpPr>
          <p:nvPr/>
        </p:nvCxnSpPr>
        <p:spPr>
          <a:xfrm flipV="1">
            <a:off x="6084444" y="1661608"/>
            <a:ext cx="11556" cy="154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ED9F19CA-F52E-D443-8635-F6C929CC7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126493"/>
              </p:ext>
            </p:extLst>
          </p:nvPr>
        </p:nvGraphicFramePr>
        <p:xfrm>
          <a:off x="9532305" y="980174"/>
          <a:ext cx="2359068" cy="175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DC14C979-BFC9-EF42-A2D5-42184B158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992988"/>
              </p:ext>
            </p:extLst>
          </p:nvPr>
        </p:nvGraphicFramePr>
        <p:xfrm>
          <a:off x="9532305" y="4892028"/>
          <a:ext cx="2359068" cy="182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034790DE-6D25-084F-A240-12D92851B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053450"/>
              </p:ext>
            </p:extLst>
          </p:nvPr>
        </p:nvGraphicFramePr>
        <p:xfrm>
          <a:off x="9532305" y="2795416"/>
          <a:ext cx="2359068" cy="200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551FFCC6-32A4-104B-B64B-5CBF27B55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869006"/>
              </p:ext>
            </p:extLst>
          </p:nvPr>
        </p:nvGraphicFramePr>
        <p:xfrm>
          <a:off x="6778752" y="4892028"/>
          <a:ext cx="2445835" cy="182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CB68B6-286A-4248-9FF5-5CC7D3666033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3875693" y="1251459"/>
            <a:ext cx="150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B3D103-F3E6-5F4C-98C0-405E09D7161E}"/>
              </a:ext>
            </a:extLst>
          </p:cNvPr>
          <p:cNvCxnSpPr>
            <a:stCxn id="11" idx="5"/>
            <a:endCxn id="13" idx="1"/>
          </p:cNvCxnSpPr>
          <p:nvPr/>
        </p:nvCxnSpPr>
        <p:spPr>
          <a:xfrm>
            <a:off x="3754603" y="1541478"/>
            <a:ext cx="1745170" cy="166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53D657-4307-CC4D-BB09-52C4BD4C983C}"/>
              </a:ext>
            </a:extLst>
          </p:cNvPr>
          <p:cNvCxnSpPr>
            <a:stCxn id="12" idx="7"/>
            <a:endCxn id="10" idx="3"/>
          </p:cNvCxnSpPr>
          <p:nvPr/>
        </p:nvCxnSpPr>
        <p:spPr>
          <a:xfrm flipV="1">
            <a:off x="3789803" y="1541478"/>
            <a:ext cx="1709970" cy="166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ACE103-A665-0141-9A19-9A588AB41D6F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 flipV="1">
            <a:off x="3910893" y="3495094"/>
            <a:ext cx="1467790" cy="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EC049-6534-9246-9B57-970DD6EFD6BB}"/>
              </a:ext>
            </a:extLst>
          </p:cNvPr>
          <p:cNvSpPr txBox="1"/>
          <p:nvPr/>
        </p:nvSpPr>
        <p:spPr>
          <a:xfrm>
            <a:off x="3084042" y="4279900"/>
            <a:ext cx="30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Log_Lik</a:t>
            </a:r>
            <a:r>
              <a:rPr lang="en-US" dirty="0"/>
              <a:t> = -838.1732</a:t>
            </a:r>
          </a:p>
        </p:txBody>
      </p:sp>
    </p:spTree>
    <p:extLst>
      <p:ext uri="{BB962C8B-B14F-4D97-AF65-F5344CB8AC3E}">
        <p14:creationId xmlns:p14="http://schemas.microsoft.com/office/powerpoint/2010/main" val="1447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A4D6-E805-394A-AE66-1C1CF7E8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261" y="176798"/>
            <a:ext cx="5351350" cy="476183"/>
          </a:xfrm>
        </p:spPr>
        <p:txBody>
          <a:bodyPr anchor="ctr" anchorCtr="1">
            <a:normAutofit/>
          </a:bodyPr>
          <a:lstStyle/>
          <a:p>
            <a:r>
              <a:rPr lang="en-US" sz="2000" b="1" dirty="0"/>
              <a:t>Manual + Supervisory Mode (5 Hidden States)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27BE9-6BDD-BE46-8F84-A7A0789CC3C8}"/>
              </a:ext>
            </a:extLst>
          </p:cNvPr>
          <p:cNvSpPr/>
          <p:nvPr/>
        </p:nvSpPr>
        <p:spPr>
          <a:xfrm>
            <a:off x="5544342" y="81667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#2(66)</a:t>
            </a:r>
          </a:p>
          <a:p>
            <a:pPr algn="ctr"/>
            <a:r>
              <a:rPr lang="en-US" sz="1000" dirty="0"/>
              <a:t>Launch Inspection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08432D-0E02-FD40-9544-50539A8EEA4B}"/>
              </a:ext>
            </a:extLst>
          </p:cNvPr>
          <p:cNvSpPr/>
          <p:nvPr/>
        </p:nvSpPr>
        <p:spPr>
          <a:xfrm>
            <a:off x="3632470" y="81667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#1(85)</a:t>
            </a:r>
          </a:p>
          <a:p>
            <a:pPr algn="ctr"/>
            <a:r>
              <a:rPr lang="en-US" sz="1000" dirty="0"/>
              <a:t>Manipulate Waypoint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9237E7-F448-4740-AB60-E9065CFE7DEE}"/>
              </a:ext>
            </a:extLst>
          </p:cNvPr>
          <p:cNvSpPr/>
          <p:nvPr/>
        </p:nvSpPr>
        <p:spPr>
          <a:xfrm>
            <a:off x="2998224" y="236121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#5(207)</a:t>
            </a:r>
          </a:p>
          <a:p>
            <a:pPr algn="ctr"/>
            <a:r>
              <a:rPr lang="en-US" sz="1000" dirty="0"/>
              <a:t>Manual Control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B68769-B9D0-2A46-95A0-76FBC291912F}"/>
              </a:ext>
            </a:extLst>
          </p:cNvPr>
          <p:cNvSpPr/>
          <p:nvPr/>
        </p:nvSpPr>
        <p:spPr>
          <a:xfrm>
            <a:off x="6170111" y="2361217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#3(62)</a:t>
            </a:r>
          </a:p>
          <a:p>
            <a:pPr algn="ctr"/>
            <a:r>
              <a:rPr lang="en-US" sz="1000" dirty="0"/>
              <a:t>Return Supervisory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/>
        </p:nvGraphicFramePr>
        <p:xfrm>
          <a:off x="300626" y="263047"/>
          <a:ext cx="1979112" cy="648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Takeoff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33183519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Land Here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570239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Execute Flight plan</a:t>
                      </a:r>
                    </a:p>
                  </a:txBody>
                  <a:tcPr anchor="ctr" anchorCtr="1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1402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Add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3057372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Adjust Waypoint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86313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Launch Inspection Mode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745438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 to Supervisory Control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91933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343B2C4A-E496-034D-8031-03B5693F11DA}"/>
              </a:ext>
            </a:extLst>
          </p:cNvPr>
          <p:cNvSpPr/>
          <p:nvPr/>
        </p:nvSpPr>
        <p:spPr>
          <a:xfrm>
            <a:off x="4618317" y="3586513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#4(45)</a:t>
            </a:r>
          </a:p>
          <a:p>
            <a:pPr algn="ctr"/>
            <a:r>
              <a:rPr lang="en-US" sz="1000" dirty="0"/>
              <a:t>Initiate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B87EAB8E-DED2-934D-B594-9402F83110D0}"/>
              </a:ext>
            </a:extLst>
          </p:cNvPr>
          <p:cNvCxnSpPr>
            <a:stCxn id="11" idx="0"/>
          </p:cNvCxnSpPr>
          <p:nvPr/>
        </p:nvCxnSpPr>
        <p:spPr>
          <a:xfrm rot="16200000" flipH="1" flipV="1">
            <a:off x="3608573" y="789503"/>
            <a:ext cx="410149" cy="464496"/>
          </a:xfrm>
          <a:prstGeom prst="curvedConnector4">
            <a:avLst>
              <a:gd name="adj1" fmla="val -55736"/>
              <a:gd name="adj2" fmla="val 126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539A43-03C1-4544-864B-C46FA6CD56B8}"/>
              </a:ext>
            </a:extLst>
          </p:cNvPr>
          <p:cNvSpPr txBox="1"/>
          <p:nvPr/>
        </p:nvSpPr>
        <p:spPr>
          <a:xfrm>
            <a:off x="2906038" y="652981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50.94%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F1609C-0105-E54D-B4EC-B51547CB1BAD}"/>
              </a:ext>
            </a:extLst>
          </p:cNvPr>
          <p:cNvCxnSpPr>
            <a:endCxn id="10" idx="2"/>
          </p:cNvCxnSpPr>
          <p:nvPr/>
        </p:nvCxnSpPr>
        <p:spPr>
          <a:xfrm>
            <a:off x="4459321" y="1226826"/>
            <a:ext cx="1085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611260-8EC7-BD4D-8820-A183531F4DDC}"/>
              </a:ext>
            </a:extLst>
          </p:cNvPr>
          <p:cNvSpPr txBox="1"/>
          <p:nvPr/>
        </p:nvSpPr>
        <p:spPr>
          <a:xfrm>
            <a:off x="4611198" y="980174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1.60%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989CC2-35F1-D248-B6AB-C345111B5E4E}"/>
              </a:ext>
            </a:extLst>
          </p:cNvPr>
          <p:cNvCxnSpPr>
            <a:cxnSpLocks/>
            <a:stCxn id="11" idx="5"/>
            <a:endCxn id="38" idx="0"/>
          </p:cNvCxnSpPr>
          <p:nvPr/>
        </p:nvCxnSpPr>
        <p:spPr>
          <a:xfrm>
            <a:off x="4338231" y="1516846"/>
            <a:ext cx="693512" cy="20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CF6F673-12DD-5B42-964E-63491DF292BC}"/>
              </a:ext>
            </a:extLst>
          </p:cNvPr>
          <p:cNvSpPr txBox="1"/>
          <p:nvPr/>
        </p:nvSpPr>
        <p:spPr>
          <a:xfrm>
            <a:off x="4146074" y="1757923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47.46%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1F32E5-BEE0-394F-B79A-296211B2BBDF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6250103" y="1516846"/>
            <a:ext cx="333434" cy="84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9656ED-C59A-9C4D-880C-65D2986B92C0}"/>
              </a:ext>
            </a:extLst>
          </p:cNvPr>
          <p:cNvSpPr txBox="1"/>
          <p:nvPr/>
        </p:nvSpPr>
        <p:spPr>
          <a:xfrm>
            <a:off x="5985463" y="1710415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39.68%</a:t>
            </a:r>
            <a:endParaRPr lang="en-US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9EAA0D-9997-2948-B691-4EF31A948293}"/>
              </a:ext>
            </a:extLst>
          </p:cNvPr>
          <p:cNvCxnSpPr>
            <a:endCxn id="12" idx="7"/>
          </p:cNvCxnSpPr>
          <p:nvPr/>
        </p:nvCxnSpPr>
        <p:spPr>
          <a:xfrm flipH="1">
            <a:off x="3703985" y="1516846"/>
            <a:ext cx="1945253" cy="96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D624E7-62E8-A54F-98BE-4511759D6347}"/>
              </a:ext>
            </a:extLst>
          </p:cNvPr>
          <p:cNvSpPr txBox="1"/>
          <p:nvPr/>
        </p:nvSpPr>
        <p:spPr>
          <a:xfrm>
            <a:off x="4986872" y="1555995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60.32%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138E7-49A5-FB40-8F64-48BD9995ECEB}"/>
              </a:ext>
            </a:extLst>
          </p:cNvPr>
          <p:cNvCxnSpPr>
            <a:stCxn id="13" idx="1"/>
            <a:endCxn id="11" idx="5"/>
          </p:cNvCxnSpPr>
          <p:nvPr/>
        </p:nvCxnSpPr>
        <p:spPr>
          <a:xfrm flipH="1" flipV="1">
            <a:off x="4338231" y="1516846"/>
            <a:ext cx="1952970" cy="96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7DD97B-BBB9-E640-BB0B-354B9EA9019F}"/>
              </a:ext>
            </a:extLst>
          </p:cNvPr>
          <p:cNvSpPr txBox="1"/>
          <p:nvPr/>
        </p:nvSpPr>
        <p:spPr>
          <a:xfrm>
            <a:off x="5667575" y="220434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57.61%</a:t>
            </a:r>
            <a:endParaRPr lang="en-US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3AC6E2-4114-8D4A-B3C1-E99B89FC0DF4}"/>
              </a:ext>
            </a:extLst>
          </p:cNvPr>
          <p:cNvCxnSpPr/>
          <p:nvPr/>
        </p:nvCxnSpPr>
        <p:spPr>
          <a:xfrm flipH="1" flipV="1">
            <a:off x="6416820" y="1365337"/>
            <a:ext cx="423788" cy="108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39C8C7-CFAB-D046-A2E1-41EE400950A7}"/>
              </a:ext>
            </a:extLst>
          </p:cNvPr>
          <p:cNvSpPr txBox="1"/>
          <p:nvPr/>
        </p:nvSpPr>
        <p:spPr>
          <a:xfrm>
            <a:off x="6581238" y="1937285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38.14%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833B35-3594-7843-BF03-08E394DE0A9E}"/>
              </a:ext>
            </a:extLst>
          </p:cNvPr>
          <p:cNvCxnSpPr>
            <a:cxnSpLocks/>
            <a:stCxn id="13" idx="3"/>
            <a:endCxn id="38" idx="7"/>
          </p:cNvCxnSpPr>
          <p:nvPr/>
        </p:nvCxnSpPr>
        <p:spPr>
          <a:xfrm flipH="1">
            <a:off x="5324078" y="3061386"/>
            <a:ext cx="967123" cy="64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8434F4A-5FA0-2843-91BE-2B2607E826FC}"/>
              </a:ext>
            </a:extLst>
          </p:cNvPr>
          <p:cNvSpPr txBox="1"/>
          <p:nvPr/>
        </p:nvSpPr>
        <p:spPr>
          <a:xfrm>
            <a:off x="5554434" y="319718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4.25%</a:t>
            </a:r>
            <a:endParaRPr lang="en-US" sz="1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4DED81-1DCC-3945-A4F5-0B86110D4FB3}"/>
              </a:ext>
            </a:extLst>
          </p:cNvPr>
          <p:cNvCxnSpPr>
            <a:stCxn id="38" idx="1"/>
            <a:endCxn id="11" idx="4"/>
          </p:cNvCxnSpPr>
          <p:nvPr/>
        </p:nvCxnSpPr>
        <p:spPr>
          <a:xfrm flipH="1" flipV="1">
            <a:off x="4045896" y="1636976"/>
            <a:ext cx="693511" cy="20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C2BDE6C-C42B-A84D-866F-61A9C75EBCD8}"/>
              </a:ext>
            </a:extLst>
          </p:cNvPr>
          <p:cNvSpPr txBox="1"/>
          <p:nvPr/>
        </p:nvSpPr>
        <p:spPr>
          <a:xfrm>
            <a:off x="4222263" y="304303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6.41%</a:t>
            </a:r>
            <a:endParaRPr lang="en-US" sz="12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BA16C72-CB98-A34C-891D-0C65669843A9}"/>
              </a:ext>
            </a:extLst>
          </p:cNvPr>
          <p:cNvCxnSpPr>
            <a:stCxn id="38" idx="0"/>
            <a:endCxn id="10" idx="4"/>
          </p:cNvCxnSpPr>
          <p:nvPr/>
        </p:nvCxnSpPr>
        <p:spPr>
          <a:xfrm flipV="1">
            <a:off x="5031743" y="1636976"/>
            <a:ext cx="926025" cy="194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6F49256-D162-A646-B1E1-EE7B1031CF4E}"/>
              </a:ext>
            </a:extLst>
          </p:cNvPr>
          <p:cNvSpPr txBox="1"/>
          <p:nvPr/>
        </p:nvSpPr>
        <p:spPr>
          <a:xfrm>
            <a:off x="4934296" y="2968871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93.59%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30C1A8-B78B-FC4E-A20B-7FC26C7D40E3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3825075" y="2771367"/>
            <a:ext cx="2345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54A199-EF1D-DA4B-90BC-C802048E23C1}"/>
              </a:ext>
            </a:extLst>
          </p:cNvPr>
          <p:cNvSpPr txBox="1"/>
          <p:nvPr/>
        </p:nvSpPr>
        <p:spPr>
          <a:xfrm>
            <a:off x="3845307" y="2643990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17.99%</a:t>
            </a:r>
            <a:endParaRPr lang="en-US" sz="1200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088A9EC-2BE3-9041-9E78-8AFA8FE31DB4}"/>
              </a:ext>
            </a:extLst>
          </p:cNvPr>
          <p:cNvCxnSpPr>
            <a:stCxn id="12" idx="1"/>
            <a:endCxn id="12" idx="2"/>
          </p:cNvCxnSpPr>
          <p:nvPr/>
        </p:nvCxnSpPr>
        <p:spPr>
          <a:xfrm rot="16200000" flipH="1" flipV="1">
            <a:off x="2913759" y="2565812"/>
            <a:ext cx="290020" cy="121090"/>
          </a:xfrm>
          <a:prstGeom prst="curvedConnector4">
            <a:avLst>
              <a:gd name="adj1" fmla="val -120243"/>
              <a:gd name="adj2" fmla="val 457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3C5F31-3DFB-114D-9CF7-9C9624AFEF43}"/>
              </a:ext>
            </a:extLst>
          </p:cNvPr>
          <p:cNvSpPr txBox="1"/>
          <p:nvPr/>
        </p:nvSpPr>
        <p:spPr>
          <a:xfrm>
            <a:off x="2436384" y="199909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82.01%</a:t>
            </a:r>
            <a:endParaRPr lang="en-US" sz="1200" dirty="0"/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ED9F19CA-F52E-D443-8635-F6C929CC7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939237"/>
              </p:ext>
            </p:extLst>
          </p:nvPr>
        </p:nvGraphicFramePr>
        <p:xfrm>
          <a:off x="9532305" y="929980"/>
          <a:ext cx="2359068" cy="1714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DC14C979-BFC9-EF42-A2D5-42184B158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452784"/>
              </p:ext>
            </p:extLst>
          </p:nvPr>
        </p:nvGraphicFramePr>
        <p:xfrm>
          <a:off x="9532305" y="2694925"/>
          <a:ext cx="2359068" cy="187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034790DE-6D25-084F-A240-12D92851B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080447"/>
              </p:ext>
            </p:extLst>
          </p:nvPr>
        </p:nvGraphicFramePr>
        <p:xfrm>
          <a:off x="9532305" y="4712341"/>
          <a:ext cx="2452600" cy="178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551FFCC6-32A4-104B-B64B-5CBF27B55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984177"/>
              </p:ext>
            </p:extLst>
          </p:nvPr>
        </p:nvGraphicFramePr>
        <p:xfrm>
          <a:off x="6840608" y="4712341"/>
          <a:ext cx="2549725" cy="1792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3655C1B5-0AA8-4949-868A-A9128F425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386104"/>
              </p:ext>
            </p:extLst>
          </p:nvPr>
        </p:nvGraphicFramePr>
        <p:xfrm>
          <a:off x="4133503" y="4732369"/>
          <a:ext cx="2631469" cy="1768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DC0CC1F-982E-8A4A-8135-95FBA299F55E}"/>
              </a:ext>
            </a:extLst>
          </p:cNvPr>
          <p:cNvSpPr txBox="1"/>
          <p:nvPr/>
        </p:nvSpPr>
        <p:spPr>
          <a:xfrm>
            <a:off x="6505565" y="3696192"/>
            <a:ext cx="30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Log_Lik</a:t>
            </a:r>
            <a:r>
              <a:rPr lang="en-US" dirty="0"/>
              <a:t> = -778.2678</a:t>
            </a:r>
          </a:p>
        </p:txBody>
      </p:sp>
    </p:spTree>
    <p:extLst>
      <p:ext uri="{BB962C8B-B14F-4D97-AF65-F5344CB8AC3E}">
        <p14:creationId xmlns:p14="http://schemas.microsoft.com/office/powerpoint/2010/main" val="111312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659D-2F59-9B41-8B3E-46AD8C69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9055"/>
          </a:xfrm>
        </p:spPr>
        <p:txBody>
          <a:bodyPr>
            <a:normAutofit/>
          </a:bodyPr>
          <a:lstStyle/>
          <a:p>
            <a:r>
              <a:rPr lang="en-US" sz="2000" dirty="0"/>
              <a:t>BIC Curves for 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Zooming Manual Part in both Supervisory and </a:t>
            </a:r>
            <a:r>
              <a:rPr lang="en-US" sz="2000" dirty="0" err="1">
                <a:solidFill>
                  <a:prstClr val="black"/>
                </a:solidFill>
                <a:ea typeface="+mn-ea"/>
                <a:cs typeface="+mn-cs"/>
              </a:rPr>
              <a:t>Manual+Supervisory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 Mode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FEB5-5FFC-8C40-8C1B-93AD46E9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E6E59-D143-8D41-83FC-AFA6C992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0165-FF31-8D48-8608-D042602C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Operator Behavior Model in Human Assisted UAV Control System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CD498F-D980-AC46-93F6-B1265FA23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" y="485900"/>
            <a:ext cx="3998976" cy="29992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411C07-4F9C-C346-B701-4B35D8827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49" y="506283"/>
            <a:ext cx="3944620" cy="29584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7B31D0-EF28-0C4E-A631-23FE4D0BE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" y="3397504"/>
            <a:ext cx="3998976" cy="29992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5018BD-0B5E-8B44-BE16-A1DB22C78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49" y="3397504"/>
            <a:ext cx="3998976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98E7-BA72-3248-B2FE-B19D7D84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B173-E69E-466E-8332-542351DD1087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6653A-5B57-CF45-B66F-6752512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F052-7BF4-4AC8-98E5-827A6D4C42A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90131B5-ABFF-154F-9558-E678F9731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01870"/>
              </p:ext>
            </p:extLst>
          </p:nvPr>
        </p:nvGraphicFramePr>
        <p:xfrm>
          <a:off x="300626" y="263047"/>
          <a:ext cx="1979112" cy="358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92">
                  <a:extLst>
                    <a:ext uri="{9D8B030D-6E8A-4147-A177-3AD203B41FA5}">
                      <a16:colId xmlns:a16="http://schemas.microsoft.com/office/drawing/2014/main" val="3429080416"/>
                    </a:ext>
                  </a:extLst>
                </a:gridCol>
                <a:gridCol w="1419320">
                  <a:extLst>
                    <a:ext uri="{9D8B030D-6E8A-4147-A177-3AD203B41FA5}">
                      <a16:colId xmlns:a16="http://schemas.microsoft.com/office/drawing/2014/main" val="3333607437"/>
                    </a:ext>
                  </a:extLst>
                </a:gridCol>
              </a:tblGrid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4837062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Rise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968403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Descent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69930100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Forward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7076196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Backward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87923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02792737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63254702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Left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2697185"/>
                  </a:ext>
                </a:extLst>
              </a:tr>
              <a:tr h="39795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Rotate Right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5578873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AE301E6E-2DDC-3A47-AC8D-2432B493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376" y="282368"/>
            <a:ext cx="1919987" cy="50292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BAADEB7-E5CB-CB4A-B57E-0C80C93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797" y="282368"/>
            <a:ext cx="1718003" cy="50292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E1FF31A3-E596-F745-B578-5BB9A05B9E34}"/>
              </a:ext>
            </a:extLst>
          </p:cNvPr>
          <p:cNvSpPr/>
          <p:nvPr/>
        </p:nvSpPr>
        <p:spPr>
          <a:xfrm>
            <a:off x="3418462" y="1594890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C813076-EB6C-7145-A45F-0ED3253F3E45}"/>
              </a:ext>
            </a:extLst>
          </p:cNvPr>
          <p:cNvSpPr/>
          <p:nvPr/>
        </p:nvSpPr>
        <p:spPr>
          <a:xfrm>
            <a:off x="6475383" y="1594889"/>
            <a:ext cx="826851" cy="820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#2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6C7A1E2-3A21-F948-9BEE-6F5E26CB613F}"/>
              </a:ext>
            </a:extLst>
          </p:cNvPr>
          <p:cNvCxnSpPr>
            <a:stCxn id="52" idx="3"/>
            <a:endCxn id="52" idx="2"/>
          </p:cNvCxnSpPr>
          <p:nvPr/>
        </p:nvCxnSpPr>
        <p:spPr>
          <a:xfrm rot="5400000" flipH="1">
            <a:off x="3333997" y="2089505"/>
            <a:ext cx="290019" cy="121090"/>
          </a:xfrm>
          <a:prstGeom prst="curvedConnector4">
            <a:avLst>
              <a:gd name="adj1" fmla="val -120244"/>
              <a:gd name="adj2" fmla="val 288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C153D8-D58C-2848-9523-85F3C254BEC8}"/>
              </a:ext>
            </a:extLst>
          </p:cNvPr>
          <p:cNvSpPr txBox="1"/>
          <p:nvPr/>
        </p:nvSpPr>
        <p:spPr>
          <a:xfrm>
            <a:off x="2854968" y="2346562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47.24%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E5751C-6EC1-004C-A153-11FDFD9464C0}"/>
              </a:ext>
            </a:extLst>
          </p:cNvPr>
          <p:cNvCxnSpPr>
            <a:stCxn id="52" idx="7"/>
            <a:endCxn id="53" idx="1"/>
          </p:cNvCxnSpPr>
          <p:nvPr/>
        </p:nvCxnSpPr>
        <p:spPr>
          <a:xfrm flipV="1">
            <a:off x="4124223" y="1715019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DD8C371-D5F5-704B-AB95-8F8CFF4693EB}"/>
              </a:ext>
            </a:extLst>
          </p:cNvPr>
          <p:cNvSpPr txBox="1"/>
          <p:nvPr/>
        </p:nvSpPr>
        <p:spPr>
          <a:xfrm>
            <a:off x="5077936" y="1576519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52.76%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A76B2D-36D3-2A48-BB20-F8C88BE017D3}"/>
              </a:ext>
            </a:extLst>
          </p:cNvPr>
          <p:cNvCxnSpPr>
            <a:stCxn id="53" idx="3"/>
            <a:endCxn id="52" idx="5"/>
          </p:cNvCxnSpPr>
          <p:nvPr/>
        </p:nvCxnSpPr>
        <p:spPr>
          <a:xfrm flipH="1">
            <a:off x="4124223" y="2295058"/>
            <a:ext cx="2472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570EEAE-77C6-1F4C-85FA-C628D9826493}"/>
              </a:ext>
            </a:extLst>
          </p:cNvPr>
          <p:cNvSpPr txBox="1"/>
          <p:nvPr/>
        </p:nvSpPr>
        <p:spPr>
          <a:xfrm>
            <a:off x="5077936" y="2156558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88.16%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706E3E1-0C7F-DF40-9775-B01FB6F882C5}"/>
              </a:ext>
            </a:extLst>
          </p:cNvPr>
          <p:cNvCxnSpPr>
            <a:stCxn id="53" idx="6"/>
            <a:endCxn id="53" idx="5"/>
          </p:cNvCxnSpPr>
          <p:nvPr/>
        </p:nvCxnSpPr>
        <p:spPr>
          <a:xfrm flipH="1">
            <a:off x="7181144" y="2005039"/>
            <a:ext cx="121090" cy="290019"/>
          </a:xfrm>
          <a:prstGeom prst="curvedConnector4">
            <a:avLst>
              <a:gd name="adj1" fmla="val -188785"/>
              <a:gd name="adj2" fmla="val 220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60FE625-DEA5-C74D-94D8-DCE91B57BF36}"/>
              </a:ext>
            </a:extLst>
          </p:cNvPr>
          <p:cNvSpPr txBox="1"/>
          <p:nvPr/>
        </p:nvSpPr>
        <p:spPr>
          <a:xfrm>
            <a:off x="7300904" y="2333316"/>
            <a:ext cx="72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200" dirty="0"/>
              <a:t>11.84%</a:t>
            </a:r>
            <a:endParaRPr lang="en-US" sz="1200" dirty="0"/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6A6C9F86-8863-9D46-8662-8BE02344F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453815"/>
              </p:ext>
            </p:extLst>
          </p:nvPr>
        </p:nvGraphicFramePr>
        <p:xfrm>
          <a:off x="6475383" y="3701262"/>
          <a:ext cx="3509865" cy="1898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5F9455E3-4E79-EF4B-8C2B-33D101EF8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05519"/>
              </p:ext>
            </p:extLst>
          </p:nvPr>
        </p:nvGraphicFramePr>
        <p:xfrm>
          <a:off x="2756424" y="3701262"/>
          <a:ext cx="3047944" cy="192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5AD31051-637C-4844-B576-0F4481E10DE9}"/>
              </a:ext>
            </a:extLst>
          </p:cNvPr>
          <p:cNvSpPr txBox="1">
            <a:spLocks/>
          </p:cNvSpPr>
          <p:nvPr/>
        </p:nvSpPr>
        <p:spPr>
          <a:xfrm>
            <a:off x="2402261" y="176798"/>
            <a:ext cx="5351350" cy="476183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Zooming Manual Part in both Supervisory and </a:t>
            </a:r>
            <a:r>
              <a:rPr lang="en-US" sz="2000" dirty="0" err="1"/>
              <a:t>Manual+Supervisory</a:t>
            </a:r>
            <a:r>
              <a:rPr lang="en-US" sz="2000" dirty="0"/>
              <a:t> Mode (2 Hidden States)</a:t>
            </a:r>
          </a:p>
        </p:txBody>
      </p:sp>
    </p:spTree>
    <p:extLst>
      <p:ext uri="{BB962C8B-B14F-4D97-AF65-F5344CB8AC3E}">
        <p14:creationId xmlns:p14="http://schemas.microsoft.com/office/powerpoint/2010/main" val="26980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22038</TotalTime>
  <Words>1040</Words>
  <Application>Microsoft Macintosh PowerPoint</Application>
  <PresentationFormat>Widescreen</PresentationFormat>
  <Paragraphs>473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Theme</vt:lpstr>
      <vt:lpstr>BIC Curves for Manual Mode</vt:lpstr>
      <vt:lpstr>Manual Mode</vt:lpstr>
      <vt:lpstr>BIC Curves for Supervisory Mode</vt:lpstr>
      <vt:lpstr>Supervisory Mode</vt:lpstr>
      <vt:lpstr>BIC Curves for Manual+Supervisory Mode</vt:lpstr>
      <vt:lpstr>Manual + Supervisory Mode (4 Hidden States)</vt:lpstr>
      <vt:lpstr>Manual + Supervisory Mode (5 Hidden States)</vt:lpstr>
      <vt:lpstr>BIC Curves for Zooming Manual Part in both Supervisory and Manual+Supervisory Mode</vt:lpstr>
      <vt:lpstr>PowerPoint Presentation</vt:lpstr>
      <vt:lpstr>Manual BIC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Haibei Zhu</dc:creator>
  <cp:lastModifiedBy>Jin Zhou</cp:lastModifiedBy>
  <cp:revision>7752</cp:revision>
  <dcterms:created xsi:type="dcterms:W3CDTF">2015-11-08T15:27:30Z</dcterms:created>
  <dcterms:modified xsi:type="dcterms:W3CDTF">2018-06-05T16:30:37Z</dcterms:modified>
</cp:coreProperties>
</file>