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7" r:id="rId2"/>
    <p:sldId id="475" r:id="rId3"/>
    <p:sldId id="476" r:id="rId4"/>
    <p:sldId id="477" r:id="rId5"/>
    <p:sldId id="498" r:id="rId6"/>
    <p:sldId id="499" r:id="rId7"/>
    <p:sldId id="488" r:id="rId8"/>
    <p:sldId id="490" r:id="rId9"/>
    <p:sldId id="492" r:id="rId10"/>
    <p:sldId id="494" r:id="rId11"/>
    <p:sldId id="493" r:id="rId12"/>
    <p:sldId id="495" r:id="rId13"/>
    <p:sldId id="4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B2262"/>
    <a:srgbClr val="21ABC8"/>
    <a:srgbClr val="2F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2" autoAdjust="0"/>
    <p:restoredTop sz="94674"/>
  </p:normalViewPr>
  <p:slideViewPr>
    <p:cSldViewPr snapToGrid="0">
      <p:cViewPr varScale="1">
        <p:scale>
          <a:sx n="131" d="100"/>
          <a:sy n="131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+S5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excel_for_zooming_manual_par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excel_for_zooming_manual_par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excel_for_zooming_manual_par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manual_2_hidden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manual_2_hidden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m+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m+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7.9299999999999995E-2</c:v>
                </c:pt>
                <c:pt idx="1">
                  <c:v>0</c:v>
                </c:pt>
                <c:pt idx="2">
                  <c:v>0.15240000000000001</c:v>
                </c:pt>
                <c:pt idx="3">
                  <c:v>0.3659</c:v>
                </c:pt>
                <c:pt idx="4">
                  <c:v>0.40239999999999998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2-D94B-A108-2CC1BFC1E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#2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</c:v>
                </c:pt>
                <c:pt idx="1">
                  <c:v>4.4499999999999998E-2</c:v>
                </c:pt>
                <c:pt idx="2">
                  <c:v>2.6100000000000002E-2</c:v>
                </c:pt>
                <c:pt idx="3">
                  <c:v>0</c:v>
                </c:pt>
                <c:pt idx="4">
                  <c:v>0</c:v>
                </c:pt>
                <c:pt idx="5">
                  <c:v>0.91049999999999998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1.89E-2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4-FD44-BF7D-EE7EF9984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0.98370000000000002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9-4245-9FC1-B9896A684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#4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0.2147</c:v>
                </c:pt>
                <c:pt idx="1">
                  <c:v>0</c:v>
                </c:pt>
                <c:pt idx="2">
                  <c:v>0.74619999999999997</c:v>
                </c:pt>
                <c:pt idx="3">
                  <c:v>3.9100000000000003E-2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4-2042-B8E3-6ED70F84C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#5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Sheet1!$E$1:$E$15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0.10639999999999999</c:v>
                </c:pt>
                <c:pt idx="8">
                  <c:v>4.3499999999999997E-2</c:v>
                </c:pt>
                <c:pt idx="9">
                  <c:v>0.28060000000000002</c:v>
                </c:pt>
                <c:pt idx="10">
                  <c:v>2.4199999999999999E-2</c:v>
                </c:pt>
                <c:pt idx="11">
                  <c:v>8.7099999999999997E-2</c:v>
                </c:pt>
                <c:pt idx="12">
                  <c:v>2.9000000000000001E-2</c:v>
                </c:pt>
                <c:pt idx="13">
                  <c:v>0.19220000000000001</c:v>
                </c:pt>
                <c:pt idx="14">
                  <c:v>0.23699999999999999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E-2845-BE61-D79F51794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05424304"/>
        <c:axId val="571411056"/>
      </c:barChart>
      <c:catAx>
        <c:axId val="605424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11056"/>
        <c:crosses val="autoZero"/>
        <c:auto val="1"/>
        <c:lblAlgn val="ctr"/>
        <c:lblOffset val="100"/>
        <c:noMultiLvlLbl val="0"/>
      </c:catAx>
      <c:valAx>
        <c:axId val="571411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42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3.5099999999999999E-2</c:v>
                </c:pt>
                <c:pt idx="1">
                  <c:v>0</c:v>
                </c:pt>
                <c:pt idx="2">
                  <c:v>5.9400000000000001E-2</c:v>
                </c:pt>
                <c:pt idx="3">
                  <c:v>0.1759</c:v>
                </c:pt>
                <c:pt idx="4">
                  <c:v>0.4244</c:v>
                </c:pt>
                <c:pt idx="5">
                  <c:v>5.9999999999999995E-4</c:v>
                </c:pt>
                <c:pt idx="6">
                  <c:v>2.2000000000000001E-3</c:v>
                </c:pt>
                <c:pt idx="7">
                  <c:v>6.4000000000000003E-3</c:v>
                </c:pt>
                <c:pt idx="8">
                  <c:v>6.1000000000000004E-3</c:v>
                </c:pt>
                <c:pt idx="9">
                  <c:v>3.5999999999999999E-3</c:v>
                </c:pt>
                <c:pt idx="10">
                  <c:v>3.5000000000000001E-3</c:v>
                </c:pt>
                <c:pt idx="11">
                  <c:v>3.5099999999999999E-2</c:v>
                </c:pt>
                <c:pt idx="12">
                  <c:v>3.0999999999999999E-3</c:v>
                </c:pt>
                <c:pt idx="13">
                  <c:v>8.0399999999999999E-2</c:v>
                </c:pt>
                <c:pt idx="1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5-0B47-B88C-FFDC05C8A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#2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0.1186</c:v>
                </c:pt>
                <c:pt idx="4">
                  <c:v>0.16500000000000001</c:v>
                </c:pt>
                <c:pt idx="5">
                  <c:v>0</c:v>
                </c:pt>
                <c:pt idx="6">
                  <c:v>2.3099999999999999E-2</c:v>
                </c:pt>
                <c:pt idx="7">
                  <c:v>0.47149999999999997</c:v>
                </c:pt>
                <c:pt idx="8">
                  <c:v>5.8799999999999998E-2</c:v>
                </c:pt>
                <c:pt idx="9">
                  <c:v>6.8999999999999999E-3</c:v>
                </c:pt>
                <c:pt idx="10">
                  <c:v>4.9399999999999999E-2</c:v>
                </c:pt>
                <c:pt idx="11">
                  <c:v>2.4E-2</c:v>
                </c:pt>
                <c:pt idx="12">
                  <c:v>2.52E-2</c:v>
                </c:pt>
                <c:pt idx="13">
                  <c:v>3.1800000000000002E-2</c:v>
                </c:pt>
                <c:pt idx="14">
                  <c:v>2.5700000000000001E-2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9-4047-AADB-E725A87B6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0.93110000000000004</c:v>
                </c:pt>
                <c:pt idx="6">
                  <c:v>0</c:v>
                </c:pt>
                <c:pt idx="7">
                  <c:v>3.4299999999999997E-2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1.2200000000000001E-2</c:v>
                </c:pt>
                <c:pt idx="12">
                  <c:v>0</c:v>
                </c:pt>
                <c:pt idx="13">
                  <c:v>5.8999999999999999E-3</c:v>
                </c:pt>
                <c:pt idx="14">
                  <c:v>1.66E-2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4-AA4D-9CFE-61BE88971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#4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5.5999999999999999E-3</c:v>
                </c:pt>
                <c:pt idx="4">
                  <c:v>2.52E-2</c:v>
                </c:pt>
                <c:pt idx="5">
                  <c:v>0</c:v>
                </c:pt>
                <c:pt idx="6">
                  <c:v>0.27600000000000002</c:v>
                </c:pt>
                <c:pt idx="7">
                  <c:v>3.6299999999999999E-2</c:v>
                </c:pt>
                <c:pt idx="8">
                  <c:v>0.23200000000000001</c:v>
                </c:pt>
                <c:pt idx="9">
                  <c:v>6.7999999999999996E-3</c:v>
                </c:pt>
                <c:pt idx="10">
                  <c:v>0.10920000000000001</c:v>
                </c:pt>
                <c:pt idx="11">
                  <c:v>0.1366</c:v>
                </c:pt>
                <c:pt idx="12">
                  <c:v>0.17219999999999999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3-864E-9AF9-F8C77C3A1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#5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Sheet1!$E$1:$E$15</c:f>
              <c:numCache>
                <c:formatCode>0%</c:formatCode>
                <c:ptCount val="15"/>
                <c:pt idx="0">
                  <c:v>0</c:v>
                </c:pt>
                <c:pt idx="1">
                  <c:v>1.7600000000000001E-2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6.8999999999999999E-3</c:v>
                </c:pt>
                <c:pt idx="7">
                  <c:v>0</c:v>
                </c:pt>
                <c:pt idx="8">
                  <c:v>2.1499999999999998E-2</c:v>
                </c:pt>
                <c:pt idx="9">
                  <c:v>0.69910000000000005</c:v>
                </c:pt>
                <c:pt idx="10">
                  <c:v>0.2266</c:v>
                </c:pt>
                <c:pt idx="11">
                  <c:v>2.8299999999999999E-2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F-B94A-8CB0-D532B130A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05424304"/>
        <c:axId val="571411056"/>
      </c:barChart>
      <c:catAx>
        <c:axId val="605424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11056"/>
        <c:crosses val="autoZero"/>
        <c:auto val="1"/>
        <c:lblAlgn val="ctr"/>
        <c:lblOffset val="100"/>
        <c:noMultiLvlLbl val="0"/>
      </c:catAx>
      <c:valAx>
        <c:axId val="571411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42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</c:v>
                </c:pt>
                <c:pt idx="1">
                  <c:v>1.8E-3</c:v>
                </c:pt>
                <c:pt idx="2">
                  <c:v>0</c:v>
                </c:pt>
                <c:pt idx="3">
                  <c:v>0.18790000000000001</c:v>
                </c:pt>
                <c:pt idx="4">
                  <c:v>0.52659999999999996</c:v>
                </c:pt>
                <c:pt idx="5">
                  <c:v>0.27989999999999998</c:v>
                </c:pt>
                <c:pt idx="6">
                  <c:v>0</c:v>
                </c:pt>
                <c:pt idx="7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E-6643-9792-BE45CA392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#2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0.02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0.98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E-6C44-8571-F2DCFF234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0.2437</c:v>
                </c:pt>
                <c:pt idx="1">
                  <c:v>0.53569999999999995</c:v>
                </c:pt>
                <c:pt idx="2">
                  <c:v>0</c:v>
                </c:pt>
                <c:pt idx="3">
                  <c:v>0</c:v>
                </c:pt>
                <c:pt idx="4">
                  <c:v>5.9999999999999995E-4</c:v>
                </c:pt>
                <c:pt idx="5">
                  <c:v>1.6000000000000001E-3</c:v>
                </c:pt>
                <c:pt idx="6">
                  <c:v>7.3899999999999993E-2</c:v>
                </c:pt>
                <c:pt idx="7">
                  <c:v>0.14449999999999999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E-5E46-A6B1-2E534D428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Sheet1!$C$1:$C$8</c:f>
              <c:numCache>
                <c:formatCode>General</c:formatCode>
                <c:ptCount val="8"/>
                <c:pt idx="0">
                  <c:v>5.4000000000000003E-3</c:v>
                </c:pt>
                <c:pt idx="1">
                  <c:v>0</c:v>
                </c:pt>
                <c:pt idx="2">
                  <c:v>0.79169999999999996</c:v>
                </c:pt>
                <c:pt idx="3">
                  <c:v>0.19259999999999999</c:v>
                </c:pt>
                <c:pt idx="4">
                  <c:v>0</c:v>
                </c:pt>
                <c:pt idx="5">
                  <c:v>1.0200000000000001E-2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0-2E4A-8B91-23F8D89CA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04472607"/>
        <c:axId val="304682591"/>
      </c:barChart>
      <c:catAx>
        <c:axId val="3044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82591"/>
        <c:crosses val="autoZero"/>
        <c:auto val="1"/>
        <c:lblAlgn val="ctr"/>
        <c:lblOffset val="100"/>
        <c:noMultiLvlLbl val="0"/>
      </c:catAx>
      <c:valAx>
        <c:axId val="3046825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47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0</c:v>
                </c:pt>
                <c:pt idx="1">
                  <c:v>4.7899999999999998E-2</c:v>
                </c:pt>
                <c:pt idx="2">
                  <c:v>0.85060000000000002</c:v>
                </c:pt>
                <c:pt idx="3">
                  <c:v>2.53E-2</c:v>
                </c:pt>
                <c:pt idx="4">
                  <c:v>0</c:v>
                </c:pt>
                <c:pt idx="5">
                  <c:v>1.47E-2</c:v>
                </c:pt>
                <c:pt idx="6">
                  <c:v>0</c:v>
                </c:pt>
                <c:pt idx="7">
                  <c:v>6.1400000000000003E-2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C-1B46-AEBA-33C887CA0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0.2437</c:v>
                </c:pt>
                <c:pt idx="1">
                  <c:v>0</c:v>
                </c:pt>
                <c:pt idx="2">
                  <c:v>0</c:v>
                </c:pt>
                <c:pt idx="3">
                  <c:v>5.4800000000000001E-2</c:v>
                </c:pt>
                <c:pt idx="4">
                  <c:v>6.8999999999999999E-3</c:v>
                </c:pt>
                <c:pt idx="5">
                  <c:v>8.0299999999999996E-2</c:v>
                </c:pt>
                <c:pt idx="6">
                  <c:v>0</c:v>
                </c:pt>
                <c:pt idx="7">
                  <c:v>0.61429999999999996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3-F249-918C-62B5C2716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Sheet1!$C$1:$C$8</c:f>
              <c:numCache>
                <c:formatCode>General</c:formatCode>
                <c:ptCount val="8"/>
                <c:pt idx="0">
                  <c:v>7.8299999999999995E-2</c:v>
                </c:pt>
                <c:pt idx="1">
                  <c:v>0.18640000000000001</c:v>
                </c:pt>
                <c:pt idx="2">
                  <c:v>2.0000000000000001E-4</c:v>
                </c:pt>
                <c:pt idx="3">
                  <c:v>0</c:v>
                </c:pt>
                <c:pt idx="4">
                  <c:v>0.24890000000000001</c:v>
                </c:pt>
                <c:pt idx="5">
                  <c:v>0</c:v>
                </c:pt>
                <c:pt idx="6">
                  <c:v>0.48620000000000002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5-DA40-8211-C0EFEE3BD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04472607"/>
        <c:axId val="304682591"/>
      </c:barChart>
      <c:catAx>
        <c:axId val="3044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82591"/>
        <c:crosses val="autoZero"/>
        <c:auto val="1"/>
        <c:lblAlgn val="ctr"/>
        <c:lblOffset val="100"/>
        <c:noMultiLvlLbl val="0"/>
      </c:catAx>
      <c:valAx>
        <c:axId val="3046825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47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0.254</c:v>
                </c:pt>
                <c:pt idx="1">
                  <c:v>0.51370000000000005</c:v>
                </c:pt>
                <c:pt idx="2">
                  <c:v>4.0000000000000001E-3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7.6200000000000004E-2</c:v>
                </c:pt>
                <c:pt idx="7">
                  <c:v>0.1522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F2-2141-AFBC-A7F6E7234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9.4999999999999998E-3</c:v>
                </c:pt>
                <c:pt idx="1">
                  <c:v>6.1499999999999999E-2</c:v>
                </c:pt>
                <c:pt idx="2">
                  <c:v>0.34910000000000002</c:v>
                </c:pt>
                <c:pt idx="3">
                  <c:v>0.17660000000000001</c:v>
                </c:pt>
                <c:pt idx="4">
                  <c:v>0.25459999999999999</c:v>
                </c:pt>
                <c:pt idx="5">
                  <c:v>0.14130000000000001</c:v>
                </c:pt>
                <c:pt idx="6">
                  <c:v>3.0000000000000001E-3</c:v>
                </c:pt>
                <c:pt idx="7">
                  <c:v>4.4000000000000003E-3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7-0242-8520-5833799E7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Emission from Hidden #2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0%</c:formatCode>
                <c:ptCount val="8"/>
                <c:pt idx="0">
                  <c:v>0.15540000000000001</c:v>
                </c:pt>
                <c:pt idx="1">
                  <c:v>0.12559999999999999</c:v>
                </c:pt>
                <c:pt idx="2">
                  <c:v>0</c:v>
                </c:pt>
                <c:pt idx="3">
                  <c:v>1.4E-2</c:v>
                </c:pt>
                <c:pt idx="4">
                  <c:v>3.6200000000000003E-2</c:v>
                </c:pt>
                <c:pt idx="5">
                  <c:v>8.2500000000000004E-2</c:v>
                </c:pt>
                <c:pt idx="6">
                  <c:v>0</c:v>
                </c:pt>
                <c:pt idx="7">
                  <c:v>0.58630000000000004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2-EC48-9828-4CB2649E7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03734176"/>
        <c:axId val="1603852640"/>
      </c:barChart>
      <c:catAx>
        <c:axId val="160373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52640"/>
        <c:crosses val="autoZero"/>
        <c:auto val="1"/>
        <c:lblAlgn val="ctr"/>
        <c:lblOffset val="100"/>
        <c:noMultiLvlLbl val="0"/>
      </c:catAx>
      <c:valAx>
        <c:axId val="1603852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73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solidFill>
                  <a:schemeClr val="tx1"/>
                </a:solidFill>
                <a:effectLst/>
              </a:rPr>
              <a:t>Emission from Hidden #1</a:t>
            </a:r>
            <a:endParaRPr lang="en-US">
              <a:solidFill>
                <a:schemeClr val="tx1"/>
              </a:solidFill>
              <a:effectLst/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0%</c:formatCode>
                <c:ptCount val="8"/>
                <c:pt idx="0">
                  <c:v>7.7399999999999997E-2</c:v>
                </c:pt>
                <c:pt idx="1">
                  <c:v>4.6800000000000001E-2</c:v>
                </c:pt>
                <c:pt idx="2">
                  <c:v>0.46610000000000001</c:v>
                </c:pt>
                <c:pt idx="3">
                  <c:v>3.5000000000000003E-2</c:v>
                </c:pt>
                <c:pt idx="4">
                  <c:v>0.1142</c:v>
                </c:pt>
                <c:pt idx="5">
                  <c:v>0</c:v>
                </c:pt>
                <c:pt idx="6">
                  <c:v>0.26050000000000001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B-574F-8E18-CB3EEE286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2064448736"/>
        <c:axId val="2064450432"/>
      </c:barChart>
      <c:catAx>
        <c:axId val="20644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450432"/>
        <c:crosses val="autoZero"/>
        <c:auto val="1"/>
        <c:lblAlgn val="ctr"/>
        <c:lblOffset val="100"/>
        <c:noMultiLvlLbl val="0"/>
      </c:catAx>
      <c:valAx>
        <c:axId val="2064450432"/>
        <c:scaling>
          <c:orientation val="minMax"/>
          <c:max val="1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4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8.3299999999999999E-2</c:v>
                </c:pt>
                <c:pt idx="1">
                  <c:v>5.1799999999999999E-2</c:v>
                </c:pt>
                <c:pt idx="2">
                  <c:v>0.48580000000000001</c:v>
                </c:pt>
                <c:pt idx="3">
                  <c:v>4.4600000000000001E-2</c:v>
                </c:pt>
                <c:pt idx="4">
                  <c:v>9.6500000000000002E-2</c:v>
                </c:pt>
                <c:pt idx="5">
                  <c:v>0</c:v>
                </c:pt>
                <c:pt idx="6">
                  <c:v>0.23419999999999999</c:v>
                </c:pt>
                <c:pt idx="7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A-2D43-9754-0685B2AEB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1.6899999999999998E-2</c:v>
                </c:pt>
                <c:pt idx="1">
                  <c:v>0.1525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0.83050000000000002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7-F84E-A12E-A5156FBB8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0.1467</c:v>
                </c:pt>
                <c:pt idx="1">
                  <c:v>0.16109999999999999</c:v>
                </c:pt>
                <c:pt idx="2">
                  <c:v>0</c:v>
                </c:pt>
                <c:pt idx="3">
                  <c:v>4.7000000000000002E-3</c:v>
                </c:pt>
                <c:pt idx="4">
                  <c:v>6.2700000000000006E-2</c:v>
                </c:pt>
                <c:pt idx="5">
                  <c:v>8.3599999999999994E-2</c:v>
                </c:pt>
                <c:pt idx="6">
                  <c:v>0</c:v>
                </c:pt>
                <c:pt idx="7">
                  <c:v>0.54110000000000003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F-B348-8FF5-DE9582B6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1.7600000000000001E-2</c:v>
                </c:pt>
                <c:pt idx="1">
                  <c:v>7.1900000000000006E-2</c:v>
                </c:pt>
                <c:pt idx="2">
                  <c:v>0.46339999999999998</c:v>
                </c:pt>
                <c:pt idx="3">
                  <c:v>0</c:v>
                </c:pt>
                <c:pt idx="4">
                  <c:v>0.14380000000000001</c:v>
                </c:pt>
                <c:pt idx="5">
                  <c:v>0</c:v>
                </c:pt>
                <c:pt idx="6">
                  <c:v>0.30330000000000001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5-0943-B0F1-F234DA777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0.2361</c:v>
                </c:pt>
                <c:pt idx="1">
                  <c:v>0</c:v>
                </c:pt>
                <c:pt idx="2">
                  <c:v>0</c:v>
                </c:pt>
                <c:pt idx="3">
                  <c:v>5.96E-2</c:v>
                </c:pt>
                <c:pt idx="4">
                  <c:v>0</c:v>
                </c:pt>
                <c:pt idx="5">
                  <c:v>7.1599999999999997E-2</c:v>
                </c:pt>
                <c:pt idx="6">
                  <c:v>3.6200000000000003E-2</c:v>
                </c:pt>
                <c:pt idx="7">
                  <c:v>0.59650000000000003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6-D244-9120-97C47A662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Emission from Hidden #4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2.5000000000000001E-3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0.1091</c:v>
                </c:pt>
                <c:pt idx="8">
                  <c:v>9.3899999999999997E-2</c:v>
                </c:pt>
                <c:pt idx="9">
                  <c:v>0.29189999999999999</c:v>
                </c:pt>
                <c:pt idx="10">
                  <c:v>2.7900000000000001E-2</c:v>
                </c:pt>
                <c:pt idx="11">
                  <c:v>8.3799999999999999E-2</c:v>
                </c:pt>
                <c:pt idx="12">
                  <c:v>3.3000000000000002E-2</c:v>
                </c:pt>
                <c:pt idx="13">
                  <c:v>0.1396</c:v>
                </c:pt>
                <c:pt idx="14">
                  <c:v>0.21829999999999999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D6-C74A-A789-7E468D69C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layout>
        <c:manualLayout>
          <c:xMode val="edge"/>
          <c:yMode val="edge"/>
          <c:x val="0.10116452768635752"/>
          <c:y val="4.2587800454084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0.1145</c:v>
                </c:pt>
                <c:pt idx="1">
                  <c:v>5.3400000000000003E-2</c:v>
                </c:pt>
                <c:pt idx="2">
                  <c:v>0.25950000000000001</c:v>
                </c:pt>
                <c:pt idx="3">
                  <c:v>0.41220000000000001</c:v>
                </c:pt>
                <c:pt idx="4">
                  <c:v>0.1603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3-8C49-ABBD-486FED0DB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Emission from Hidden #</a:t>
            </a:r>
            <a:r>
              <a:rPr lang="en-US" altLang="zh-Hans" sz="1400" b="0" i="0" baseline="0" dirty="0">
                <a:effectLst/>
              </a:rPr>
              <a:t>3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4.6899999999999997E-2</c:v>
                </c:pt>
                <c:pt idx="3">
                  <c:v>0</c:v>
                </c:pt>
                <c:pt idx="4">
                  <c:v>0</c:v>
                </c:pt>
                <c:pt idx="5">
                  <c:v>0.95309999999999995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8-894A-8DB0-84365ACBF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Emission from Hidden #</a:t>
            </a:r>
            <a:r>
              <a:rPr lang="en-US" altLang="zh-Hans" sz="1400" b="0" i="0" baseline="0" dirty="0">
                <a:effectLst/>
              </a:rPr>
              <a:t>2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0.9839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4-F04E-9474-F4B8DFE73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#4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2.5000000000000001E-3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0.10639999999999999</c:v>
                </c:pt>
                <c:pt idx="8">
                  <c:v>4.3299999999999998E-2</c:v>
                </c:pt>
                <c:pt idx="9">
                  <c:v>0.27879999999999999</c:v>
                </c:pt>
                <c:pt idx="10">
                  <c:v>2.4E-2</c:v>
                </c:pt>
                <c:pt idx="11">
                  <c:v>8.6499999999999994E-2</c:v>
                </c:pt>
                <c:pt idx="12">
                  <c:v>2.8799999999999999E-2</c:v>
                </c:pt>
                <c:pt idx="13">
                  <c:v>0.1971</c:v>
                </c:pt>
                <c:pt idx="14">
                  <c:v>0.2356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8-1947-8D6D-7640967EF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6.2300000000000001E-2</c:v>
                </c:pt>
                <c:pt idx="1">
                  <c:v>4.8000000000000001E-2</c:v>
                </c:pt>
                <c:pt idx="2">
                  <c:v>1.4800000000000001E-2</c:v>
                </c:pt>
                <c:pt idx="3">
                  <c:v>0.624</c:v>
                </c:pt>
                <c:pt idx="4">
                  <c:v>0.25090000000000001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4-4A45-A2B9-1572A7DA1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A784-5525-489D-97D8-2D50D16804DA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7D86-EAB5-4024-AFA8-1E37CB80EF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4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0E080-F73D-461E-B323-035BD94B6083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088BB-AD4A-43AD-81BC-79CC23D5B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70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603-8C6E-4257-BE1F-9B28F37D081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4ED8-6CE9-4318-80BF-55454D9AE2A4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6059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997D-3DEC-4F4F-9017-D4F009C13685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3611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2874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20FB-DAA6-4498-B2BA-305E56B4E77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5458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85D9-86A8-45D0-985E-A555A968CA4B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6908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724-883B-4F67-99D3-1945E5245DFF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42385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4B85-B1AE-4B18-BF86-B102C629A01D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885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361-FB83-4C79-830E-70441F6DFA39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1345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AF6-57B9-4F00-8F96-D2857FD71A93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4661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6A1-4074-472B-A50B-D99470476DC8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8306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rgbClr val="0070C0"/>
            </a:gs>
            <a:gs pos="0">
              <a:schemeClr val="bg1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9796-8358-4C48-8F5B-62CED03F21E5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Development of Operator Behavior Model in Human Assisted UAV Control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4F72F052-7BF4-4AC8-98E5-827A6D4C4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2.png"/><Relationship Id="rId7" Type="http://schemas.openxmlformats.org/officeDocument/2006/relationships/chart" Target="../charts/chart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1C28-39CB-2743-9F73-192830A5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Add Frequency</a:t>
            </a:r>
          </a:p>
          <a:p>
            <a:r>
              <a:rPr lang="en-US">
                <a:solidFill>
                  <a:srgbClr val="FF0000"/>
                </a:solidFill>
              </a:rPr>
              <a:t>Model Selection for Manual+Supervisory Mode</a:t>
            </a:r>
          </a:p>
          <a:p>
            <a:r>
              <a:rPr lang="en-US"/>
              <a:t>Reconstruct Model for Manual Mode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775A-D65F-E346-8BDA-7EDA1292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6DCE5-6BD2-8B48-A0C6-5E15B68B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72F052-7BF4-4AC8-98E5-827A6D4C42AA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C0BA-FBD5-DF48-926C-1A44B58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altLang="zh-Hans"/>
              <a:t>HMM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9733D-3CAF-B547-94A3-D04918E6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298E2-5F81-6C42-B361-DC708EB2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#1(558)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#2(523)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81.09%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18.91%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18.63%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81.37%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Manual Model(2 Hidden States)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523748"/>
              </p:ext>
            </p:extLst>
          </p:nvPr>
        </p:nvGraphicFramePr>
        <p:xfrm>
          <a:off x="2279738" y="3995043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947552"/>
              </p:ext>
            </p:extLst>
          </p:nvPr>
        </p:nvGraphicFramePr>
        <p:xfrm>
          <a:off x="5641489" y="4001858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614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#1(373)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#2(222)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47.25%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52.75%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88.16%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11.84%</a:t>
            </a:r>
            <a:endParaRPr lang="en-US" sz="1200" dirty="0"/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6A6C9F86-8863-9D46-8662-8BE02344F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161902"/>
              </p:ext>
            </p:extLst>
          </p:nvPr>
        </p:nvGraphicFramePr>
        <p:xfrm>
          <a:off x="6475383" y="3701261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5F9455E3-4E79-EF4B-8C2B-33D101EF8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232094"/>
              </p:ext>
            </p:extLst>
          </p:nvPr>
        </p:nvGraphicFramePr>
        <p:xfrm>
          <a:off x="2756424" y="3701261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both Supervisory and </a:t>
            </a:r>
            <a:r>
              <a:rPr lang="en-US" sz="2000" dirty="0" err="1"/>
              <a:t>Manual+Supervisory</a:t>
            </a:r>
            <a:r>
              <a:rPr lang="en-US" sz="2000" dirty="0"/>
              <a:t> Mode (2 Hidden States)</a:t>
            </a:r>
          </a:p>
        </p:txBody>
      </p:sp>
    </p:spTree>
    <p:extLst>
      <p:ext uri="{BB962C8B-B14F-4D97-AF65-F5344CB8AC3E}">
        <p14:creationId xmlns:p14="http://schemas.microsoft.com/office/powerpoint/2010/main" val="17452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#1(229)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#2(157)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43.67%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56.35%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87.86%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12.14%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Supervisory Mode (2 Hidden States)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726675"/>
              </p:ext>
            </p:extLst>
          </p:nvPr>
        </p:nvGraphicFramePr>
        <p:xfrm>
          <a:off x="2402261" y="3906689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34739"/>
              </p:ext>
            </p:extLst>
          </p:nvPr>
        </p:nvGraphicFramePr>
        <p:xfrm>
          <a:off x="6596473" y="3906689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84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#1(127)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#2(82)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46.80%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53.20%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85.20%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14.80%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</a:t>
            </a:r>
            <a:r>
              <a:rPr lang="en-US" sz="2000" dirty="0" err="1"/>
              <a:t>Manual+Supervisory</a:t>
            </a:r>
            <a:r>
              <a:rPr lang="en-US" sz="2000" dirty="0"/>
              <a:t> Mode (2 Hidden States)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956495"/>
              </p:ext>
            </p:extLst>
          </p:nvPr>
        </p:nvGraphicFramePr>
        <p:xfrm>
          <a:off x="2279738" y="4020283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22184"/>
              </p:ext>
            </p:extLst>
          </p:nvPr>
        </p:nvGraphicFramePr>
        <p:xfrm>
          <a:off x="5700704" y="4020294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866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276194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Supervisory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280D5-6082-B545-800B-86396349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378683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#2(50) Return</a:t>
            </a:r>
          </a:p>
          <a:p>
            <a:pPr algn="ctr"/>
            <a:r>
              <a:rPr lang="en-US" sz="1000" dirty="0"/>
              <a:t>Supervisory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048842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#1(164)</a:t>
            </a:r>
          </a:p>
          <a:p>
            <a:pPr algn="ctr"/>
            <a:r>
              <a:rPr lang="en-US" sz="900" dirty="0"/>
              <a:t>Manage </a:t>
            </a:r>
            <a:r>
              <a:rPr lang="en-US" sz="900" dirty="0" err="1"/>
              <a:t>Flightplan</a:t>
            </a:r>
            <a:endParaRPr lang="en-US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3084042" y="3084944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#4(394)</a:t>
            </a:r>
          </a:p>
          <a:p>
            <a:pPr algn="ctr"/>
            <a:r>
              <a:rPr lang="en-US" sz="1000" dirty="0"/>
              <a:t>Manual Control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5378683" y="308911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#3(59)</a:t>
            </a:r>
          </a:p>
          <a:p>
            <a:pPr algn="ctr"/>
            <a:r>
              <a:rPr lang="en-US" sz="1000" dirty="0"/>
              <a:t>Launch Inspection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08899"/>
              </p:ext>
            </p:extLst>
          </p:nvPr>
        </p:nvGraphicFramePr>
        <p:xfrm>
          <a:off x="300626" y="359923"/>
          <a:ext cx="1979112" cy="640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Execute Flight plan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Adjust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45037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Launch Inspection Mode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45037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 to Supervisory Control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2C20422-5DFE-5345-B86A-9C4D6407AA22}"/>
              </a:ext>
            </a:extLst>
          </p:cNvPr>
          <p:cNvSpPr txBox="1"/>
          <p:nvPr/>
        </p:nvSpPr>
        <p:spPr>
          <a:xfrm>
            <a:off x="2402261" y="1444969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81.25%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06AF9E-50AE-A242-9FA4-310EAD08D719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754603" y="1541478"/>
            <a:ext cx="2037506" cy="15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68E075-50AE-404D-A459-52EC10EDF0AA}"/>
              </a:ext>
            </a:extLst>
          </p:cNvPr>
          <p:cNvSpPr txBox="1"/>
          <p:nvPr/>
        </p:nvSpPr>
        <p:spPr>
          <a:xfrm>
            <a:off x="3975495" y="1877205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18.75%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50A82E-A5D9-E640-945F-A6E90D4CAFC6}"/>
              </a:ext>
            </a:extLst>
          </p:cNvPr>
          <p:cNvCxnSpPr>
            <a:stCxn id="10" idx="2"/>
          </p:cNvCxnSpPr>
          <p:nvPr/>
        </p:nvCxnSpPr>
        <p:spPr>
          <a:xfrm flipH="1">
            <a:off x="3871780" y="1251459"/>
            <a:ext cx="1506903" cy="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DB9597-257B-6E4A-961C-455B0DADA5B3}"/>
              </a:ext>
            </a:extLst>
          </p:cNvPr>
          <p:cNvSpPr txBox="1"/>
          <p:nvPr/>
        </p:nvSpPr>
        <p:spPr>
          <a:xfrm>
            <a:off x="4359987" y="1121165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44.68%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87E463-89D0-9347-8BBB-816824F1C737}"/>
              </a:ext>
            </a:extLst>
          </p:cNvPr>
          <p:cNvCxnSpPr/>
          <p:nvPr/>
        </p:nvCxnSpPr>
        <p:spPr>
          <a:xfrm>
            <a:off x="5788070" y="1690688"/>
            <a:ext cx="0" cy="13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EF3A19-1B58-B04D-AD73-F4021ED5499D}"/>
              </a:ext>
            </a:extLst>
          </p:cNvPr>
          <p:cNvSpPr txBox="1"/>
          <p:nvPr/>
        </p:nvSpPr>
        <p:spPr>
          <a:xfrm>
            <a:off x="5619161" y="2147444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55.32%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FF8012-90A0-1C4A-A51D-2E495C8E93C0}"/>
              </a:ext>
            </a:extLst>
          </p:cNvPr>
          <p:cNvCxnSpPr>
            <a:cxnSpLocks/>
          </p:cNvCxnSpPr>
          <p:nvPr/>
        </p:nvCxnSpPr>
        <p:spPr>
          <a:xfrm flipV="1">
            <a:off x="6096001" y="1629635"/>
            <a:ext cx="0" cy="149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596BD1-AF5E-9345-96AB-48E1F6AA6D2E}"/>
              </a:ext>
            </a:extLst>
          </p:cNvPr>
          <p:cNvSpPr txBox="1"/>
          <p:nvPr/>
        </p:nvSpPr>
        <p:spPr>
          <a:xfrm>
            <a:off x="5912648" y="2389903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19.61%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DC38FB-C6EF-1949-8B46-6E903CA85720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 flipV="1">
            <a:off x="3910893" y="3495094"/>
            <a:ext cx="1467790" cy="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73D6DF-CC5F-BF4F-A1DC-7D3E03C3A672}"/>
              </a:ext>
            </a:extLst>
          </p:cNvPr>
          <p:cNvSpPr txBox="1"/>
          <p:nvPr/>
        </p:nvSpPr>
        <p:spPr>
          <a:xfrm>
            <a:off x="4449005" y="3366881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80.39%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FC17A-C994-E74F-A5D7-B78A1D903513}"/>
              </a:ext>
            </a:extLst>
          </p:cNvPr>
          <p:cNvCxnSpPr>
            <a:stCxn id="12" idx="7"/>
          </p:cNvCxnSpPr>
          <p:nvPr/>
        </p:nvCxnSpPr>
        <p:spPr>
          <a:xfrm flipV="1">
            <a:off x="3789803" y="1537302"/>
            <a:ext cx="1627993" cy="166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7D7AE29-852E-AA4A-91BF-9A2E7AE26E79}"/>
              </a:ext>
            </a:extLst>
          </p:cNvPr>
          <p:cNvSpPr txBox="1"/>
          <p:nvPr/>
        </p:nvSpPr>
        <p:spPr>
          <a:xfrm>
            <a:off x="4039959" y="2528790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10.81%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435FCE23-80F1-DE4E-A85A-75554FCD5816}"/>
              </a:ext>
            </a:extLst>
          </p:cNvPr>
          <p:cNvCxnSpPr/>
          <p:nvPr/>
        </p:nvCxnSpPr>
        <p:spPr>
          <a:xfrm rot="16200000" flipH="1" flipV="1">
            <a:off x="3112864" y="3446115"/>
            <a:ext cx="290020" cy="121090"/>
          </a:xfrm>
          <a:prstGeom prst="curvedConnector4">
            <a:avLst>
              <a:gd name="adj1" fmla="val -90010"/>
              <a:gd name="adj2" fmla="val 42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021FF07-DA31-8044-AF07-210F7E180EE0}"/>
              </a:ext>
            </a:extLst>
          </p:cNvPr>
          <p:cNvSpPr txBox="1"/>
          <p:nvPr/>
        </p:nvSpPr>
        <p:spPr>
          <a:xfrm>
            <a:off x="2564172" y="3321280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89.82%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DF90BD1-2895-364E-AC79-C2D9F3BF310A}"/>
              </a:ext>
            </a:extLst>
          </p:cNvPr>
          <p:cNvCxnSpPr>
            <a:stCxn id="11" idx="3"/>
            <a:endCxn id="11" idx="2"/>
          </p:cNvCxnSpPr>
          <p:nvPr/>
        </p:nvCxnSpPr>
        <p:spPr>
          <a:xfrm rot="5400000" flipH="1">
            <a:off x="2964377" y="1335924"/>
            <a:ext cx="290019" cy="121090"/>
          </a:xfrm>
          <a:prstGeom prst="curvedConnector4">
            <a:avLst>
              <a:gd name="adj1" fmla="val -55458"/>
              <a:gd name="adj2" fmla="val 350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709517"/>
              </p:ext>
            </p:extLst>
          </p:nvPr>
        </p:nvGraphicFramePr>
        <p:xfrm>
          <a:off x="9532305" y="818641"/>
          <a:ext cx="2359068" cy="182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493315"/>
              </p:ext>
            </p:extLst>
          </p:nvPr>
        </p:nvGraphicFramePr>
        <p:xfrm>
          <a:off x="9532306" y="2717451"/>
          <a:ext cx="2359068" cy="187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656130"/>
              </p:ext>
            </p:extLst>
          </p:nvPr>
        </p:nvGraphicFramePr>
        <p:xfrm>
          <a:off x="9532305" y="4665631"/>
          <a:ext cx="2378353" cy="199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286564"/>
              </p:ext>
            </p:extLst>
          </p:nvPr>
        </p:nvGraphicFramePr>
        <p:xfrm>
          <a:off x="6825685" y="4687260"/>
          <a:ext cx="2600678" cy="195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AF61CC-C4E0-5A40-A194-D0A53784FF28}"/>
              </a:ext>
            </a:extLst>
          </p:cNvPr>
          <p:cNvSpPr txBox="1"/>
          <p:nvPr/>
        </p:nvSpPr>
        <p:spPr>
          <a:xfrm>
            <a:off x="3084042" y="4279900"/>
            <a:ext cx="30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Log_Lik</a:t>
            </a:r>
            <a:r>
              <a:rPr lang="en-US" dirty="0"/>
              <a:t> = -1.2423e+03</a:t>
            </a:r>
          </a:p>
        </p:txBody>
      </p:sp>
    </p:spTree>
    <p:extLst>
      <p:ext uri="{BB962C8B-B14F-4D97-AF65-F5344CB8AC3E}">
        <p14:creationId xmlns:p14="http://schemas.microsoft.com/office/powerpoint/2010/main" val="30006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351350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Manual + Supervisory Mode (4 Hidden States)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280D5-6082-B545-800B-86396349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378683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#2(62)</a:t>
            </a:r>
          </a:p>
          <a:p>
            <a:pPr algn="ctr"/>
            <a:r>
              <a:rPr lang="en-US" sz="1000" dirty="0"/>
              <a:t>Return</a:t>
            </a:r>
          </a:p>
          <a:p>
            <a:pPr algn="ctr"/>
            <a:r>
              <a:rPr lang="en-US" sz="1000" dirty="0"/>
              <a:t>Supervisory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048842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#1(131)</a:t>
            </a:r>
          </a:p>
          <a:p>
            <a:pPr algn="ctr"/>
            <a:r>
              <a:rPr lang="en-US" sz="900" dirty="0"/>
              <a:t>Manage </a:t>
            </a:r>
            <a:r>
              <a:rPr lang="en-US" sz="900" dirty="0" err="1"/>
              <a:t>Flightplan</a:t>
            </a:r>
            <a:endParaRPr lang="en-US" sz="900" dirty="0"/>
          </a:p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3084042" y="3084944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#4(208)</a:t>
            </a:r>
          </a:p>
          <a:p>
            <a:pPr algn="ctr"/>
            <a:r>
              <a:rPr lang="en-US" sz="1000" dirty="0"/>
              <a:t>Manual Control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5378683" y="308911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#3(64)</a:t>
            </a:r>
          </a:p>
          <a:p>
            <a:pPr algn="ctr"/>
            <a:r>
              <a:rPr lang="en-US" sz="1000" dirty="0"/>
              <a:t>Launch Inspection</a:t>
            </a:r>
          </a:p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/>
        </p:nvGraphicFramePr>
        <p:xfrm>
          <a:off x="300626" y="263047"/>
          <a:ext cx="1979112" cy="648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Execute Flight plan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Adjust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Launch Inspection Mode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 to Supervisory Control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2C20422-5DFE-5345-B86A-9C4D6407AA22}"/>
              </a:ext>
            </a:extLst>
          </p:cNvPr>
          <p:cNvSpPr txBox="1"/>
          <p:nvPr/>
        </p:nvSpPr>
        <p:spPr>
          <a:xfrm>
            <a:off x="2402261" y="1444969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68,89%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B9597-257B-6E4A-961C-455B0DADA5B3}"/>
              </a:ext>
            </a:extLst>
          </p:cNvPr>
          <p:cNvSpPr txBox="1"/>
          <p:nvPr/>
        </p:nvSpPr>
        <p:spPr>
          <a:xfrm>
            <a:off x="4359978" y="1144410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63.33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87E463-89D0-9347-8BBB-816824F1C737}"/>
              </a:ext>
            </a:extLst>
          </p:cNvPr>
          <p:cNvCxnSpPr/>
          <p:nvPr/>
        </p:nvCxnSpPr>
        <p:spPr>
          <a:xfrm>
            <a:off x="5788070" y="1690688"/>
            <a:ext cx="0" cy="13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EF3A19-1B58-B04D-AD73-F4021ED5499D}"/>
              </a:ext>
            </a:extLst>
          </p:cNvPr>
          <p:cNvSpPr txBox="1"/>
          <p:nvPr/>
        </p:nvSpPr>
        <p:spPr>
          <a:xfrm>
            <a:off x="5619161" y="2147444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36.67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596BD1-AF5E-9345-96AB-48E1F6AA6D2E}"/>
              </a:ext>
            </a:extLst>
          </p:cNvPr>
          <p:cNvSpPr txBox="1"/>
          <p:nvPr/>
        </p:nvSpPr>
        <p:spPr>
          <a:xfrm>
            <a:off x="5912648" y="2389903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39.68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73D6DF-CC5F-BF4F-A1DC-7D3E03C3A672}"/>
              </a:ext>
            </a:extLst>
          </p:cNvPr>
          <p:cNvSpPr txBox="1"/>
          <p:nvPr/>
        </p:nvSpPr>
        <p:spPr>
          <a:xfrm>
            <a:off x="4449005" y="3366881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60.32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D7AE29-852E-AA4A-91BF-9A2E7AE26E79}"/>
              </a:ext>
            </a:extLst>
          </p:cNvPr>
          <p:cNvSpPr txBox="1"/>
          <p:nvPr/>
        </p:nvSpPr>
        <p:spPr>
          <a:xfrm>
            <a:off x="4714990" y="1972245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17.87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435FCE23-80F1-DE4E-A85A-75554FCD5816}"/>
              </a:ext>
            </a:extLst>
          </p:cNvPr>
          <p:cNvCxnSpPr/>
          <p:nvPr/>
        </p:nvCxnSpPr>
        <p:spPr>
          <a:xfrm rot="16200000" flipH="1" flipV="1">
            <a:off x="3017693" y="3459086"/>
            <a:ext cx="290020" cy="121090"/>
          </a:xfrm>
          <a:prstGeom prst="curvedConnector4">
            <a:avLst>
              <a:gd name="adj1" fmla="val -90010"/>
              <a:gd name="adj2" fmla="val 42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021FF07-DA31-8044-AF07-210F7E180EE0}"/>
              </a:ext>
            </a:extLst>
          </p:cNvPr>
          <p:cNvSpPr txBox="1"/>
          <p:nvPr/>
        </p:nvSpPr>
        <p:spPr>
          <a:xfrm>
            <a:off x="2366439" y="3334964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82.13%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DF90BD1-2895-364E-AC79-C2D9F3BF310A}"/>
              </a:ext>
            </a:extLst>
          </p:cNvPr>
          <p:cNvCxnSpPr>
            <a:stCxn id="11" idx="3"/>
            <a:endCxn id="11" idx="2"/>
          </p:cNvCxnSpPr>
          <p:nvPr/>
        </p:nvCxnSpPr>
        <p:spPr>
          <a:xfrm rot="5400000" flipH="1">
            <a:off x="2964377" y="1335924"/>
            <a:ext cx="290019" cy="121090"/>
          </a:xfrm>
          <a:prstGeom prst="curvedConnector4">
            <a:avLst>
              <a:gd name="adj1" fmla="val -55458"/>
              <a:gd name="adj2" fmla="val 350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4158E8-ABD7-4942-86BD-EFBFD99C4445}"/>
              </a:ext>
            </a:extLst>
          </p:cNvPr>
          <p:cNvSpPr txBox="1"/>
          <p:nvPr/>
        </p:nvSpPr>
        <p:spPr>
          <a:xfrm>
            <a:off x="3924551" y="1791839"/>
            <a:ext cx="5244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31.11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24E12-78D9-9741-8660-54DE55978DDA}"/>
              </a:ext>
            </a:extLst>
          </p:cNvPr>
          <p:cNvCxnSpPr>
            <a:stCxn id="13" idx="7"/>
          </p:cNvCxnSpPr>
          <p:nvPr/>
        </p:nvCxnSpPr>
        <p:spPr>
          <a:xfrm flipV="1">
            <a:off x="6084444" y="1661608"/>
            <a:ext cx="11556" cy="15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126493"/>
              </p:ext>
            </p:extLst>
          </p:nvPr>
        </p:nvGraphicFramePr>
        <p:xfrm>
          <a:off x="9532305" y="980174"/>
          <a:ext cx="2359068" cy="175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992988"/>
              </p:ext>
            </p:extLst>
          </p:nvPr>
        </p:nvGraphicFramePr>
        <p:xfrm>
          <a:off x="9532305" y="4892028"/>
          <a:ext cx="2359068" cy="182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053450"/>
              </p:ext>
            </p:extLst>
          </p:nvPr>
        </p:nvGraphicFramePr>
        <p:xfrm>
          <a:off x="9532305" y="2795416"/>
          <a:ext cx="2359068" cy="200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869006"/>
              </p:ext>
            </p:extLst>
          </p:nvPr>
        </p:nvGraphicFramePr>
        <p:xfrm>
          <a:off x="6778752" y="4892028"/>
          <a:ext cx="2445835" cy="182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CB68B6-286A-4248-9FF5-5CC7D3666033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3875693" y="1251459"/>
            <a:ext cx="150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B3D103-F3E6-5F4C-98C0-405E09D7161E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3754603" y="1541478"/>
            <a:ext cx="1745170" cy="166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53D657-4307-CC4D-BB09-52C4BD4C983C}"/>
              </a:ext>
            </a:extLst>
          </p:cNvPr>
          <p:cNvCxnSpPr>
            <a:stCxn id="12" idx="7"/>
            <a:endCxn id="10" idx="3"/>
          </p:cNvCxnSpPr>
          <p:nvPr/>
        </p:nvCxnSpPr>
        <p:spPr>
          <a:xfrm flipV="1">
            <a:off x="3789803" y="1541478"/>
            <a:ext cx="1709970" cy="166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ACE103-A665-0141-9A19-9A588AB41D6F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 flipV="1">
            <a:off x="3910893" y="3495094"/>
            <a:ext cx="1467790" cy="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EC049-6534-9246-9B57-970DD6EFD6BB}"/>
              </a:ext>
            </a:extLst>
          </p:cNvPr>
          <p:cNvSpPr txBox="1"/>
          <p:nvPr/>
        </p:nvSpPr>
        <p:spPr>
          <a:xfrm>
            <a:off x="3084042" y="4279900"/>
            <a:ext cx="30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Log_Lik</a:t>
            </a:r>
            <a:r>
              <a:rPr lang="en-US" dirty="0"/>
              <a:t> = -838.1732</a:t>
            </a:r>
          </a:p>
        </p:txBody>
      </p:sp>
    </p:spTree>
    <p:extLst>
      <p:ext uri="{BB962C8B-B14F-4D97-AF65-F5344CB8AC3E}">
        <p14:creationId xmlns:p14="http://schemas.microsoft.com/office/powerpoint/2010/main" val="1447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351350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Manual + Supervisory Mode (5 Hidden States)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544342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#2(66)</a:t>
            </a:r>
          </a:p>
          <a:p>
            <a:pPr algn="ctr"/>
            <a:r>
              <a:rPr lang="en-US" sz="1000" dirty="0"/>
              <a:t>Launch Inspection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632470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#1(85)</a:t>
            </a:r>
          </a:p>
          <a:p>
            <a:pPr algn="ctr"/>
            <a:r>
              <a:rPr lang="en-US" sz="1000" dirty="0"/>
              <a:t>Manipulate Waypoint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2998224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#5(207)</a:t>
            </a:r>
          </a:p>
          <a:p>
            <a:pPr algn="ctr"/>
            <a:r>
              <a:rPr lang="en-US" sz="1000" dirty="0"/>
              <a:t>Manual Control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6170111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#3(62)</a:t>
            </a:r>
          </a:p>
          <a:p>
            <a:pPr algn="ctr"/>
            <a:r>
              <a:rPr lang="en-US" sz="1000" dirty="0"/>
              <a:t>Return Supervisory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/>
        </p:nvGraphicFramePr>
        <p:xfrm>
          <a:off x="300626" y="263047"/>
          <a:ext cx="1979112" cy="648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Execute Flight plan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Adjust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Launch Inspection Mode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 to Supervisory Control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343B2C4A-E496-034D-8031-03B5693F11DA}"/>
              </a:ext>
            </a:extLst>
          </p:cNvPr>
          <p:cNvSpPr/>
          <p:nvPr/>
        </p:nvSpPr>
        <p:spPr>
          <a:xfrm>
            <a:off x="4618317" y="3586513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#4(45)</a:t>
            </a:r>
          </a:p>
          <a:p>
            <a:pPr algn="ctr"/>
            <a:r>
              <a:rPr lang="en-US" sz="1000" dirty="0"/>
              <a:t>Initiate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87EAB8E-DED2-934D-B594-9402F83110D0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3608573" y="789503"/>
            <a:ext cx="410149" cy="464496"/>
          </a:xfrm>
          <a:prstGeom prst="curvedConnector4">
            <a:avLst>
              <a:gd name="adj1" fmla="val -55736"/>
              <a:gd name="adj2" fmla="val 126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539A43-03C1-4544-864B-C46FA6CD56B8}"/>
              </a:ext>
            </a:extLst>
          </p:cNvPr>
          <p:cNvSpPr txBox="1"/>
          <p:nvPr/>
        </p:nvSpPr>
        <p:spPr>
          <a:xfrm>
            <a:off x="2906038" y="652981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50.94%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F1609C-0105-E54D-B4EC-B51547CB1BAD}"/>
              </a:ext>
            </a:extLst>
          </p:cNvPr>
          <p:cNvCxnSpPr>
            <a:endCxn id="10" idx="2"/>
          </p:cNvCxnSpPr>
          <p:nvPr/>
        </p:nvCxnSpPr>
        <p:spPr>
          <a:xfrm>
            <a:off x="4459321" y="1226826"/>
            <a:ext cx="1085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611260-8EC7-BD4D-8820-A183531F4DDC}"/>
              </a:ext>
            </a:extLst>
          </p:cNvPr>
          <p:cNvSpPr txBox="1"/>
          <p:nvPr/>
        </p:nvSpPr>
        <p:spPr>
          <a:xfrm>
            <a:off x="4611198" y="98017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1.60%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989CC2-35F1-D248-B6AB-C345111B5E4E}"/>
              </a:ext>
            </a:extLst>
          </p:cNvPr>
          <p:cNvCxnSpPr>
            <a:cxnSpLocks/>
            <a:stCxn id="11" idx="5"/>
            <a:endCxn id="38" idx="0"/>
          </p:cNvCxnSpPr>
          <p:nvPr/>
        </p:nvCxnSpPr>
        <p:spPr>
          <a:xfrm>
            <a:off x="4338231" y="1516846"/>
            <a:ext cx="693512" cy="20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CF6F673-12DD-5B42-964E-63491DF292BC}"/>
              </a:ext>
            </a:extLst>
          </p:cNvPr>
          <p:cNvSpPr txBox="1"/>
          <p:nvPr/>
        </p:nvSpPr>
        <p:spPr>
          <a:xfrm>
            <a:off x="4146074" y="1757923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47.46%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1F32E5-BEE0-394F-B79A-296211B2BBDF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6250103" y="1516846"/>
            <a:ext cx="333434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9656ED-C59A-9C4D-880C-65D2986B92C0}"/>
              </a:ext>
            </a:extLst>
          </p:cNvPr>
          <p:cNvSpPr txBox="1"/>
          <p:nvPr/>
        </p:nvSpPr>
        <p:spPr>
          <a:xfrm>
            <a:off x="5985463" y="171041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39.68%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9EAA0D-9997-2948-B691-4EF31A948293}"/>
              </a:ext>
            </a:extLst>
          </p:cNvPr>
          <p:cNvCxnSpPr>
            <a:endCxn id="12" idx="7"/>
          </p:cNvCxnSpPr>
          <p:nvPr/>
        </p:nvCxnSpPr>
        <p:spPr>
          <a:xfrm flipH="1">
            <a:off x="3703985" y="1516846"/>
            <a:ext cx="1945253" cy="96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D624E7-62E8-A54F-98BE-4511759D6347}"/>
              </a:ext>
            </a:extLst>
          </p:cNvPr>
          <p:cNvSpPr txBox="1"/>
          <p:nvPr/>
        </p:nvSpPr>
        <p:spPr>
          <a:xfrm>
            <a:off x="4986872" y="155599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60.32%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138E7-49A5-FB40-8F64-48BD9995ECEB}"/>
              </a:ext>
            </a:extLst>
          </p:cNvPr>
          <p:cNvCxnSpPr>
            <a:stCxn id="13" idx="1"/>
            <a:endCxn id="11" idx="5"/>
          </p:cNvCxnSpPr>
          <p:nvPr/>
        </p:nvCxnSpPr>
        <p:spPr>
          <a:xfrm flipH="1" flipV="1">
            <a:off x="4338231" y="1516846"/>
            <a:ext cx="1952970" cy="96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7DD97B-BBB9-E640-BB0B-354B9EA9019F}"/>
              </a:ext>
            </a:extLst>
          </p:cNvPr>
          <p:cNvSpPr txBox="1"/>
          <p:nvPr/>
        </p:nvSpPr>
        <p:spPr>
          <a:xfrm>
            <a:off x="5667575" y="220434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57.61%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3AC6E2-4114-8D4A-B3C1-E99B89FC0DF4}"/>
              </a:ext>
            </a:extLst>
          </p:cNvPr>
          <p:cNvCxnSpPr/>
          <p:nvPr/>
        </p:nvCxnSpPr>
        <p:spPr>
          <a:xfrm flipH="1" flipV="1">
            <a:off x="6416820" y="1365337"/>
            <a:ext cx="423788" cy="10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39C8C7-CFAB-D046-A2E1-41EE400950A7}"/>
              </a:ext>
            </a:extLst>
          </p:cNvPr>
          <p:cNvSpPr txBox="1"/>
          <p:nvPr/>
        </p:nvSpPr>
        <p:spPr>
          <a:xfrm>
            <a:off x="6581238" y="193728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38.14%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33B35-3594-7843-BF03-08E394DE0A9E}"/>
              </a:ext>
            </a:extLst>
          </p:cNvPr>
          <p:cNvCxnSpPr>
            <a:cxnSpLocks/>
            <a:stCxn id="13" idx="3"/>
            <a:endCxn id="38" idx="7"/>
          </p:cNvCxnSpPr>
          <p:nvPr/>
        </p:nvCxnSpPr>
        <p:spPr>
          <a:xfrm flipH="1">
            <a:off x="5324078" y="3061386"/>
            <a:ext cx="967123" cy="64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434F4A-5FA0-2843-91BE-2B2607E826FC}"/>
              </a:ext>
            </a:extLst>
          </p:cNvPr>
          <p:cNvSpPr txBox="1"/>
          <p:nvPr/>
        </p:nvSpPr>
        <p:spPr>
          <a:xfrm>
            <a:off x="5554434" y="319718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4.25%</a:t>
            </a:r>
            <a:endParaRPr lang="en-US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4DED81-1DCC-3945-A4F5-0B86110D4FB3}"/>
              </a:ext>
            </a:extLst>
          </p:cNvPr>
          <p:cNvCxnSpPr>
            <a:stCxn id="38" idx="1"/>
            <a:endCxn id="11" idx="4"/>
          </p:cNvCxnSpPr>
          <p:nvPr/>
        </p:nvCxnSpPr>
        <p:spPr>
          <a:xfrm flipH="1" flipV="1">
            <a:off x="4045896" y="1636976"/>
            <a:ext cx="693511" cy="20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2BDE6C-C42B-A84D-866F-61A9C75EBCD8}"/>
              </a:ext>
            </a:extLst>
          </p:cNvPr>
          <p:cNvSpPr txBox="1"/>
          <p:nvPr/>
        </p:nvSpPr>
        <p:spPr>
          <a:xfrm>
            <a:off x="4222263" y="304303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6.41%</a:t>
            </a:r>
            <a:endParaRPr lang="en-US" sz="12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A16C72-CB98-A34C-891D-0C65669843A9}"/>
              </a:ext>
            </a:extLst>
          </p:cNvPr>
          <p:cNvCxnSpPr>
            <a:stCxn id="38" idx="0"/>
            <a:endCxn id="10" idx="4"/>
          </p:cNvCxnSpPr>
          <p:nvPr/>
        </p:nvCxnSpPr>
        <p:spPr>
          <a:xfrm flipV="1">
            <a:off x="5031743" y="1636976"/>
            <a:ext cx="926025" cy="194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6F49256-D162-A646-B1E1-EE7B1031CF4E}"/>
              </a:ext>
            </a:extLst>
          </p:cNvPr>
          <p:cNvSpPr txBox="1"/>
          <p:nvPr/>
        </p:nvSpPr>
        <p:spPr>
          <a:xfrm>
            <a:off x="4934296" y="2968871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93.59%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0C1A8-B78B-FC4E-A20B-7FC26C7D40E3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3825075" y="2771367"/>
            <a:ext cx="234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54A199-EF1D-DA4B-90BC-C802048E23C1}"/>
              </a:ext>
            </a:extLst>
          </p:cNvPr>
          <p:cNvSpPr txBox="1"/>
          <p:nvPr/>
        </p:nvSpPr>
        <p:spPr>
          <a:xfrm>
            <a:off x="3845307" y="2643990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17.99%</a:t>
            </a:r>
            <a:endParaRPr lang="en-US" sz="1200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088A9EC-2BE3-9041-9E78-8AFA8FE31DB4}"/>
              </a:ext>
            </a:extLst>
          </p:cNvPr>
          <p:cNvCxnSpPr>
            <a:stCxn id="12" idx="1"/>
            <a:endCxn id="12" idx="2"/>
          </p:cNvCxnSpPr>
          <p:nvPr/>
        </p:nvCxnSpPr>
        <p:spPr>
          <a:xfrm rot="16200000" flipH="1" flipV="1">
            <a:off x="2913759" y="2565812"/>
            <a:ext cx="290020" cy="121090"/>
          </a:xfrm>
          <a:prstGeom prst="curvedConnector4">
            <a:avLst>
              <a:gd name="adj1" fmla="val -120243"/>
              <a:gd name="adj2" fmla="val 457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3C5F31-3DFB-114D-9CF7-9C9624AFEF43}"/>
              </a:ext>
            </a:extLst>
          </p:cNvPr>
          <p:cNvSpPr txBox="1"/>
          <p:nvPr/>
        </p:nvSpPr>
        <p:spPr>
          <a:xfrm>
            <a:off x="2436384" y="199909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82.01%</a:t>
            </a:r>
            <a:endParaRPr lang="en-US" sz="1200" dirty="0"/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939237"/>
              </p:ext>
            </p:extLst>
          </p:nvPr>
        </p:nvGraphicFramePr>
        <p:xfrm>
          <a:off x="9532305" y="929980"/>
          <a:ext cx="2359068" cy="1714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452784"/>
              </p:ext>
            </p:extLst>
          </p:nvPr>
        </p:nvGraphicFramePr>
        <p:xfrm>
          <a:off x="9532305" y="2694925"/>
          <a:ext cx="2359068" cy="187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80447"/>
              </p:ext>
            </p:extLst>
          </p:nvPr>
        </p:nvGraphicFramePr>
        <p:xfrm>
          <a:off x="9532305" y="4712341"/>
          <a:ext cx="2452600" cy="178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984177"/>
              </p:ext>
            </p:extLst>
          </p:nvPr>
        </p:nvGraphicFramePr>
        <p:xfrm>
          <a:off x="6840608" y="4712341"/>
          <a:ext cx="2549725" cy="1792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655C1B5-0AA8-4949-868A-A9128F425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86104"/>
              </p:ext>
            </p:extLst>
          </p:nvPr>
        </p:nvGraphicFramePr>
        <p:xfrm>
          <a:off x="4133503" y="4732369"/>
          <a:ext cx="2631469" cy="1768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DC0CC1F-982E-8A4A-8135-95FBA299F55E}"/>
              </a:ext>
            </a:extLst>
          </p:cNvPr>
          <p:cNvSpPr txBox="1"/>
          <p:nvPr/>
        </p:nvSpPr>
        <p:spPr>
          <a:xfrm>
            <a:off x="6505565" y="3696192"/>
            <a:ext cx="30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Log_Lik</a:t>
            </a:r>
            <a:r>
              <a:rPr lang="en-US" dirty="0"/>
              <a:t> = -778.2678</a:t>
            </a:r>
          </a:p>
        </p:txBody>
      </p:sp>
    </p:spTree>
    <p:extLst>
      <p:ext uri="{BB962C8B-B14F-4D97-AF65-F5344CB8AC3E}">
        <p14:creationId xmlns:p14="http://schemas.microsoft.com/office/powerpoint/2010/main" val="11131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1C28-39CB-2743-9F73-192830A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Frequency</a:t>
            </a:r>
          </a:p>
          <a:p>
            <a:r>
              <a:rPr lang="en-US" dirty="0"/>
              <a:t>Model Selection for </a:t>
            </a:r>
            <a:r>
              <a:rPr lang="en-US" dirty="0" err="1"/>
              <a:t>Manual+Supervisory</a:t>
            </a:r>
            <a:r>
              <a:rPr lang="en-US" dirty="0"/>
              <a:t> Mode</a:t>
            </a:r>
          </a:p>
          <a:p>
            <a:r>
              <a:rPr lang="en-US" dirty="0">
                <a:solidFill>
                  <a:srgbClr val="FF0000"/>
                </a:solidFill>
              </a:rPr>
              <a:t>Reconstruct Model for Manual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775A-D65F-E346-8BDA-7EDA1292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6DCE5-6BD2-8B48-A0C6-5E15B68B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C0BA-FBD5-DF48-926C-1A44B58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3A15A-E9D8-FB49-BFA7-2BDD62A8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DDE4E-DB0C-164A-AAB2-F1AA51CD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351350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Manual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544342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632470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2998224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6170111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</a:t>
            </a:r>
          </a:p>
          <a:p>
            <a:pPr algn="ctr"/>
            <a:r>
              <a:rPr lang="en-US" sz="1000" dirty="0"/>
              <a:t>Move forward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2155419" cy="636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61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545758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View Switching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343B2C4A-E496-034D-8031-03B5693F11DA}"/>
              </a:ext>
            </a:extLst>
          </p:cNvPr>
          <p:cNvSpPr/>
          <p:nvPr/>
        </p:nvSpPr>
        <p:spPr>
          <a:xfrm>
            <a:off x="4618317" y="3586513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87EAB8E-DED2-934D-B594-9402F83110D0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3608573" y="789503"/>
            <a:ext cx="410149" cy="464496"/>
          </a:xfrm>
          <a:prstGeom prst="curvedConnector4">
            <a:avLst>
              <a:gd name="adj1" fmla="val -55736"/>
              <a:gd name="adj2" fmla="val 126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539A43-03C1-4544-864B-C46FA6CD56B8}"/>
              </a:ext>
            </a:extLst>
          </p:cNvPr>
          <p:cNvSpPr txBox="1"/>
          <p:nvPr/>
        </p:nvSpPr>
        <p:spPr>
          <a:xfrm>
            <a:off x="2906038" y="652981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72.08%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F1609C-0105-E54D-B4EC-B51547CB1BAD}"/>
              </a:ext>
            </a:extLst>
          </p:cNvPr>
          <p:cNvCxnSpPr>
            <a:endCxn id="10" idx="2"/>
          </p:cNvCxnSpPr>
          <p:nvPr/>
        </p:nvCxnSpPr>
        <p:spPr>
          <a:xfrm>
            <a:off x="4459321" y="1226826"/>
            <a:ext cx="1085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611260-8EC7-BD4D-8820-A183531F4DDC}"/>
              </a:ext>
            </a:extLst>
          </p:cNvPr>
          <p:cNvSpPr txBox="1"/>
          <p:nvPr/>
        </p:nvSpPr>
        <p:spPr>
          <a:xfrm>
            <a:off x="4611198" y="98017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21.40%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1F32E5-BEE0-394F-B79A-296211B2BBDF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6250103" y="1516846"/>
            <a:ext cx="333434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9656ED-C59A-9C4D-880C-65D2986B92C0}"/>
              </a:ext>
            </a:extLst>
          </p:cNvPr>
          <p:cNvSpPr txBox="1"/>
          <p:nvPr/>
        </p:nvSpPr>
        <p:spPr>
          <a:xfrm>
            <a:off x="6114176" y="159563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16.14%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D624E7-62E8-A54F-98BE-4511759D6347}"/>
              </a:ext>
            </a:extLst>
          </p:cNvPr>
          <p:cNvSpPr txBox="1"/>
          <p:nvPr/>
        </p:nvSpPr>
        <p:spPr>
          <a:xfrm>
            <a:off x="5344439" y="166216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81.12%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138E7-49A5-FB40-8F64-48BD9995ECEB}"/>
              </a:ext>
            </a:extLst>
          </p:cNvPr>
          <p:cNvCxnSpPr>
            <a:stCxn id="13" idx="1"/>
            <a:endCxn id="11" idx="5"/>
          </p:cNvCxnSpPr>
          <p:nvPr/>
        </p:nvCxnSpPr>
        <p:spPr>
          <a:xfrm flipH="1" flipV="1">
            <a:off x="4338231" y="1516846"/>
            <a:ext cx="1952970" cy="96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7DD97B-BBB9-E640-BB0B-354B9EA9019F}"/>
              </a:ext>
            </a:extLst>
          </p:cNvPr>
          <p:cNvSpPr txBox="1"/>
          <p:nvPr/>
        </p:nvSpPr>
        <p:spPr>
          <a:xfrm>
            <a:off x="5667575" y="220434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27.18%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3AC6E2-4114-8D4A-B3C1-E99B89FC0DF4}"/>
              </a:ext>
            </a:extLst>
          </p:cNvPr>
          <p:cNvCxnSpPr/>
          <p:nvPr/>
        </p:nvCxnSpPr>
        <p:spPr>
          <a:xfrm flipH="1" flipV="1">
            <a:off x="6416820" y="1365337"/>
            <a:ext cx="423788" cy="10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39C8C7-CFAB-D046-A2E1-41EE400950A7}"/>
              </a:ext>
            </a:extLst>
          </p:cNvPr>
          <p:cNvSpPr txBox="1"/>
          <p:nvPr/>
        </p:nvSpPr>
        <p:spPr>
          <a:xfrm>
            <a:off x="6581238" y="193728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22.75%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33B35-3594-7843-BF03-08E394DE0A9E}"/>
              </a:ext>
            </a:extLst>
          </p:cNvPr>
          <p:cNvCxnSpPr>
            <a:cxnSpLocks/>
            <a:stCxn id="13" idx="3"/>
            <a:endCxn id="38" idx="7"/>
          </p:cNvCxnSpPr>
          <p:nvPr/>
        </p:nvCxnSpPr>
        <p:spPr>
          <a:xfrm flipH="1">
            <a:off x="5324078" y="3061386"/>
            <a:ext cx="967123" cy="64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434F4A-5FA0-2843-91BE-2B2607E826FC}"/>
              </a:ext>
            </a:extLst>
          </p:cNvPr>
          <p:cNvSpPr txBox="1"/>
          <p:nvPr/>
        </p:nvSpPr>
        <p:spPr>
          <a:xfrm>
            <a:off x="5554434" y="319718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5.17%</a:t>
            </a:r>
            <a:endParaRPr lang="en-US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4DED81-1DCC-3945-A4F5-0B86110D4FB3}"/>
              </a:ext>
            </a:extLst>
          </p:cNvPr>
          <p:cNvCxnSpPr>
            <a:stCxn id="38" idx="1"/>
            <a:endCxn id="11" idx="4"/>
          </p:cNvCxnSpPr>
          <p:nvPr/>
        </p:nvCxnSpPr>
        <p:spPr>
          <a:xfrm flipH="1" flipV="1">
            <a:off x="4045896" y="1636976"/>
            <a:ext cx="693511" cy="20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2BDE6C-C42B-A84D-866F-61A9C75EBCD8}"/>
              </a:ext>
            </a:extLst>
          </p:cNvPr>
          <p:cNvSpPr txBox="1"/>
          <p:nvPr/>
        </p:nvSpPr>
        <p:spPr>
          <a:xfrm>
            <a:off x="4133503" y="324551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7.25%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F49256-D162-A646-B1E1-EE7B1031CF4E}"/>
              </a:ext>
            </a:extLst>
          </p:cNvPr>
          <p:cNvSpPr txBox="1"/>
          <p:nvPr/>
        </p:nvSpPr>
        <p:spPr>
          <a:xfrm>
            <a:off x="5564769" y="362225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5.01%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0C1A8-B78B-FC4E-A20B-7FC26C7D40E3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3825075" y="2771367"/>
            <a:ext cx="234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54A199-EF1D-DA4B-90BC-C802048E23C1}"/>
              </a:ext>
            </a:extLst>
          </p:cNvPr>
          <p:cNvSpPr txBox="1"/>
          <p:nvPr/>
        </p:nvSpPr>
        <p:spPr>
          <a:xfrm>
            <a:off x="3845307" y="2643990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87.34%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CA0F17-1805-E14A-A2AD-E0773772EF34}"/>
              </a:ext>
            </a:extLst>
          </p:cNvPr>
          <p:cNvCxnSpPr>
            <a:stCxn id="13" idx="1"/>
            <a:endCxn id="12" idx="7"/>
          </p:cNvCxnSpPr>
          <p:nvPr/>
        </p:nvCxnSpPr>
        <p:spPr>
          <a:xfrm flipH="1">
            <a:off x="3703985" y="2481347"/>
            <a:ext cx="258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B4BBC-85DC-544E-BC4D-FF51E7C6F5C0}"/>
              </a:ext>
            </a:extLst>
          </p:cNvPr>
          <p:cNvSpPr txBox="1"/>
          <p:nvPr/>
        </p:nvSpPr>
        <p:spPr>
          <a:xfrm>
            <a:off x="5528866" y="237303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44.96%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CEB7A9-9DE0-7547-9818-7C86BD1C21FD}"/>
              </a:ext>
            </a:extLst>
          </p:cNvPr>
          <p:cNvCxnSpPr>
            <a:endCxn id="13" idx="4"/>
          </p:cNvCxnSpPr>
          <p:nvPr/>
        </p:nvCxnSpPr>
        <p:spPr>
          <a:xfrm flipV="1">
            <a:off x="5494261" y="3181516"/>
            <a:ext cx="1089276" cy="81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70F69ED-6155-D343-9927-8170749EE0FD}"/>
              </a:ext>
            </a:extLst>
          </p:cNvPr>
          <p:cNvCxnSpPr>
            <a:stCxn id="38" idx="3"/>
          </p:cNvCxnSpPr>
          <p:nvPr/>
        </p:nvCxnSpPr>
        <p:spPr>
          <a:xfrm rot="16200000" flipH="1">
            <a:off x="4875161" y="4150928"/>
            <a:ext cx="120130" cy="391638"/>
          </a:xfrm>
          <a:prstGeom prst="curvedConnector4">
            <a:avLst>
              <a:gd name="adj1" fmla="val 338880"/>
              <a:gd name="adj2" fmla="val 104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35AF21-BBC4-F944-B985-38C866B727F4}"/>
              </a:ext>
            </a:extLst>
          </p:cNvPr>
          <p:cNvSpPr txBox="1"/>
          <p:nvPr/>
        </p:nvSpPr>
        <p:spPr>
          <a:xfrm>
            <a:off x="4483289" y="4569483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81.08%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40CE7C-BB63-0945-AE10-72F6B95096B0}"/>
              </a:ext>
            </a:extLst>
          </p:cNvPr>
          <p:cNvCxnSpPr>
            <a:stCxn id="38" idx="2"/>
            <a:endCxn id="12" idx="5"/>
          </p:cNvCxnSpPr>
          <p:nvPr/>
        </p:nvCxnSpPr>
        <p:spPr>
          <a:xfrm flipH="1" flipV="1">
            <a:off x="3703985" y="3061386"/>
            <a:ext cx="914332" cy="9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D206DE-5E6B-D54B-8275-5B11AB530660}"/>
              </a:ext>
            </a:extLst>
          </p:cNvPr>
          <p:cNvSpPr txBox="1"/>
          <p:nvPr/>
        </p:nvSpPr>
        <p:spPr>
          <a:xfrm>
            <a:off x="4003458" y="364692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6.67%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1092A7-F1AC-334C-A14F-A628B9A74E85}"/>
              </a:ext>
            </a:extLst>
          </p:cNvPr>
          <p:cNvCxnSpPr>
            <a:stCxn id="12" idx="0"/>
            <a:endCxn id="10" idx="3"/>
          </p:cNvCxnSpPr>
          <p:nvPr/>
        </p:nvCxnSpPr>
        <p:spPr>
          <a:xfrm flipV="1">
            <a:off x="3411650" y="1516846"/>
            <a:ext cx="2253782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D110AC0-8114-CE4E-B94F-A5417E7C4E7F}"/>
              </a:ext>
            </a:extLst>
          </p:cNvPr>
          <p:cNvSpPr txBox="1"/>
          <p:nvPr/>
        </p:nvSpPr>
        <p:spPr>
          <a:xfrm>
            <a:off x="3487382" y="205933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10.31%</a:t>
            </a:r>
            <a:endParaRPr lang="en-US" sz="1200" dirty="0"/>
          </a:p>
        </p:txBody>
      </p: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41605" y="872419"/>
          <a:ext cx="2362754" cy="1697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41605" y="2805809"/>
          <a:ext cx="2365947" cy="1735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48164" y="4810512"/>
          <a:ext cx="2362755" cy="178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38602" y="4810102"/>
          <a:ext cx="2429401" cy="1787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3655C1B5-0AA8-4949-868A-A9128F425D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07000" y="4811807"/>
          <a:ext cx="2574719" cy="178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745EF-1291-0844-909C-60AE201D75C9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3703985" y="1636976"/>
            <a:ext cx="2253783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1B3FCC-7361-174B-AB5C-F77B59E00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8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0E955-BF57-9641-A19E-385713FE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BIC Curves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033F-11A3-664E-8C97-D5F61CF7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EEB173-E69E-466E-8332-542351DD108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6/5/18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FABE2-AF78-8C4F-8A86-A873C311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72F052-7BF4-4AC8-98E5-827A6D4C42A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8462-5684-1447-AB71-30C27F79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HMM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48AB00-334A-BF4A-AE36-A2937E5A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CBF63F-9E69-0A42-9E35-FF21787C3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Manual Model (3 Hidden States)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26160A-1BB6-CE4F-91EA-F2B086F40CF0}"/>
              </a:ext>
            </a:extLst>
          </p:cNvPr>
          <p:cNvSpPr/>
          <p:nvPr/>
        </p:nvSpPr>
        <p:spPr>
          <a:xfrm>
            <a:off x="5077936" y="1108002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#1(583)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15450-BAA1-D34F-B755-EA8252CAAC32}"/>
              </a:ext>
            </a:extLst>
          </p:cNvPr>
          <p:cNvSpPr/>
          <p:nvPr/>
        </p:nvSpPr>
        <p:spPr>
          <a:xfrm>
            <a:off x="3769671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#3(246)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753A75-C4CC-9447-ACA0-23A80040D986}"/>
              </a:ext>
            </a:extLst>
          </p:cNvPr>
          <p:cNvSpPr/>
          <p:nvPr/>
        </p:nvSpPr>
        <p:spPr>
          <a:xfrm>
            <a:off x="6453494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#2(252)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5D1400-BE00-AA48-8213-580921CFE0A7}"/>
              </a:ext>
            </a:extLst>
          </p:cNvPr>
          <p:cNvCxnSpPr>
            <a:stCxn id="20" idx="7"/>
            <a:endCxn id="20" idx="1"/>
          </p:cNvCxnSpPr>
          <p:nvPr/>
        </p:nvCxnSpPr>
        <p:spPr>
          <a:xfrm rot="16200000" flipV="1">
            <a:off x="5491362" y="935796"/>
            <a:ext cx="12700" cy="584671"/>
          </a:xfrm>
          <a:prstGeom prst="curvedConnector3">
            <a:avLst>
              <a:gd name="adj1" fmla="val 2745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534960-F1B1-F344-936A-C729EE39337A}"/>
              </a:ext>
            </a:extLst>
          </p:cNvPr>
          <p:cNvSpPr txBox="1"/>
          <p:nvPr/>
        </p:nvSpPr>
        <p:spPr>
          <a:xfrm>
            <a:off x="5214123" y="789133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78.70%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C21F22-B4E4-4E4B-9A55-5F88F545BBCE}"/>
              </a:ext>
            </a:extLst>
          </p:cNvPr>
          <p:cNvCxnSpPr>
            <a:endCxn id="24" idx="0"/>
          </p:cNvCxnSpPr>
          <p:nvPr/>
        </p:nvCxnSpPr>
        <p:spPr>
          <a:xfrm>
            <a:off x="5904787" y="1518151"/>
            <a:ext cx="962133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58FA15-C1DC-984F-953D-BBC0ABC0E2B3}"/>
              </a:ext>
            </a:extLst>
          </p:cNvPr>
          <p:cNvSpPr txBox="1"/>
          <p:nvPr/>
        </p:nvSpPr>
        <p:spPr>
          <a:xfrm>
            <a:off x="6045714" y="186636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16.23%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697FC-A0A6-0042-876B-5DE514D2B04A}"/>
              </a:ext>
            </a:extLst>
          </p:cNvPr>
          <p:cNvCxnSpPr>
            <a:endCxn id="23" idx="0"/>
          </p:cNvCxnSpPr>
          <p:nvPr/>
        </p:nvCxnSpPr>
        <p:spPr>
          <a:xfrm flipH="1">
            <a:off x="4183097" y="1518151"/>
            <a:ext cx="894839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CECB8-E104-C840-90B6-929D089AFE9D}"/>
              </a:ext>
            </a:extLst>
          </p:cNvPr>
          <p:cNvSpPr txBox="1"/>
          <p:nvPr/>
        </p:nvSpPr>
        <p:spPr>
          <a:xfrm>
            <a:off x="4387272" y="1866360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5.07%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1BC18-4504-8A45-A021-76FD15FF747B}"/>
              </a:ext>
            </a:extLst>
          </p:cNvPr>
          <p:cNvCxnSpPr>
            <a:stCxn id="24" idx="2"/>
            <a:endCxn id="20" idx="4"/>
          </p:cNvCxnSpPr>
          <p:nvPr/>
        </p:nvCxnSpPr>
        <p:spPr>
          <a:xfrm flipH="1" flipV="1">
            <a:off x="5491362" y="1928301"/>
            <a:ext cx="962132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B1749-237B-5648-B343-ECA20D078F0B}"/>
              </a:ext>
            </a:extLst>
          </p:cNvPr>
          <p:cNvSpPr txBox="1"/>
          <p:nvPr/>
        </p:nvSpPr>
        <p:spPr>
          <a:xfrm>
            <a:off x="5497712" y="232945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8.35%</a:t>
            </a:r>
            <a:endParaRPr lang="en-US" sz="1200" dirty="0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E9FBEC5-68DE-A144-A8AA-FB60D6C30361}"/>
              </a:ext>
            </a:extLst>
          </p:cNvPr>
          <p:cNvCxnSpPr>
            <a:stCxn id="24" idx="4"/>
            <a:endCxn id="24" idx="6"/>
          </p:cNvCxnSpPr>
          <p:nvPr/>
        </p:nvCxnSpPr>
        <p:spPr>
          <a:xfrm rot="5400000" flipH="1" flipV="1">
            <a:off x="6868557" y="3177081"/>
            <a:ext cx="410149" cy="413425"/>
          </a:xfrm>
          <a:prstGeom prst="curvedConnector4">
            <a:avLst>
              <a:gd name="adj1" fmla="val -55736"/>
              <a:gd name="adj2" fmla="val 15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D6981D7-3E58-9B4B-AD72-49364CF1362B}"/>
              </a:ext>
            </a:extLst>
          </p:cNvPr>
          <p:cNvSpPr txBox="1"/>
          <p:nvPr/>
        </p:nvSpPr>
        <p:spPr>
          <a:xfrm>
            <a:off x="7161044" y="3588868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9.99%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7F03CA-0BAB-8D44-8538-BD47CFB783D6}"/>
              </a:ext>
            </a:extLst>
          </p:cNvPr>
          <p:cNvCxnSpPr>
            <a:stCxn id="24" idx="3"/>
            <a:endCxn id="23" idx="5"/>
          </p:cNvCxnSpPr>
          <p:nvPr/>
        </p:nvCxnSpPr>
        <p:spPr>
          <a:xfrm flipH="1">
            <a:off x="4475432" y="3468738"/>
            <a:ext cx="2099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D31CB9-4537-414B-894D-E59B6AB764B1}"/>
              </a:ext>
            </a:extLst>
          </p:cNvPr>
          <p:cNvSpPr txBox="1"/>
          <p:nvPr/>
        </p:nvSpPr>
        <p:spPr>
          <a:xfrm>
            <a:off x="5219316" y="3350179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81.66 %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54A35-8E0E-AB4A-AB35-D9CA32036F44}"/>
              </a:ext>
            </a:extLst>
          </p:cNvPr>
          <p:cNvCxnSpPr>
            <a:stCxn id="23" idx="6"/>
            <a:endCxn id="20" idx="4"/>
          </p:cNvCxnSpPr>
          <p:nvPr/>
        </p:nvCxnSpPr>
        <p:spPr>
          <a:xfrm flipV="1">
            <a:off x="4596522" y="1928301"/>
            <a:ext cx="894840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F5FC6-294D-E64A-ABE1-76AB1F59FC82}"/>
              </a:ext>
            </a:extLst>
          </p:cNvPr>
          <p:cNvSpPr txBox="1"/>
          <p:nvPr/>
        </p:nvSpPr>
        <p:spPr>
          <a:xfrm>
            <a:off x="4749672" y="2383322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41.84%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3BD1FA-A0AF-E84F-99B7-435286CFF7F6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596522" y="3178719"/>
            <a:ext cx="185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0961B7-F781-8641-8F96-11B08EAA0D90}"/>
              </a:ext>
            </a:extLst>
          </p:cNvPr>
          <p:cNvSpPr txBox="1"/>
          <p:nvPr/>
        </p:nvSpPr>
        <p:spPr>
          <a:xfrm>
            <a:off x="5197056" y="306147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58.16%</a:t>
            </a:r>
            <a:endParaRPr lang="en-US" sz="1200" dirty="0"/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10243"/>
              </p:ext>
            </p:extLst>
          </p:nvPr>
        </p:nvGraphicFramePr>
        <p:xfrm>
          <a:off x="5267201" y="42996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97617"/>
              </p:ext>
            </p:extLst>
          </p:nvPr>
        </p:nvGraphicFramePr>
        <p:xfrm>
          <a:off x="1923803" y="42996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AF20C346-E116-A848-AC4D-3CE37EADC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85811"/>
              </p:ext>
            </p:extLst>
          </p:nvPr>
        </p:nvGraphicFramePr>
        <p:xfrm>
          <a:off x="8610599" y="42996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315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both Supervisory and </a:t>
            </a:r>
            <a:r>
              <a:rPr lang="en-US" sz="2000" dirty="0" err="1"/>
              <a:t>Manual+Supervisory</a:t>
            </a:r>
            <a:r>
              <a:rPr lang="en-US" sz="2000" dirty="0"/>
              <a:t> Mode (2 Hidden States)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26160A-1BB6-CE4F-91EA-F2B086F40CF0}"/>
              </a:ext>
            </a:extLst>
          </p:cNvPr>
          <p:cNvSpPr/>
          <p:nvPr/>
        </p:nvSpPr>
        <p:spPr>
          <a:xfrm>
            <a:off x="5077936" y="1108002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#1(188)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15450-BAA1-D34F-B755-EA8252CAAC32}"/>
              </a:ext>
            </a:extLst>
          </p:cNvPr>
          <p:cNvSpPr/>
          <p:nvPr/>
        </p:nvSpPr>
        <p:spPr>
          <a:xfrm>
            <a:off x="3769671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#3(195)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753A75-C4CC-9447-ACA0-23A80040D986}"/>
              </a:ext>
            </a:extLst>
          </p:cNvPr>
          <p:cNvSpPr/>
          <p:nvPr/>
        </p:nvSpPr>
        <p:spPr>
          <a:xfrm>
            <a:off x="6453494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#2(212)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5D1400-BE00-AA48-8213-580921CFE0A7}"/>
              </a:ext>
            </a:extLst>
          </p:cNvPr>
          <p:cNvCxnSpPr>
            <a:stCxn id="20" idx="7"/>
            <a:endCxn id="20" idx="1"/>
          </p:cNvCxnSpPr>
          <p:nvPr/>
        </p:nvCxnSpPr>
        <p:spPr>
          <a:xfrm rot="16200000" flipV="1">
            <a:off x="5491362" y="935796"/>
            <a:ext cx="12700" cy="584671"/>
          </a:xfrm>
          <a:prstGeom prst="curvedConnector3">
            <a:avLst>
              <a:gd name="adj1" fmla="val 2745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534960-F1B1-F344-936A-C729EE39337A}"/>
              </a:ext>
            </a:extLst>
          </p:cNvPr>
          <p:cNvSpPr txBox="1"/>
          <p:nvPr/>
        </p:nvSpPr>
        <p:spPr>
          <a:xfrm>
            <a:off x="5214123" y="789133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15.05%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C21F22-B4E4-4E4B-9A55-5F88F545BBCE}"/>
              </a:ext>
            </a:extLst>
          </p:cNvPr>
          <p:cNvCxnSpPr>
            <a:endCxn id="24" idx="0"/>
          </p:cNvCxnSpPr>
          <p:nvPr/>
        </p:nvCxnSpPr>
        <p:spPr>
          <a:xfrm>
            <a:off x="5904787" y="1518151"/>
            <a:ext cx="962133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58FA15-C1DC-984F-953D-BBC0ABC0E2B3}"/>
              </a:ext>
            </a:extLst>
          </p:cNvPr>
          <p:cNvSpPr txBox="1"/>
          <p:nvPr/>
        </p:nvSpPr>
        <p:spPr>
          <a:xfrm>
            <a:off x="6045714" y="186636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51.43%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697FC-A0A6-0042-876B-5DE514D2B04A}"/>
              </a:ext>
            </a:extLst>
          </p:cNvPr>
          <p:cNvCxnSpPr>
            <a:endCxn id="23" idx="0"/>
          </p:cNvCxnSpPr>
          <p:nvPr/>
        </p:nvCxnSpPr>
        <p:spPr>
          <a:xfrm flipH="1">
            <a:off x="4183097" y="1518151"/>
            <a:ext cx="894839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CECB8-E104-C840-90B6-929D089AFE9D}"/>
              </a:ext>
            </a:extLst>
          </p:cNvPr>
          <p:cNvSpPr txBox="1"/>
          <p:nvPr/>
        </p:nvSpPr>
        <p:spPr>
          <a:xfrm>
            <a:off x="4387272" y="1866360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33.51%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1BC18-4504-8A45-A021-76FD15FF747B}"/>
              </a:ext>
            </a:extLst>
          </p:cNvPr>
          <p:cNvCxnSpPr>
            <a:stCxn id="24" idx="2"/>
            <a:endCxn id="20" idx="4"/>
          </p:cNvCxnSpPr>
          <p:nvPr/>
        </p:nvCxnSpPr>
        <p:spPr>
          <a:xfrm flipH="1" flipV="1">
            <a:off x="5491362" y="1928301"/>
            <a:ext cx="962132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B1749-237B-5648-B343-ECA20D078F0B}"/>
              </a:ext>
            </a:extLst>
          </p:cNvPr>
          <p:cNvSpPr txBox="1"/>
          <p:nvPr/>
        </p:nvSpPr>
        <p:spPr>
          <a:xfrm>
            <a:off x="5497712" y="232945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37.78%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7F03CA-0BAB-8D44-8538-BD47CFB783D6}"/>
              </a:ext>
            </a:extLst>
          </p:cNvPr>
          <p:cNvCxnSpPr>
            <a:stCxn id="24" idx="3"/>
            <a:endCxn id="23" idx="5"/>
          </p:cNvCxnSpPr>
          <p:nvPr/>
        </p:nvCxnSpPr>
        <p:spPr>
          <a:xfrm flipH="1">
            <a:off x="4475432" y="3468738"/>
            <a:ext cx="2099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D31CB9-4537-414B-894D-E59B6AB764B1}"/>
              </a:ext>
            </a:extLst>
          </p:cNvPr>
          <p:cNvSpPr txBox="1"/>
          <p:nvPr/>
        </p:nvSpPr>
        <p:spPr>
          <a:xfrm>
            <a:off x="5219316" y="3350179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54.96 %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54A35-8E0E-AB4A-AB35-D9CA32036F44}"/>
              </a:ext>
            </a:extLst>
          </p:cNvPr>
          <p:cNvCxnSpPr>
            <a:stCxn id="23" idx="6"/>
            <a:endCxn id="20" idx="4"/>
          </p:cNvCxnSpPr>
          <p:nvPr/>
        </p:nvCxnSpPr>
        <p:spPr>
          <a:xfrm flipV="1">
            <a:off x="4596522" y="1928301"/>
            <a:ext cx="894840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F5FC6-294D-E64A-ABE1-76AB1F59FC82}"/>
              </a:ext>
            </a:extLst>
          </p:cNvPr>
          <p:cNvSpPr txBox="1"/>
          <p:nvPr/>
        </p:nvSpPr>
        <p:spPr>
          <a:xfrm>
            <a:off x="4749672" y="2383322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56.76%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3BD1FA-A0AF-E84F-99B7-435286CFF7F6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596522" y="3178719"/>
            <a:ext cx="185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0961B7-F781-8641-8F96-11B08EAA0D90}"/>
              </a:ext>
            </a:extLst>
          </p:cNvPr>
          <p:cNvSpPr txBox="1"/>
          <p:nvPr/>
        </p:nvSpPr>
        <p:spPr>
          <a:xfrm>
            <a:off x="5197056" y="306147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34.56%</a:t>
            </a:r>
            <a:endParaRPr lang="en-US" sz="12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8A00178-2C40-C245-9EDF-8FDB3163D59B}"/>
              </a:ext>
            </a:extLst>
          </p:cNvPr>
          <p:cNvCxnSpPr>
            <a:stCxn id="23" idx="4"/>
            <a:endCxn id="23" idx="2"/>
          </p:cNvCxnSpPr>
          <p:nvPr/>
        </p:nvCxnSpPr>
        <p:spPr>
          <a:xfrm rot="5400000" flipH="1">
            <a:off x="3771309" y="3177081"/>
            <a:ext cx="410149" cy="413426"/>
          </a:xfrm>
          <a:prstGeom prst="curvedConnector4">
            <a:avLst>
              <a:gd name="adj1" fmla="val -55736"/>
              <a:gd name="adj2" fmla="val 15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08C242-AB42-7142-BCF5-60C906DF52A7}"/>
              </a:ext>
            </a:extLst>
          </p:cNvPr>
          <p:cNvSpPr txBox="1"/>
          <p:nvPr/>
        </p:nvSpPr>
        <p:spPr>
          <a:xfrm>
            <a:off x="3333505" y="3557283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8.68%</a:t>
            </a:r>
            <a:endParaRPr lang="en-US" sz="1200" dirty="0"/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192908"/>
              </p:ext>
            </p:extLst>
          </p:nvPr>
        </p:nvGraphicFramePr>
        <p:xfrm>
          <a:off x="1549272" y="4289037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308615"/>
              </p:ext>
            </p:extLst>
          </p:nvPr>
        </p:nvGraphicFramePr>
        <p:xfrm>
          <a:off x="4974384" y="4282916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AF20C346-E116-A848-AC4D-3CE37EADC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887022"/>
              </p:ext>
            </p:extLst>
          </p:nvPr>
        </p:nvGraphicFramePr>
        <p:xfrm>
          <a:off x="8538392" y="425323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02C348-9928-DD45-A788-00E0E7DB8BE3}"/>
              </a:ext>
            </a:extLst>
          </p:cNvPr>
          <p:cNvSpPr txBox="1"/>
          <p:nvPr/>
        </p:nvSpPr>
        <p:spPr>
          <a:xfrm>
            <a:off x="6008914" y="961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36F6C13-2196-1A4E-97D2-6BA8C6617E58}"/>
              </a:ext>
            </a:extLst>
          </p:cNvPr>
          <p:cNvCxnSpPr>
            <a:stCxn id="24" idx="6"/>
            <a:endCxn id="24" idx="4"/>
          </p:cNvCxnSpPr>
          <p:nvPr/>
        </p:nvCxnSpPr>
        <p:spPr>
          <a:xfrm flipH="1">
            <a:off x="6866920" y="3178719"/>
            <a:ext cx="413425" cy="410149"/>
          </a:xfrm>
          <a:prstGeom prst="curvedConnector4">
            <a:avLst>
              <a:gd name="adj1" fmla="val -55294"/>
              <a:gd name="adj2" fmla="val 155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6A4DE3-3F7E-5244-848A-60392C59F058}"/>
              </a:ext>
            </a:extLst>
          </p:cNvPr>
          <p:cNvSpPr txBox="1"/>
          <p:nvPr/>
        </p:nvSpPr>
        <p:spPr>
          <a:xfrm>
            <a:off x="7155455" y="3539549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7.26%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16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22058</TotalTime>
  <Words>938</Words>
  <Application>Microsoft Macintosh PowerPoint</Application>
  <PresentationFormat>Widescreen</PresentationFormat>
  <Paragraphs>441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Theme</vt:lpstr>
      <vt:lpstr>PowerPoint Presentation</vt:lpstr>
      <vt:lpstr>Supervisory Mode</vt:lpstr>
      <vt:lpstr>Manual + Supervisory Mode (4 Hidden States)</vt:lpstr>
      <vt:lpstr>Manual + Supervisory Mode (5 Hidden States)</vt:lpstr>
      <vt:lpstr>PowerPoint Presentation</vt:lpstr>
      <vt:lpstr>Manual Mode</vt:lpstr>
      <vt:lpstr>Manual BIC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Haibei Zhu</dc:creator>
  <cp:lastModifiedBy>Jin Zhou</cp:lastModifiedBy>
  <cp:revision>7754</cp:revision>
  <dcterms:created xsi:type="dcterms:W3CDTF">2015-11-08T15:27:30Z</dcterms:created>
  <dcterms:modified xsi:type="dcterms:W3CDTF">2018-06-05T17:06:38Z</dcterms:modified>
</cp:coreProperties>
</file>