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8" r:id="rId3"/>
    <p:sldId id="270" r:id="rId4"/>
    <p:sldId id="269" r:id="rId5"/>
  </p:sldIdLst>
  <p:sldSz cx="12193588" cy="6858000"/>
  <p:notesSz cx="6858000" cy="9144000"/>
  <p:defaultTextStyle>
    <a:defPPr>
      <a:defRPr lang="es-ES"/>
    </a:defPPr>
    <a:lvl1pPr marL="0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1pPr>
    <a:lvl2pPr marL="562198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2pPr>
    <a:lvl3pPr marL="1124395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3pPr>
    <a:lvl4pPr marL="1686592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4pPr>
    <a:lvl5pPr marL="2248788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5pPr>
    <a:lvl6pPr marL="2810986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6pPr>
    <a:lvl7pPr marL="3373183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7pPr>
    <a:lvl8pPr marL="3935381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8pPr>
    <a:lvl9pPr marL="4497579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6"/>
    <p:restoredTop sz="94666"/>
  </p:normalViewPr>
  <p:slideViewPr>
    <p:cSldViewPr snapToGrid="0" snapToObjects="1">
      <p:cViewPr>
        <p:scale>
          <a:sx n="64" d="100"/>
          <a:sy n="64" d="100"/>
        </p:scale>
        <p:origin x="1044" y="72"/>
      </p:cViewPr>
      <p:guideLst>
        <p:guide orient="horz" pos="2161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B08DA41-61FB-244B-A279-91BD97CDB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81" y="1600200"/>
            <a:ext cx="1097423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27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40352" y="274638"/>
            <a:ext cx="2743557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80" y="274638"/>
            <a:ext cx="8027446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20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1D69CAD-EBB2-5A42-989F-E9AE1EEBA9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33" y="0"/>
            <a:ext cx="12180722" cy="685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9BFE3CA-17F0-3E42-92B0-C63C49C949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261" y="1388"/>
            <a:ext cx="12187066" cy="685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211" y="4406902"/>
            <a:ext cx="10364550" cy="1362075"/>
          </a:xfrm>
          <a:prstGeom prst="rect">
            <a:avLst/>
          </a:prstGeom>
        </p:spPr>
        <p:txBody>
          <a:bodyPr anchor="t"/>
          <a:lstStyle>
            <a:lvl1pPr algn="l">
              <a:defRPr sz="4819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211" y="2906715"/>
            <a:ext cx="103645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44">
                <a:solidFill>
                  <a:schemeClr val="tx1">
                    <a:tint val="75000"/>
                  </a:schemeClr>
                </a:solidFill>
              </a:defRPr>
            </a:lvl1pPr>
            <a:lvl2pPr marL="549164" indent="0">
              <a:buNone/>
              <a:defRPr sz="2214">
                <a:solidFill>
                  <a:schemeClr val="tx1">
                    <a:tint val="75000"/>
                  </a:schemeClr>
                </a:solidFill>
              </a:defRPr>
            </a:lvl2pPr>
            <a:lvl3pPr marL="1098327" indent="0">
              <a:buNone/>
              <a:defRPr sz="1954">
                <a:solidFill>
                  <a:schemeClr val="tx1">
                    <a:tint val="75000"/>
                  </a:schemeClr>
                </a:solidFill>
              </a:defRPr>
            </a:lvl3pPr>
            <a:lvl4pPr marL="1647491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4pPr>
            <a:lvl5pPr marL="2196653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5pPr>
            <a:lvl6pPr marL="2745817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6pPr>
            <a:lvl7pPr marL="3294981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7pPr>
            <a:lvl8pPr marL="3844144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8pPr>
            <a:lvl9pPr marL="4393308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19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79" y="1600200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3387"/>
            </a:lvl1pPr>
            <a:lvl2pPr>
              <a:defRPr sz="2865"/>
            </a:lvl2pPr>
            <a:lvl3pPr>
              <a:defRPr sz="2344"/>
            </a:lvl3pPr>
            <a:lvl4pPr>
              <a:defRPr sz="2214"/>
            </a:lvl4pPr>
            <a:lvl5pPr>
              <a:defRPr sz="2214"/>
            </a:lvl5pPr>
            <a:lvl6pPr>
              <a:defRPr sz="2214"/>
            </a:lvl6pPr>
            <a:lvl7pPr>
              <a:defRPr sz="2214"/>
            </a:lvl7pPr>
            <a:lvl8pPr>
              <a:defRPr sz="2214"/>
            </a:lvl8pPr>
            <a:lvl9pPr>
              <a:defRPr sz="221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8409" y="1600200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3387"/>
            </a:lvl1pPr>
            <a:lvl2pPr>
              <a:defRPr sz="2865"/>
            </a:lvl2pPr>
            <a:lvl3pPr>
              <a:defRPr sz="2344"/>
            </a:lvl3pPr>
            <a:lvl4pPr>
              <a:defRPr sz="2214"/>
            </a:lvl4pPr>
            <a:lvl5pPr>
              <a:defRPr sz="2214"/>
            </a:lvl5pPr>
            <a:lvl6pPr>
              <a:defRPr sz="2214"/>
            </a:lvl6pPr>
            <a:lvl7pPr>
              <a:defRPr sz="2214"/>
            </a:lvl7pPr>
            <a:lvl8pPr>
              <a:defRPr sz="2214"/>
            </a:lvl8pPr>
            <a:lvl9pPr>
              <a:defRPr sz="221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46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65" b="1"/>
            </a:lvl1pPr>
            <a:lvl2pPr marL="549164" indent="0">
              <a:buNone/>
              <a:defRPr sz="2344" b="1"/>
            </a:lvl2pPr>
            <a:lvl3pPr marL="1098327" indent="0">
              <a:buNone/>
              <a:defRPr sz="2214" b="1"/>
            </a:lvl3pPr>
            <a:lvl4pPr marL="1647491" indent="0">
              <a:buNone/>
              <a:defRPr sz="1954" b="1"/>
            </a:lvl4pPr>
            <a:lvl5pPr marL="2196653" indent="0">
              <a:buNone/>
              <a:defRPr sz="1954" b="1"/>
            </a:lvl5pPr>
            <a:lvl6pPr marL="2745817" indent="0">
              <a:buNone/>
              <a:defRPr sz="1954" b="1"/>
            </a:lvl6pPr>
            <a:lvl7pPr marL="3294981" indent="0">
              <a:buNone/>
              <a:defRPr sz="1954" b="1"/>
            </a:lvl7pPr>
            <a:lvl8pPr marL="3844144" indent="0">
              <a:buNone/>
              <a:defRPr sz="1954" b="1"/>
            </a:lvl8pPr>
            <a:lvl9pPr marL="4393308" indent="0">
              <a:buNone/>
              <a:defRPr sz="1954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79" y="2174876"/>
            <a:ext cx="5387619" cy="3951288"/>
          </a:xfrm>
          <a:prstGeom prst="rect">
            <a:avLst/>
          </a:prstGeom>
        </p:spPr>
        <p:txBody>
          <a:bodyPr/>
          <a:lstStyle>
            <a:lvl1pPr>
              <a:defRPr sz="2865"/>
            </a:lvl1pPr>
            <a:lvl2pPr>
              <a:defRPr sz="2344"/>
            </a:lvl2pPr>
            <a:lvl3pPr>
              <a:defRPr sz="2214"/>
            </a:lvl3pPr>
            <a:lvl4pPr>
              <a:defRPr sz="1954"/>
            </a:lvl4pPr>
            <a:lvl5pPr>
              <a:defRPr sz="1954"/>
            </a:lvl5pPr>
            <a:lvl6pPr>
              <a:defRPr sz="1954"/>
            </a:lvl6pPr>
            <a:lvl7pPr>
              <a:defRPr sz="1954"/>
            </a:lvl7pPr>
            <a:lvl8pPr>
              <a:defRPr sz="1954"/>
            </a:lvl8pPr>
            <a:lvl9pPr>
              <a:defRPr sz="195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4176" y="1535113"/>
            <a:ext cx="538973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65" b="1"/>
            </a:lvl1pPr>
            <a:lvl2pPr marL="549164" indent="0">
              <a:buNone/>
              <a:defRPr sz="2344" b="1"/>
            </a:lvl2pPr>
            <a:lvl3pPr marL="1098327" indent="0">
              <a:buNone/>
              <a:defRPr sz="2214" b="1"/>
            </a:lvl3pPr>
            <a:lvl4pPr marL="1647491" indent="0">
              <a:buNone/>
              <a:defRPr sz="1954" b="1"/>
            </a:lvl4pPr>
            <a:lvl5pPr marL="2196653" indent="0">
              <a:buNone/>
              <a:defRPr sz="1954" b="1"/>
            </a:lvl5pPr>
            <a:lvl6pPr marL="2745817" indent="0">
              <a:buNone/>
              <a:defRPr sz="1954" b="1"/>
            </a:lvl6pPr>
            <a:lvl7pPr marL="3294981" indent="0">
              <a:buNone/>
              <a:defRPr sz="1954" b="1"/>
            </a:lvl7pPr>
            <a:lvl8pPr marL="3844144" indent="0">
              <a:buNone/>
              <a:defRPr sz="1954" b="1"/>
            </a:lvl8pPr>
            <a:lvl9pPr marL="4393308" indent="0">
              <a:buNone/>
              <a:defRPr sz="1954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4176" y="2174876"/>
            <a:ext cx="5389735" cy="3951288"/>
          </a:xfrm>
          <a:prstGeom prst="rect">
            <a:avLst/>
          </a:prstGeom>
        </p:spPr>
        <p:txBody>
          <a:bodyPr/>
          <a:lstStyle>
            <a:lvl1pPr>
              <a:defRPr sz="2865"/>
            </a:lvl1pPr>
            <a:lvl2pPr>
              <a:defRPr sz="2344"/>
            </a:lvl2pPr>
            <a:lvl3pPr>
              <a:defRPr sz="2214"/>
            </a:lvl3pPr>
            <a:lvl4pPr>
              <a:defRPr sz="1954"/>
            </a:lvl4pPr>
            <a:lvl5pPr>
              <a:defRPr sz="1954"/>
            </a:lvl5pPr>
            <a:lvl6pPr>
              <a:defRPr sz="1954"/>
            </a:lvl6pPr>
            <a:lvl7pPr>
              <a:defRPr sz="1954"/>
            </a:lvl7pPr>
            <a:lvl8pPr>
              <a:defRPr sz="1954"/>
            </a:lvl8pPr>
            <a:lvl9pPr>
              <a:defRPr sz="195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24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00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3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82" y="273051"/>
            <a:ext cx="4011605" cy="1162049"/>
          </a:xfrm>
          <a:prstGeom prst="rect">
            <a:avLst/>
          </a:prstGeom>
        </p:spPr>
        <p:txBody>
          <a:bodyPr anchor="b"/>
          <a:lstStyle>
            <a:lvl1pPr algn="l">
              <a:defRPr sz="2344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7355" y="273051"/>
            <a:ext cx="6816554" cy="5853113"/>
          </a:xfrm>
          <a:prstGeom prst="rect">
            <a:avLst/>
          </a:prstGeom>
        </p:spPr>
        <p:txBody>
          <a:bodyPr/>
          <a:lstStyle>
            <a:lvl1pPr>
              <a:defRPr sz="3907"/>
            </a:lvl1pPr>
            <a:lvl2pPr>
              <a:defRPr sz="3387"/>
            </a:lvl2pPr>
            <a:lvl3pPr>
              <a:defRPr sz="2865"/>
            </a:lvl3pPr>
            <a:lvl4pPr>
              <a:defRPr sz="2344"/>
            </a:lvl4pPr>
            <a:lvl5pPr>
              <a:defRPr sz="2344"/>
            </a:lvl5pPr>
            <a:lvl6pPr>
              <a:defRPr sz="2344"/>
            </a:lvl6pPr>
            <a:lvl7pPr>
              <a:defRPr sz="2344"/>
            </a:lvl7pPr>
            <a:lvl8pPr>
              <a:defRPr sz="2344"/>
            </a:lvl8pPr>
            <a:lvl9pPr>
              <a:defRPr sz="234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82" y="1435102"/>
            <a:ext cx="4011605" cy="4691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3"/>
            </a:lvl1pPr>
            <a:lvl2pPr marL="549164" indent="0">
              <a:buNone/>
              <a:defRPr sz="1433"/>
            </a:lvl2pPr>
            <a:lvl3pPr marL="1098327" indent="0">
              <a:buNone/>
              <a:defRPr sz="1172"/>
            </a:lvl3pPr>
            <a:lvl4pPr marL="1647491" indent="0">
              <a:buNone/>
              <a:defRPr sz="1042"/>
            </a:lvl4pPr>
            <a:lvl5pPr marL="2196653" indent="0">
              <a:buNone/>
              <a:defRPr sz="1042"/>
            </a:lvl5pPr>
            <a:lvl6pPr marL="2745817" indent="0">
              <a:buNone/>
              <a:defRPr sz="1042"/>
            </a:lvl6pPr>
            <a:lvl7pPr marL="3294981" indent="0">
              <a:buNone/>
              <a:defRPr sz="1042"/>
            </a:lvl7pPr>
            <a:lvl8pPr marL="3844144" indent="0">
              <a:buNone/>
              <a:defRPr sz="1042"/>
            </a:lvl8pPr>
            <a:lvl9pPr marL="4393308" indent="0">
              <a:buNone/>
              <a:defRPr sz="104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4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0029" y="4800599"/>
            <a:ext cx="7316153" cy="566739"/>
          </a:xfrm>
          <a:prstGeom prst="rect">
            <a:avLst/>
          </a:prstGeom>
        </p:spPr>
        <p:txBody>
          <a:bodyPr anchor="b"/>
          <a:lstStyle>
            <a:lvl1pPr algn="l">
              <a:defRPr sz="2344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90029" y="612777"/>
            <a:ext cx="731615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07"/>
            </a:lvl1pPr>
            <a:lvl2pPr marL="549164" indent="0">
              <a:buNone/>
              <a:defRPr sz="3387"/>
            </a:lvl2pPr>
            <a:lvl3pPr marL="1098327" indent="0">
              <a:buNone/>
              <a:defRPr sz="2865"/>
            </a:lvl3pPr>
            <a:lvl4pPr marL="1647491" indent="0">
              <a:buNone/>
              <a:defRPr sz="2344"/>
            </a:lvl4pPr>
            <a:lvl5pPr marL="2196653" indent="0">
              <a:buNone/>
              <a:defRPr sz="2344"/>
            </a:lvl5pPr>
            <a:lvl6pPr marL="2745817" indent="0">
              <a:buNone/>
              <a:defRPr sz="2344"/>
            </a:lvl6pPr>
            <a:lvl7pPr marL="3294981" indent="0">
              <a:buNone/>
              <a:defRPr sz="2344"/>
            </a:lvl7pPr>
            <a:lvl8pPr marL="3844144" indent="0">
              <a:buNone/>
              <a:defRPr sz="2344"/>
            </a:lvl8pPr>
            <a:lvl9pPr marL="4393308" indent="0">
              <a:buNone/>
              <a:defRPr sz="2344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90029" y="5367339"/>
            <a:ext cx="731615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3"/>
            </a:lvl1pPr>
            <a:lvl2pPr marL="549164" indent="0">
              <a:buNone/>
              <a:defRPr sz="1433"/>
            </a:lvl2pPr>
            <a:lvl3pPr marL="1098327" indent="0">
              <a:buNone/>
              <a:defRPr sz="1172"/>
            </a:lvl3pPr>
            <a:lvl4pPr marL="1647491" indent="0">
              <a:buNone/>
              <a:defRPr sz="1042"/>
            </a:lvl4pPr>
            <a:lvl5pPr marL="2196653" indent="0">
              <a:buNone/>
              <a:defRPr sz="1042"/>
            </a:lvl5pPr>
            <a:lvl6pPr marL="2745817" indent="0">
              <a:buNone/>
              <a:defRPr sz="1042"/>
            </a:lvl6pPr>
            <a:lvl7pPr marL="3294981" indent="0">
              <a:buNone/>
              <a:defRPr sz="1042"/>
            </a:lvl7pPr>
            <a:lvl8pPr marL="3844144" indent="0">
              <a:buNone/>
              <a:defRPr sz="1042"/>
            </a:lvl8pPr>
            <a:lvl9pPr marL="4393308" indent="0">
              <a:buNone/>
              <a:defRPr sz="104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E719049-0792-3C47-8B7F-6A2B8796E36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261" y="0"/>
            <a:ext cx="12187066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83BDCB3-BDA9-9F48-A911-03AD84A9103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6433" y="3172"/>
            <a:ext cx="12180722" cy="68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6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9164" rtl="0" eaLnBrk="1" latinLnBrk="0" hangingPunct="1">
        <a:spcBef>
          <a:spcPct val="0"/>
        </a:spcBef>
        <a:buNone/>
        <a:defRPr sz="5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872" indent="-411872" algn="l" defTabSz="549164" rtl="0" eaLnBrk="1" latinLnBrk="0" hangingPunct="1">
        <a:spcBef>
          <a:spcPct val="20000"/>
        </a:spcBef>
        <a:buFont typeface="Arial"/>
        <a:buChar char="•"/>
        <a:defRPr sz="3907" kern="1200">
          <a:solidFill>
            <a:schemeClr val="tx1"/>
          </a:solidFill>
          <a:latin typeface="+mn-lt"/>
          <a:ea typeface="+mn-ea"/>
          <a:cs typeface="+mn-cs"/>
        </a:defRPr>
      </a:lvl1pPr>
      <a:lvl2pPr marL="892390" indent="-343228" algn="l" defTabSz="549164" rtl="0" eaLnBrk="1" latinLnBrk="0" hangingPunct="1">
        <a:spcBef>
          <a:spcPct val="20000"/>
        </a:spcBef>
        <a:buFont typeface="Arial"/>
        <a:buChar char="–"/>
        <a:defRPr sz="3387" kern="1200">
          <a:solidFill>
            <a:schemeClr val="tx1"/>
          </a:solidFill>
          <a:latin typeface="+mn-lt"/>
          <a:ea typeface="+mn-ea"/>
          <a:cs typeface="+mn-cs"/>
        </a:defRPr>
      </a:lvl2pPr>
      <a:lvl3pPr marL="1372909" indent="-274582" algn="l" defTabSz="549164" rtl="0" eaLnBrk="1" latinLnBrk="0" hangingPunct="1">
        <a:spcBef>
          <a:spcPct val="20000"/>
        </a:spcBef>
        <a:buFont typeface="Arial"/>
        <a:buChar char="•"/>
        <a:defRPr sz="2865" kern="1200">
          <a:solidFill>
            <a:schemeClr val="tx1"/>
          </a:solidFill>
          <a:latin typeface="+mn-lt"/>
          <a:ea typeface="+mn-ea"/>
          <a:cs typeface="+mn-cs"/>
        </a:defRPr>
      </a:lvl3pPr>
      <a:lvl4pPr marL="1922071" indent="-274582" algn="l" defTabSz="549164" rtl="0" eaLnBrk="1" latinLnBrk="0" hangingPunct="1">
        <a:spcBef>
          <a:spcPct val="20000"/>
        </a:spcBef>
        <a:buFont typeface="Arial"/>
        <a:buChar char="–"/>
        <a:defRPr sz="2344" kern="1200">
          <a:solidFill>
            <a:schemeClr val="tx1"/>
          </a:solidFill>
          <a:latin typeface="+mn-lt"/>
          <a:ea typeface="+mn-ea"/>
          <a:cs typeface="+mn-cs"/>
        </a:defRPr>
      </a:lvl4pPr>
      <a:lvl5pPr marL="2471236" indent="-274582" algn="l" defTabSz="549164" rtl="0" eaLnBrk="1" latinLnBrk="0" hangingPunct="1">
        <a:spcBef>
          <a:spcPct val="20000"/>
        </a:spcBef>
        <a:buFont typeface="Arial"/>
        <a:buChar char="»"/>
        <a:defRPr sz="2344" kern="1200">
          <a:solidFill>
            <a:schemeClr val="tx1"/>
          </a:solidFill>
          <a:latin typeface="+mn-lt"/>
          <a:ea typeface="+mn-ea"/>
          <a:cs typeface="+mn-cs"/>
        </a:defRPr>
      </a:lvl5pPr>
      <a:lvl6pPr marL="3020399" indent="-274582" algn="l" defTabSz="549164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6pPr>
      <a:lvl7pPr marL="3569563" indent="-274582" algn="l" defTabSz="549164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7pPr>
      <a:lvl8pPr marL="4118726" indent="-274582" algn="l" defTabSz="549164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8pPr>
      <a:lvl9pPr marL="4667890" indent="-274582" algn="l" defTabSz="549164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1pPr>
      <a:lvl2pPr marL="549164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1098327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3pPr>
      <a:lvl4pPr marL="1647491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4pPr>
      <a:lvl5pPr marL="2196653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5pPr>
      <a:lvl6pPr marL="2745817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6pPr>
      <a:lvl7pPr marL="3294981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7pPr>
      <a:lvl8pPr marL="3844144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8pPr>
      <a:lvl9pPr marL="4393308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toon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460665E-D1B5-4BA4-0615-4CA503E7FC28}"/>
              </a:ext>
            </a:extLst>
          </p:cNvPr>
          <p:cNvSpPr txBox="1"/>
          <p:nvPr/>
        </p:nvSpPr>
        <p:spPr>
          <a:xfrm>
            <a:off x="700334" y="1199213"/>
            <a:ext cx="4141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>
                <a:solidFill>
                  <a:schemeClr val="bg1"/>
                </a:solidFill>
              </a:rPr>
              <a:t>Actividad</a:t>
            </a:r>
          </a:p>
          <a:p>
            <a:endParaRPr lang="es-CO" sz="5400" dirty="0">
              <a:solidFill>
                <a:schemeClr val="bg1"/>
              </a:solidFill>
            </a:endParaRPr>
          </a:p>
          <a:p>
            <a:r>
              <a:rPr lang="es-CO" sz="5400" dirty="0">
                <a:solidFill>
                  <a:schemeClr val="bg1"/>
                </a:solidFill>
              </a:rPr>
              <a:t>Diagrama de Clases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B3CFE1-2327-713A-6D15-69D798E6AF0F}"/>
              </a:ext>
            </a:extLst>
          </p:cNvPr>
          <p:cNvSpPr txBox="1"/>
          <p:nvPr/>
        </p:nvSpPr>
        <p:spPr>
          <a:xfrm>
            <a:off x="5234063" y="6416982"/>
            <a:ext cx="2802699" cy="44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13 de Sep. 2023</a:t>
            </a:r>
          </a:p>
        </p:txBody>
      </p:sp>
    </p:spTree>
    <p:extLst>
      <p:ext uri="{BB962C8B-B14F-4D97-AF65-F5344CB8AC3E}">
        <p14:creationId xmlns:p14="http://schemas.microsoft.com/office/powerpoint/2010/main" val="17993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5FCB15-8E91-65B8-B034-1F91281BAF2A}"/>
              </a:ext>
            </a:extLst>
          </p:cNvPr>
          <p:cNvSpPr txBox="1"/>
          <p:nvPr/>
        </p:nvSpPr>
        <p:spPr>
          <a:xfrm>
            <a:off x="455711" y="563590"/>
            <a:ext cx="1073832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dirty="0"/>
              <a:t>Actividad: </a:t>
            </a:r>
          </a:p>
          <a:p>
            <a:endParaRPr lang="es-419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3200" dirty="0"/>
              <a:t>Nombre: Diseñar video de socialización (Diagrama UML)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3200" dirty="0"/>
              <a:t>Herramienta a usar: </a:t>
            </a:r>
            <a:r>
              <a:rPr lang="es-419" sz="3200" dirty="0">
                <a:hlinkClick r:id="rId2"/>
              </a:rPr>
              <a:t>https://www.powtoon.com</a:t>
            </a:r>
            <a:endParaRPr lang="es-419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3200" dirty="0"/>
              <a:t>Entrega: Enviar enlace público del video por el espacio de la plataforma Moodle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3200" dirty="0"/>
              <a:t>Duración de la actividad: 18:30 – 20:10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3200" dirty="0"/>
              <a:t>Integrantes: Individual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419" sz="3200" dirty="0"/>
              <a:t>Criterios de evaluación: </a:t>
            </a:r>
          </a:p>
          <a:p>
            <a:pPr marL="1133698" lvl="1" indent="-571500">
              <a:buFont typeface="Arial" panose="020B0604020202020204" pitchFamily="34" charset="0"/>
              <a:buChar char="•"/>
            </a:pPr>
            <a:r>
              <a:rPr lang="es-419" sz="3200" dirty="0"/>
              <a:t>Tiempo: 120 – 240 segundos</a:t>
            </a:r>
          </a:p>
          <a:p>
            <a:pPr marL="1133698" lvl="1" indent="-571500">
              <a:buFont typeface="Arial" panose="020B0604020202020204" pitchFamily="34" charset="0"/>
              <a:buChar char="•"/>
            </a:pPr>
            <a:r>
              <a:rPr lang="es-419" sz="3200" dirty="0"/>
              <a:t>Calidad del contenido</a:t>
            </a:r>
          </a:p>
          <a:p>
            <a:pPr marL="1133698" lvl="1" indent="-571500">
              <a:buFont typeface="Arial" panose="020B0604020202020204" pitchFamily="34" charset="0"/>
              <a:buChar char="•"/>
            </a:pPr>
            <a:r>
              <a:rPr lang="es-419" sz="3200" dirty="0"/>
              <a:t>Ortografía </a:t>
            </a:r>
          </a:p>
        </p:txBody>
      </p:sp>
    </p:spTree>
    <p:extLst>
      <p:ext uri="{BB962C8B-B14F-4D97-AF65-F5344CB8AC3E}">
        <p14:creationId xmlns:p14="http://schemas.microsoft.com/office/powerpoint/2010/main" val="388060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5FCB15-8E91-65B8-B034-1F91281BAF2A}"/>
              </a:ext>
            </a:extLst>
          </p:cNvPr>
          <p:cNvSpPr txBox="1"/>
          <p:nvPr/>
        </p:nvSpPr>
        <p:spPr>
          <a:xfrm>
            <a:off x="455711" y="563590"/>
            <a:ext cx="1073832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dirty="0"/>
              <a:t>Descripción de la actividad:</a:t>
            </a:r>
          </a:p>
          <a:p>
            <a:endParaRPr lang="es-419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3200" dirty="0"/>
              <a:t>Socializar Herencia, Agregación, Composición e Implementación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3200" dirty="0"/>
              <a:t>Para cada tema justificar bajo el concepto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3200" dirty="0"/>
              <a:t>Para cada tema planear el respectivo diagrama (Ejemplo)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419" sz="3200" dirty="0"/>
          </a:p>
          <a:p>
            <a:r>
              <a:rPr lang="es-419" sz="3200" dirty="0"/>
              <a:t>Nota: Puede usar un diagramar completo para los cuatro temas o plantearlos de manera individual.</a:t>
            </a:r>
          </a:p>
          <a:p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117435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5FCB15-8E91-65B8-B034-1F91281BAF2A}"/>
              </a:ext>
            </a:extLst>
          </p:cNvPr>
          <p:cNvSpPr txBox="1"/>
          <p:nvPr/>
        </p:nvSpPr>
        <p:spPr>
          <a:xfrm>
            <a:off x="455711" y="563590"/>
            <a:ext cx="107383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00" dirty="0"/>
              <a:t>Bibliografía </a:t>
            </a:r>
          </a:p>
          <a:p>
            <a:endParaRPr lang="es-419" sz="3600" dirty="0"/>
          </a:p>
          <a:p>
            <a:endParaRPr lang="es-419" sz="3600" dirty="0"/>
          </a:p>
          <a:p>
            <a:r>
              <a:rPr lang="es-E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Schmuller</a:t>
            </a:r>
            <a:r>
              <a:rPr lang="es-E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(2000). Aprendiendo UML en 24 horas.</a:t>
            </a:r>
          </a:p>
          <a:p>
            <a:endParaRPr lang="es-ES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s-ES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E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Alberto, A. M. C. (2014). </a:t>
            </a:r>
            <a:r>
              <a:rPr lang="es-E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Modelado UML del generador de código de aplicaciones web TGENP</a:t>
            </a:r>
            <a:r>
              <a:rPr lang="es-E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(Doctoral </a:t>
            </a:r>
            <a:r>
              <a:rPr lang="es-E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dissertation</a:t>
            </a:r>
            <a:r>
              <a:rPr lang="es-E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Universidad del Magdalena).</a:t>
            </a: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3715741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161</Words>
  <Application>Microsoft Office PowerPoint</Application>
  <PresentationFormat>Personalizado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Bello</dc:creator>
  <cp:lastModifiedBy>Jesús Ariel González Bonilla</cp:lastModifiedBy>
  <cp:revision>32</cp:revision>
  <dcterms:created xsi:type="dcterms:W3CDTF">2020-08-21T13:03:05Z</dcterms:created>
  <dcterms:modified xsi:type="dcterms:W3CDTF">2023-10-18T23:13:10Z</dcterms:modified>
</cp:coreProperties>
</file>