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6858000" cx="1219357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1">
          <p15:clr>
            <a:srgbClr val="A4A3A4"/>
          </p15:clr>
        </p15:guide>
        <p15:guide id="2" pos="3842">
          <p15:clr>
            <a:srgbClr val="A4A3A4"/>
          </p15:clr>
        </p15:guide>
      </p15:sldGuideLst>
    </p:ext>
    <p:ext uri="GoogleSlidesCustomDataVersion2">
      <go:slidesCustomData xmlns:go="http://customooxmlschemas.google.com/" r:id="rId15" roundtripDataSignature="AMtx7miieH4EVWVR1QM5LwxPaqGzKsbs2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5558E6F-7E76-4AD0-89AC-486B74DB3DF0}">
  <a:tblStyle styleId="{75558E6F-7E76-4AD0-89AC-486B74DB3DF0}" styleName="Table_0">
    <a:wholeTbl>
      <a:tcTxStyle b="off" i="off">
        <a:font>
          <a:latin typeface="Calibri"/>
          <a:ea typeface="Calibri"/>
          <a:cs typeface="Calibri"/>
        </a:font>
        <a:schemeClr val="dk1"/>
      </a:tcTxStyle>
      <a:tcStyle>
        <a:tcBdr>
          <a:left>
            <a:ln cap="flat" cmpd="sng" w="12700">
              <a:solidFill>
                <a:schemeClr val="accent5"/>
              </a:solidFill>
              <a:prstDash val="solid"/>
              <a:round/>
              <a:headEnd len="sm" w="sm" type="none"/>
              <a:tailEnd len="sm" w="sm" type="none"/>
            </a:ln>
          </a:left>
          <a:right>
            <a:ln cap="flat" cmpd="sng" w="12700">
              <a:solidFill>
                <a:schemeClr val="accent5"/>
              </a:solidFill>
              <a:prstDash val="solid"/>
              <a:round/>
              <a:headEnd len="sm" w="sm" type="none"/>
              <a:tailEnd len="sm" w="sm" type="none"/>
            </a:ln>
          </a:right>
          <a:top>
            <a:ln cap="flat" cmpd="sng" w="12700">
              <a:solidFill>
                <a:schemeClr val="accent5"/>
              </a:solidFill>
              <a:prstDash val="solid"/>
              <a:round/>
              <a:headEnd len="sm" w="sm" type="none"/>
              <a:tailEnd len="sm" w="sm" type="none"/>
            </a:ln>
          </a:top>
          <a:bottom>
            <a:ln cap="flat" cmpd="sng" w="12700">
              <a:solidFill>
                <a:schemeClr val="accent5"/>
              </a:solidFill>
              <a:prstDash val="solid"/>
              <a:round/>
              <a:headEnd len="sm" w="sm" type="none"/>
              <a:tailEnd len="sm" w="sm" type="none"/>
            </a:ln>
          </a:bottom>
          <a:insideH>
            <a:ln cap="flat" cmpd="sng" w="12700">
              <a:solidFill>
                <a:schemeClr val="accent5"/>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E8F1F5"/>
          </a:solidFill>
        </a:fill>
      </a:tcStyle>
    </a:band1H>
    <a:band2H>
      <a:tcTxStyle/>
    </a:band2H>
    <a:band1V>
      <a:tcTxStyle/>
      <a:tcStyle>
        <a:fill>
          <a:solidFill>
            <a:srgbClr val="E8F1F5"/>
          </a:solidFill>
        </a:fill>
      </a:tcStyle>
    </a:band1V>
    <a:band2V>
      <a:tcTxStyle/>
    </a:band2V>
    <a:lastCol>
      <a:tcTxStyle b="on" i="off"/>
    </a:lastCol>
    <a:firstCol>
      <a:tcTxStyle b="on" i="off"/>
    </a:firstCol>
    <a:lastRow>
      <a:tcTxStyle b="on" i="off"/>
      <a:tcStyle>
        <a:tcBdr>
          <a:top>
            <a:ln cap="flat" cmpd="sng" w="50800">
              <a:solidFill>
                <a:schemeClr val="accent5"/>
              </a:solidFill>
              <a:prstDash val="solid"/>
              <a:round/>
              <a:headEnd len="sm" w="sm" type="none"/>
              <a:tailEnd len="sm" w="sm" type="none"/>
            </a:ln>
          </a:top>
        </a:tcBdr>
        <a:fill>
          <a:solidFill>
            <a:schemeClr val="lt1"/>
          </a:solidFill>
        </a:fill>
      </a:tcStyle>
    </a:lastRow>
    <a:seCell>
      <a:tcTxStyle/>
    </a:seCell>
    <a:swCell>
      <a:tcTxStyle/>
    </a:swCell>
    <a:firstRow>
      <a:tcTxStyle b="on" i="off">
        <a:font>
          <a:latin typeface="Calibri"/>
          <a:ea typeface="Calibri"/>
          <a:cs typeface="Calibri"/>
        </a:font>
        <a:schemeClr val="lt1"/>
      </a:tcTxStyle>
      <a:tcStyle>
        <a:fill>
          <a:solidFill>
            <a:schemeClr val="accent5"/>
          </a:solidFill>
        </a:fill>
      </a:tcStyle>
    </a:firstRow>
    <a:neCell>
      <a:tcTxStyle/>
    </a:neCell>
    <a:nwCell>
      <a:tcTxStyle/>
    </a:nwCell>
  </a:tblStyle>
  <a:tblStyle styleId="{24E9B031-C510-4850-B3B4-1D927A4F04BE}"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F1F5"/>
          </a:solidFill>
        </a:fill>
      </a:tcStyle>
    </a:wholeTbl>
    <a:band1H>
      <a:tcTxStyle/>
      <a:tcStyle>
        <a:fill>
          <a:solidFill>
            <a:srgbClr val="CEE2EA"/>
          </a:solidFill>
        </a:fill>
      </a:tcStyle>
    </a:band1H>
    <a:band2H>
      <a:tcTxStyle/>
    </a:band2H>
    <a:band1V>
      <a:tcTxStyle/>
      <a:tcStyle>
        <a:fill>
          <a:solidFill>
            <a:srgbClr val="CEE2EA"/>
          </a:solidFill>
        </a:fill>
      </a:tcStyle>
    </a:band1V>
    <a:band2V>
      <a:tcTxStyle/>
    </a:band2V>
    <a:lastCol>
      <a:tcTxStyle b="on" i="off">
        <a:font>
          <a:latin typeface="Calibri"/>
          <a:ea typeface="Calibri"/>
          <a:cs typeface="Calibri"/>
        </a:font>
        <a:schemeClr val="lt1"/>
      </a:tcTxStyle>
      <a:tcStyle>
        <a:fill>
          <a:solidFill>
            <a:schemeClr val="accent5"/>
          </a:solidFill>
        </a:fill>
      </a:tcStyle>
    </a:lastCol>
    <a:firstCol>
      <a:tcTxStyle b="on" i="off">
        <a:font>
          <a:latin typeface="Calibri"/>
          <a:ea typeface="Calibri"/>
          <a:cs typeface="Calibri"/>
        </a:font>
        <a:schemeClr val="lt1"/>
      </a:tcTxStyle>
      <a:tcStyle>
        <a:fill>
          <a:solidFill>
            <a:schemeClr val="accent5"/>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5"/>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5"/>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1" orient="horz"/>
        <p:guide pos="3842"/>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customschemas.google.com/relationships/presentationmetadata" Target="metadata"/><Relationship Id="rId14"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8" name="Shape 8"/>
        <p:cNvGrpSpPr/>
        <p:nvPr/>
      </p:nvGrpSpPr>
      <p:grpSpPr>
        <a:xfrm>
          <a:off x="0" y="0"/>
          <a:ext cx="0" cy="0"/>
          <a:chOff x="0" y="0"/>
          <a:chExt cx="0" cy="0"/>
        </a:xfrm>
      </p:grpSpPr>
      <p:pic>
        <p:nvPicPr>
          <p:cNvPr id="9" name="Google Shape;9;p10"/>
          <p:cNvPicPr preferRelativeResize="0"/>
          <p:nvPr/>
        </p:nvPicPr>
        <p:blipFill rotWithShape="1">
          <a:blip r:embed="rId2">
            <a:alphaModFix/>
          </a:blip>
          <a:srcRect b="0" l="0" r="0" t="0"/>
          <a:stretch/>
        </p:blipFill>
        <p:spPr>
          <a:xfrm>
            <a:off x="794"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58" name="Shape 58"/>
        <p:cNvGrpSpPr/>
        <p:nvPr/>
      </p:nvGrpSpPr>
      <p:grpSpPr>
        <a:xfrm>
          <a:off x="0" y="0"/>
          <a:ext cx="0" cy="0"/>
          <a:chOff x="0" y="0"/>
          <a:chExt cx="0" cy="0"/>
        </a:xfrm>
      </p:grpSpPr>
      <p:sp>
        <p:nvSpPr>
          <p:cNvPr id="59" name="Google Shape;59;p19"/>
          <p:cNvSpPr txBox="1"/>
          <p:nvPr>
            <p:ph type="title"/>
          </p:nvPr>
        </p:nvSpPr>
        <p:spPr>
          <a:xfrm>
            <a:off x="609681" y="274638"/>
            <a:ext cx="1097423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5340"/>
              <a:buFont typeface="Calibri"/>
              <a:buNone/>
              <a:defRPr b="0" i="0" sz="534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Google Shape;60;p19"/>
          <p:cNvSpPr txBox="1"/>
          <p:nvPr>
            <p:ph idx="1" type="body"/>
          </p:nvPr>
        </p:nvSpPr>
        <p:spPr>
          <a:xfrm rot="5400000">
            <a:off x="3833815" y="-1623933"/>
            <a:ext cx="4525963" cy="10974230"/>
          </a:xfrm>
          <a:prstGeom prst="rect">
            <a:avLst/>
          </a:prstGeom>
          <a:noFill/>
          <a:ln>
            <a:noFill/>
          </a:ln>
        </p:spPr>
        <p:txBody>
          <a:bodyPr anchorCtr="0" anchor="t" bIns="45700" lIns="91425" spcFirstLastPara="1" rIns="91425" wrap="square" tIns="45700">
            <a:noAutofit/>
          </a:bodyPr>
          <a:lstStyle>
            <a:lvl1pPr indent="-476694" lvl="0" marL="457200" marR="0" rtl="0" algn="l">
              <a:spcBef>
                <a:spcPts val="781"/>
              </a:spcBef>
              <a:spcAft>
                <a:spcPts val="0"/>
              </a:spcAft>
              <a:buClr>
                <a:schemeClr val="dk1"/>
              </a:buClr>
              <a:buSzPts val="3907"/>
              <a:buFont typeface="Arial"/>
              <a:buChar char="•"/>
              <a:defRPr b="0" i="0" sz="3907" u="none" cap="none" strike="noStrike">
                <a:solidFill>
                  <a:schemeClr val="dk1"/>
                </a:solidFill>
                <a:latin typeface="Calibri"/>
                <a:ea typeface="Calibri"/>
                <a:cs typeface="Calibri"/>
                <a:sym typeface="Calibri"/>
              </a:defRPr>
            </a:lvl1pPr>
            <a:lvl2pPr indent="-443674" lvl="1" marL="914400" marR="0" rtl="0" algn="l">
              <a:spcBef>
                <a:spcPts val="677"/>
              </a:spcBef>
              <a:spcAft>
                <a:spcPts val="0"/>
              </a:spcAft>
              <a:buClr>
                <a:schemeClr val="dk1"/>
              </a:buClr>
              <a:buSzPts val="3387"/>
              <a:buFont typeface="Arial"/>
              <a:buChar char="–"/>
              <a:defRPr b="0" i="0" sz="3387" u="none" cap="none" strike="noStrike">
                <a:solidFill>
                  <a:schemeClr val="dk1"/>
                </a:solidFill>
                <a:latin typeface="Calibri"/>
                <a:ea typeface="Calibri"/>
                <a:cs typeface="Calibri"/>
                <a:sym typeface="Calibri"/>
              </a:defRPr>
            </a:lvl2pPr>
            <a:lvl3pPr indent="-410527" lvl="2" marL="1371600" marR="0" rtl="0" algn="l">
              <a:spcBef>
                <a:spcPts val="573"/>
              </a:spcBef>
              <a:spcAft>
                <a:spcPts val="0"/>
              </a:spcAft>
              <a:buClr>
                <a:schemeClr val="dk1"/>
              </a:buClr>
              <a:buSzPts val="2865"/>
              <a:buFont typeface="Arial"/>
              <a:buChar char="•"/>
              <a:defRPr b="0" i="0" sz="2865" u="none" cap="none" strike="noStrike">
                <a:solidFill>
                  <a:schemeClr val="dk1"/>
                </a:solidFill>
                <a:latin typeface="Calibri"/>
                <a:ea typeface="Calibri"/>
                <a:cs typeface="Calibri"/>
                <a:sym typeface="Calibri"/>
              </a:defRPr>
            </a:lvl3pPr>
            <a:lvl4pPr indent="-377444" lvl="3" marL="1828800" marR="0" rtl="0" algn="l">
              <a:spcBef>
                <a:spcPts val="469"/>
              </a:spcBef>
              <a:spcAft>
                <a:spcPts val="0"/>
              </a:spcAft>
              <a:buClr>
                <a:schemeClr val="dk1"/>
              </a:buClr>
              <a:buSzPts val="2344"/>
              <a:buFont typeface="Arial"/>
              <a:buChar char="–"/>
              <a:defRPr b="0" i="0" sz="2344" u="none" cap="none" strike="noStrike">
                <a:solidFill>
                  <a:schemeClr val="dk1"/>
                </a:solidFill>
                <a:latin typeface="Calibri"/>
                <a:ea typeface="Calibri"/>
                <a:cs typeface="Calibri"/>
                <a:sym typeface="Calibri"/>
              </a:defRPr>
            </a:lvl4pPr>
            <a:lvl5pPr indent="-377444" lvl="4" marL="2286000" marR="0" rtl="0" algn="l">
              <a:spcBef>
                <a:spcPts val="469"/>
              </a:spcBef>
              <a:spcAft>
                <a:spcPts val="0"/>
              </a:spcAft>
              <a:buClr>
                <a:schemeClr val="dk1"/>
              </a:buClr>
              <a:buSzPts val="2344"/>
              <a:buFont typeface="Arial"/>
              <a:buChar char="»"/>
              <a:defRPr b="0" i="0" sz="2344" u="none" cap="none" strike="noStrike">
                <a:solidFill>
                  <a:schemeClr val="dk1"/>
                </a:solidFill>
                <a:latin typeface="Calibri"/>
                <a:ea typeface="Calibri"/>
                <a:cs typeface="Calibri"/>
                <a:sym typeface="Calibri"/>
              </a:defRPr>
            </a:lvl5pPr>
            <a:lvl6pPr indent="-377444" lvl="5" marL="2743200" marR="0" rtl="0" algn="l">
              <a:spcBef>
                <a:spcPts val="469"/>
              </a:spcBef>
              <a:spcAft>
                <a:spcPts val="0"/>
              </a:spcAft>
              <a:buClr>
                <a:schemeClr val="dk1"/>
              </a:buClr>
              <a:buSzPts val="2344"/>
              <a:buFont typeface="Arial"/>
              <a:buChar char="•"/>
              <a:defRPr b="0" i="0" sz="2344" u="none" cap="none" strike="noStrike">
                <a:solidFill>
                  <a:schemeClr val="dk1"/>
                </a:solidFill>
                <a:latin typeface="Calibri"/>
                <a:ea typeface="Calibri"/>
                <a:cs typeface="Calibri"/>
                <a:sym typeface="Calibri"/>
              </a:defRPr>
            </a:lvl6pPr>
            <a:lvl7pPr indent="-377444" lvl="6" marL="3200400" marR="0" rtl="0" algn="l">
              <a:spcBef>
                <a:spcPts val="469"/>
              </a:spcBef>
              <a:spcAft>
                <a:spcPts val="0"/>
              </a:spcAft>
              <a:buClr>
                <a:schemeClr val="dk1"/>
              </a:buClr>
              <a:buSzPts val="2344"/>
              <a:buFont typeface="Arial"/>
              <a:buChar char="•"/>
              <a:defRPr b="0" i="0" sz="2344" u="none" cap="none" strike="noStrike">
                <a:solidFill>
                  <a:schemeClr val="dk1"/>
                </a:solidFill>
                <a:latin typeface="Calibri"/>
                <a:ea typeface="Calibri"/>
                <a:cs typeface="Calibri"/>
                <a:sym typeface="Calibri"/>
              </a:defRPr>
            </a:lvl7pPr>
            <a:lvl8pPr indent="-377444" lvl="7" marL="3657600" marR="0" rtl="0" algn="l">
              <a:spcBef>
                <a:spcPts val="469"/>
              </a:spcBef>
              <a:spcAft>
                <a:spcPts val="0"/>
              </a:spcAft>
              <a:buClr>
                <a:schemeClr val="dk1"/>
              </a:buClr>
              <a:buSzPts val="2344"/>
              <a:buFont typeface="Arial"/>
              <a:buChar char="•"/>
              <a:defRPr b="0" i="0" sz="2344" u="none" cap="none" strike="noStrike">
                <a:solidFill>
                  <a:schemeClr val="dk1"/>
                </a:solidFill>
                <a:latin typeface="Calibri"/>
                <a:ea typeface="Calibri"/>
                <a:cs typeface="Calibri"/>
                <a:sym typeface="Calibri"/>
              </a:defRPr>
            </a:lvl8pPr>
            <a:lvl9pPr indent="-377444" lvl="8" marL="4114800" marR="0" rtl="0" algn="l">
              <a:spcBef>
                <a:spcPts val="469"/>
              </a:spcBef>
              <a:spcAft>
                <a:spcPts val="0"/>
              </a:spcAft>
              <a:buClr>
                <a:schemeClr val="dk1"/>
              </a:buClr>
              <a:buSzPts val="2344"/>
              <a:buFont typeface="Arial"/>
              <a:buChar char="•"/>
              <a:defRPr b="0" i="0" sz="2344" u="none" cap="none" strike="noStrike">
                <a:solidFill>
                  <a:schemeClr val="dk1"/>
                </a:solidFill>
                <a:latin typeface="Calibri"/>
                <a:ea typeface="Calibri"/>
                <a:cs typeface="Calibri"/>
                <a:sym typeface="Calibri"/>
              </a:defRPr>
            </a:lvl9pPr>
          </a:lstStyle>
          <a:p/>
        </p:txBody>
      </p:sp>
      <p:sp>
        <p:nvSpPr>
          <p:cNvPr id="61" name="Google Shape;61;p19"/>
          <p:cNvSpPr txBox="1"/>
          <p:nvPr>
            <p:ph idx="10" type="dt"/>
          </p:nvPr>
        </p:nvSpPr>
        <p:spPr>
          <a:xfrm>
            <a:off x="609679" y="6356352"/>
            <a:ext cx="2845170" cy="36512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2266">
                <a:solidFill>
                  <a:schemeClr val="dk1"/>
                </a:solidFill>
                <a:latin typeface="Calibri"/>
                <a:ea typeface="Calibri"/>
                <a:cs typeface="Calibri"/>
                <a:sym typeface="Calibri"/>
              </a:defRPr>
            </a:lvl1pPr>
            <a:lvl2pPr lvl="1"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9pPr>
          </a:lstStyle>
          <a:p/>
        </p:txBody>
      </p:sp>
      <p:sp>
        <p:nvSpPr>
          <p:cNvPr id="62" name="Google Shape;62;p19"/>
          <p:cNvSpPr txBox="1"/>
          <p:nvPr>
            <p:ph idx="11" type="ftr"/>
          </p:nvPr>
        </p:nvSpPr>
        <p:spPr>
          <a:xfrm>
            <a:off x="4166144" y="6356352"/>
            <a:ext cx="3861303" cy="36512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2266">
                <a:solidFill>
                  <a:schemeClr val="dk1"/>
                </a:solidFill>
                <a:latin typeface="Calibri"/>
                <a:ea typeface="Calibri"/>
                <a:cs typeface="Calibri"/>
                <a:sym typeface="Calibri"/>
              </a:defRPr>
            </a:lvl1pPr>
            <a:lvl2pPr lvl="1"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9pPr>
          </a:lstStyle>
          <a:p/>
        </p:txBody>
      </p:sp>
      <p:sp>
        <p:nvSpPr>
          <p:cNvPr id="63" name="Google Shape;63;p19"/>
          <p:cNvSpPr txBox="1"/>
          <p:nvPr>
            <p:ph idx="12" type="sldNum"/>
          </p:nvPr>
        </p:nvSpPr>
        <p:spPr>
          <a:xfrm>
            <a:off x="8738739" y="6356352"/>
            <a:ext cx="2845170" cy="36512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2266">
                <a:solidFill>
                  <a:schemeClr val="dk1"/>
                </a:solidFill>
                <a:latin typeface="Calibri"/>
                <a:ea typeface="Calibri"/>
                <a:cs typeface="Calibri"/>
                <a:sym typeface="Calibri"/>
              </a:defRPr>
            </a:lvl1pPr>
            <a:lvl2pPr indent="0" lvl="1" marL="0" marR="0" rtl="0" algn="l">
              <a:spcBef>
                <a:spcPts val="0"/>
              </a:spcBef>
              <a:buNone/>
              <a:defRPr sz="2266">
                <a:solidFill>
                  <a:schemeClr val="dk1"/>
                </a:solidFill>
                <a:latin typeface="Calibri"/>
                <a:ea typeface="Calibri"/>
                <a:cs typeface="Calibri"/>
                <a:sym typeface="Calibri"/>
              </a:defRPr>
            </a:lvl2pPr>
            <a:lvl3pPr indent="0" lvl="2" marL="0" marR="0" rtl="0" algn="l">
              <a:spcBef>
                <a:spcPts val="0"/>
              </a:spcBef>
              <a:buNone/>
              <a:defRPr sz="2266">
                <a:solidFill>
                  <a:schemeClr val="dk1"/>
                </a:solidFill>
                <a:latin typeface="Calibri"/>
                <a:ea typeface="Calibri"/>
                <a:cs typeface="Calibri"/>
                <a:sym typeface="Calibri"/>
              </a:defRPr>
            </a:lvl3pPr>
            <a:lvl4pPr indent="0" lvl="3" marL="0" marR="0" rtl="0" algn="l">
              <a:spcBef>
                <a:spcPts val="0"/>
              </a:spcBef>
              <a:buNone/>
              <a:defRPr sz="2266">
                <a:solidFill>
                  <a:schemeClr val="dk1"/>
                </a:solidFill>
                <a:latin typeface="Calibri"/>
                <a:ea typeface="Calibri"/>
                <a:cs typeface="Calibri"/>
                <a:sym typeface="Calibri"/>
              </a:defRPr>
            </a:lvl4pPr>
            <a:lvl5pPr indent="0" lvl="4" marL="0" marR="0" rtl="0" algn="l">
              <a:spcBef>
                <a:spcPts val="0"/>
              </a:spcBef>
              <a:buNone/>
              <a:defRPr sz="2266">
                <a:solidFill>
                  <a:schemeClr val="dk1"/>
                </a:solidFill>
                <a:latin typeface="Calibri"/>
                <a:ea typeface="Calibri"/>
                <a:cs typeface="Calibri"/>
                <a:sym typeface="Calibri"/>
              </a:defRPr>
            </a:lvl5pPr>
            <a:lvl6pPr indent="0" lvl="5" marL="0" marR="0" rtl="0" algn="l">
              <a:spcBef>
                <a:spcPts val="0"/>
              </a:spcBef>
              <a:buNone/>
              <a:defRPr sz="2266">
                <a:solidFill>
                  <a:schemeClr val="dk1"/>
                </a:solidFill>
                <a:latin typeface="Calibri"/>
                <a:ea typeface="Calibri"/>
                <a:cs typeface="Calibri"/>
                <a:sym typeface="Calibri"/>
              </a:defRPr>
            </a:lvl6pPr>
            <a:lvl7pPr indent="0" lvl="6" marL="0" marR="0" rtl="0" algn="l">
              <a:spcBef>
                <a:spcPts val="0"/>
              </a:spcBef>
              <a:buNone/>
              <a:defRPr sz="2266">
                <a:solidFill>
                  <a:schemeClr val="dk1"/>
                </a:solidFill>
                <a:latin typeface="Calibri"/>
                <a:ea typeface="Calibri"/>
                <a:cs typeface="Calibri"/>
                <a:sym typeface="Calibri"/>
              </a:defRPr>
            </a:lvl7pPr>
            <a:lvl8pPr indent="0" lvl="7" marL="0" marR="0" rtl="0" algn="l">
              <a:spcBef>
                <a:spcPts val="0"/>
              </a:spcBef>
              <a:buNone/>
              <a:defRPr sz="2266">
                <a:solidFill>
                  <a:schemeClr val="dk1"/>
                </a:solidFill>
                <a:latin typeface="Calibri"/>
                <a:ea typeface="Calibri"/>
                <a:cs typeface="Calibri"/>
                <a:sym typeface="Calibri"/>
              </a:defRPr>
            </a:lvl8pPr>
            <a:lvl9pPr indent="0" lvl="8" marL="0" marR="0" rtl="0" algn="l">
              <a:spcBef>
                <a:spcPts val="0"/>
              </a:spcBef>
              <a:buNone/>
              <a:defRPr sz="2266">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4" name="Shape 64"/>
        <p:cNvGrpSpPr/>
        <p:nvPr/>
      </p:nvGrpSpPr>
      <p:grpSpPr>
        <a:xfrm>
          <a:off x="0" y="0"/>
          <a:ext cx="0" cy="0"/>
          <a:chOff x="0" y="0"/>
          <a:chExt cx="0" cy="0"/>
        </a:xfrm>
      </p:grpSpPr>
      <p:sp>
        <p:nvSpPr>
          <p:cNvPr id="65" name="Google Shape;65;p20"/>
          <p:cNvSpPr txBox="1"/>
          <p:nvPr>
            <p:ph type="title"/>
          </p:nvPr>
        </p:nvSpPr>
        <p:spPr>
          <a:xfrm rot="5400000">
            <a:off x="7286368" y="1828622"/>
            <a:ext cx="5851525" cy="2743557"/>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5340"/>
              <a:buFont typeface="Calibri"/>
              <a:buNone/>
              <a:defRPr b="0" i="0" sz="534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6" name="Google Shape;66;p20"/>
          <p:cNvSpPr txBox="1"/>
          <p:nvPr>
            <p:ph idx="1" type="body"/>
          </p:nvPr>
        </p:nvSpPr>
        <p:spPr>
          <a:xfrm rot="5400000">
            <a:off x="1697641" y="-813323"/>
            <a:ext cx="5851525" cy="8027446"/>
          </a:xfrm>
          <a:prstGeom prst="rect">
            <a:avLst/>
          </a:prstGeom>
          <a:noFill/>
          <a:ln>
            <a:noFill/>
          </a:ln>
        </p:spPr>
        <p:txBody>
          <a:bodyPr anchorCtr="0" anchor="t" bIns="45700" lIns="91425" spcFirstLastPara="1" rIns="91425" wrap="square" tIns="45700">
            <a:noAutofit/>
          </a:bodyPr>
          <a:lstStyle>
            <a:lvl1pPr indent="-476694" lvl="0" marL="457200" marR="0" rtl="0" algn="l">
              <a:spcBef>
                <a:spcPts val="781"/>
              </a:spcBef>
              <a:spcAft>
                <a:spcPts val="0"/>
              </a:spcAft>
              <a:buClr>
                <a:schemeClr val="dk1"/>
              </a:buClr>
              <a:buSzPts val="3907"/>
              <a:buFont typeface="Arial"/>
              <a:buChar char="•"/>
              <a:defRPr b="0" i="0" sz="3907" u="none" cap="none" strike="noStrike">
                <a:solidFill>
                  <a:schemeClr val="dk1"/>
                </a:solidFill>
                <a:latin typeface="Calibri"/>
                <a:ea typeface="Calibri"/>
                <a:cs typeface="Calibri"/>
                <a:sym typeface="Calibri"/>
              </a:defRPr>
            </a:lvl1pPr>
            <a:lvl2pPr indent="-443674" lvl="1" marL="914400" marR="0" rtl="0" algn="l">
              <a:spcBef>
                <a:spcPts val="677"/>
              </a:spcBef>
              <a:spcAft>
                <a:spcPts val="0"/>
              </a:spcAft>
              <a:buClr>
                <a:schemeClr val="dk1"/>
              </a:buClr>
              <a:buSzPts val="3387"/>
              <a:buFont typeface="Arial"/>
              <a:buChar char="–"/>
              <a:defRPr b="0" i="0" sz="3387" u="none" cap="none" strike="noStrike">
                <a:solidFill>
                  <a:schemeClr val="dk1"/>
                </a:solidFill>
                <a:latin typeface="Calibri"/>
                <a:ea typeface="Calibri"/>
                <a:cs typeface="Calibri"/>
                <a:sym typeface="Calibri"/>
              </a:defRPr>
            </a:lvl2pPr>
            <a:lvl3pPr indent="-410527" lvl="2" marL="1371600" marR="0" rtl="0" algn="l">
              <a:spcBef>
                <a:spcPts val="573"/>
              </a:spcBef>
              <a:spcAft>
                <a:spcPts val="0"/>
              </a:spcAft>
              <a:buClr>
                <a:schemeClr val="dk1"/>
              </a:buClr>
              <a:buSzPts val="2865"/>
              <a:buFont typeface="Arial"/>
              <a:buChar char="•"/>
              <a:defRPr b="0" i="0" sz="2865" u="none" cap="none" strike="noStrike">
                <a:solidFill>
                  <a:schemeClr val="dk1"/>
                </a:solidFill>
                <a:latin typeface="Calibri"/>
                <a:ea typeface="Calibri"/>
                <a:cs typeface="Calibri"/>
                <a:sym typeface="Calibri"/>
              </a:defRPr>
            </a:lvl3pPr>
            <a:lvl4pPr indent="-377444" lvl="3" marL="1828800" marR="0" rtl="0" algn="l">
              <a:spcBef>
                <a:spcPts val="469"/>
              </a:spcBef>
              <a:spcAft>
                <a:spcPts val="0"/>
              </a:spcAft>
              <a:buClr>
                <a:schemeClr val="dk1"/>
              </a:buClr>
              <a:buSzPts val="2344"/>
              <a:buFont typeface="Arial"/>
              <a:buChar char="–"/>
              <a:defRPr b="0" i="0" sz="2344" u="none" cap="none" strike="noStrike">
                <a:solidFill>
                  <a:schemeClr val="dk1"/>
                </a:solidFill>
                <a:latin typeface="Calibri"/>
                <a:ea typeface="Calibri"/>
                <a:cs typeface="Calibri"/>
                <a:sym typeface="Calibri"/>
              </a:defRPr>
            </a:lvl4pPr>
            <a:lvl5pPr indent="-377444" lvl="4" marL="2286000" marR="0" rtl="0" algn="l">
              <a:spcBef>
                <a:spcPts val="469"/>
              </a:spcBef>
              <a:spcAft>
                <a:spcPts val="0"/>
              </a:spcAft>
              <a:buClr>
                <a:schemeClr val="dk1"/>
              </a:buClr>
              <a:buSzPts val="2344"/>
              <a:buFont typeface="Arial"/>
              <a:buChar char="»"/>
              <a:defRPr b="0" i="0" sz="2344" u="none" cap="none" strike="noStrike">
                <a:solidFill>
                  <a:schemeClr val="dk1"/>
                </a:solidFill>
                <a:latin typeface="Calibri"/>
                <a:ea typeface="Calibri"/>
                <a:cs typeface="Calibri"/>
                <a:sym typeface="Calibri"/>
              </a:defRPr>
            </a:lvl5pPr>
            <a:lvl6pPr indent="-377444" lvl="5" marL="2743200" marR="0" rtl="0" algn="l">
              <a:spcBef>
                <a:spcPts val="469"/>
              </a:spcBef>
              <a:spcAft>
                <a:spcPts val="0"/>
              </a:spcAft>
              <a:buClr>
                <a:schemeClr val="dk1"/>
              </a:buClr>
              <a:buSzPts val="2344"/>
              <a:buFont typeface="Arial"/>
              <a:buChar char="•"/>
              <a:defRPr b="0" i="0" sz="2344" u="none" cap="none" strike="noStrike">
                <a:solidFill>
                  <a:schemeClr val="dk1"/>
                </a:solidFill>
                <a:latin typeface="Calibri"/>
                <a:ea typeface="Calibri"/>
                <a:cs typeface="Calibri"/>
                <a:sym typeface="Calibri"/>
              </a:defRPr>
            </a:lvl6pPr>
            <a:lvl7pPr indent="-377444" lvl="6" marL="3200400" marR="0" rtl="0" algn="l">
              <a:spcBef>
                <a:spcPts val="469"/>
              </a:spcBef>
              <a:spcAft>
                <a:spcPts val="0"/>
              </a:spcAft>
              <a:buClr>
                <a:schemeClr val="dk1"/>
              </a:buClr>
              <a:buSzPts val="2344"/>
              <a:buFont typeface="Arial"/>
              <a:buChar char="•"/>
              <a:defRPr b="0" i="0" sz="2344" u="none" cap="none" strike="noStrike">
                <a:solidFill>
                  <a:schemeClr val="dk1"/>
                </a:solidFill>
                <a:latin typeface="Calibri"/>
                <a:ea typeface="Calibri"/>
                <a:cs typeface="Calibri"/>
                <a:sym typeface="Calibri"/>
              </a:defRPr>
            </a:lvl7pPr>
            <a:lvl8pPr indent="-377444" lvl="7" marL="3657600" marR="0" rtl="0" algn="l">
              <a:spcBef>
                <a:spcPts val="469"/>
              </a:spcBef>
              <a:spcAft>
                <a:spcPts val="0"/>
              </a:spcAft>
              <a:buClr>
                <a:schemeClr val="dk1"/>
              </a:buClr>
              <a:buSzPts val="2344"/>
              <a:buFont typeface="Arial"/>
              <a:buChar char="•"/>
              <a:defRPr b="0" i="0" sz="2344" u="none" cap="none" strike="noStrike">
                <a:solidFill>
                  <a:schemeClr val="dk1"/>
                </a:solidFill>
                <a:latin typeface="Calibri"/>
                <a:ea typeface="Calibri"/>
                <a:cs typeface="Calibri"/>
                <a:sym typeface="Calibri"/>
              </a:defRPr>
            </a:lvl8pPr>
            <a:lvl9pPr indent="-377444" lvl="8" marL="4114800" marR="0" rtl="0" algn="l">
              <a:spcBef>
                <a:spcPts val="469"/>
              </a:spcBef>
              <a:spcAft>
                <a:spcPts val="0"/>
              </a:spcAft>
              <a:buClr>
                <a:schemeClr val="dk1"/>
              </a:buClr>
              <a:buSzPts val="2344"/>
              <a:buFont typeface="Arial"/>
              <a:buChar char="•"/>
              <a:defRPr b="0" i="0" sz="2344" u="none" cap="none" strike="noStrike">
                <a:solidFill>
                  <a:schemeClr val="dk1"/>
                </a:solidFill>
                <a:latin typeface="Calibri"/>
                <a:ea typeface="Calibri"/>
                <a:cs typeface="Calibri"/>
                <a:sym typeface="Calibri"/>
              </a:defRPr>
            </a:lvl9pPr>
          </a:lstStyle>
          <a:p/>
        </p:txBody>
      </p:sp>
      <p:sp>
        <p:nvSpPr>
          <p:cNvPr id="67" name="Google Shape;67;p20"/>
          <p:cNvSpPr txBox="1"/>
          <p:nvPr>
            <p:ph idx="10" type="dt"/>
          </p:nvPr>
        </p:nvSpPr>
        <p:spPr>
          <a:xfrm>
            <a:off x="609679" y="6356352"/>
            <a:ext cx="2845170" cy="36512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2266">
                <a:solidFill>
                  <a:schemeClr val="dk1"/>
                </a:solidFill>
                <a:latin typeface="Calibri"/>
                <a:ea typeface="Calibri"/>
                <a:cs typeface="Calibri"/>
                <a:sym typeface="Calibri"/>
              </a:defRPr>
            </a:lvl1pPr>
            <a:lvl2pPr lvl="1"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9pPr>
          </a:lstStyle>
          <a:p/>
        </p:txBody>
      </p:sp>
      <p:sp>
        <p:nvSpPr>
          <p:cNvPr id="68" name="Google Shape;68;p20"/>
          <p:cNvSpPr txBox="1"/>
          <p:nvPr>
            <p:ph idx="11" type="ftr"/>
          </p:nvPr>
        </p:nvSpPr>
        <p:spPr>
          <a:xfrm>
            <a:off x="4166144" y="6356352"/>
            <a:ext cx="3861303" cy="36512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2266">
                <a:solidFill>
                  <a:schemeClr val="dk1"/>
                </a:solidFill>
                <a:latin typeface="Calibri"/>
                <a:ea typeface="Calibri"/>
                <a:cs typeface="Calibri"/>
                <a:sym typeface="Calibri"/>
              </a:defRPr>
            </a:lvl1pPr>
            <a:lvl2pPr lvl="1"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9pPr>
          </a:lstStyle>
          <a:p/>
        </p:txBody>
      </p:sp>
      <p:sp>
        <p:nvSpPr>
          <p:cNvPr id="69" name="Google Shape;69;p20"/>
          <p:cNvSpPr txBox="1"/>
          <p:nvPr>
            <p:ph idx="12" type="sldNum"/>
          </p:nvPr>
        </p:nvSpPr>
        <p:spPr>
          <a:xfrm>
            <a:off x="8738739" y="6356352"/>
            <a:ext cx="2845170" cy="36512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2266">
                <a:solidFill>
                  <a:schemeClr val="dk1"/>
                </a:solidFill>
                <a:latin typeface="Calibri"/>
                <a:ea typeface="Calibri"/>
                <a:cs typeface="Calibri"/>
                <a:sym typeface="Calibri"/>
              </a:defRPr>
            </a:lvl1pPr>
            <a:lvl2pPr indent="0" lvl="1" marL="0" marR="0" rtl="0" algn="l">
              <a:spcBef>
                <a:spcPts val="0"/>
              </a:spcBef>
              <a:buNone/>
              <a:defRPr sz="2266">
                <a:solidFill>
                  <a:schemeClr val="dk1"/>
                </a:solidFill>
                <a:latin typeface="Calibri"/>
                <a:ea typeface="Calibri"/>
                <a:cs typeface="Calibri"/>
                <a:sym typeface="Calibri"/>
              </a:defRPr>
            </a:lvl2pPr>
            <a:lvl3pPr indent="0" lvl="2" marL="0" marR="0" rtl="0" algn="l">
              <a:spcBef>
                <a:spcPts val="0"/>
              </a:spcBef>
              <a:buNone/>
              <a:defRPr sz="2266">
                <a:solidFill>
                  <a:schemeClr val="dk1"/>
                </a:solidFill>
                <a:latin typeface="Calibri"/>
                <a:ea typeface="Calibri"/>
                <a:cs typeface="Calibri"/>
                <a:sym typeface="Calibri"/>
              </a:defRPr>
            </a:lvl3pPr>
            <a:lvl4pPr indent="0" lvl="3" marL="0" marR="0" rtl="0" algn="l">
              <a:spcBef>
                <a:spcPts val="0"/>
              </a:spcBef>
              <a:buNone/>
              <a:defRPr sz="2266">
                <a:solidFill>
                  <a:schemeClr val="dk1"/>
                </a:solidFill>
                <a:latin typeface="Calibri"/>
                <a:ea typeface="Calibri"/>
                <a:cs typeface="Calibri"/>
                <a:sym typeface="Calibri"/>
              </a:defRPr>
            </a:lvl4pPr>
            <a:lvl5pPr indent="0" lvl="4" marL="0" marR="0" rtl="0" algn="l">
              <a:spcBef>
                <a:spcPts val="0"/>
              </a:spcBef>
              <a:buNone/>
              <a:defRPr sz="2266">
                <a:solidFill>
                  <a:schemeClr val="dk1"/>
                </a:solidFill>
                <a:latin typeface="Calibri"/>
                <a:ea typeface="Calibri"/>
                <a:cs typeface="Calibri"/>
                <a:sym typeface="Calibri"/>
              </a:defRPr>
            </a:lvl5pPr>
            <a:lvl6pPr indent="0" lvl="5" marL="0" marR="0" rtl="0" algn="l">
              <a:spcBef>
                <a:spcPts val="0"/>
              </a:spcBef>
              <a:buNone/>
              <a:defRPr sz="2266">
                <a:solidFill>
                  <a:schemeClr val="dk1"/>
                </a:solidFill>
                <a:latin typeface="Calibri"/>
                <a:ea typeface="Calibri"/>
                <a:cs typeface="Calibri"/>
                <a:sym typeface="Calibri"/>
              </a:defRPr>
            </a:lvl6pPr>
            <a:lvl7pPr indent="0" lvl="6" marL="0" marR="0" rtl="0" algn="l">
              <a:spcBef>
                <a:spcPts val="0"/>
              </a:spcBef>
              <a:buNone/>
              <a:defRPr sz="2266">
                <a:solidFill>
                  <a:schemeClr val="dk1"/>
                </a:solidFill>
                <a:latin typeface="Calibri"/>
                <a:ea typeface="Calibri"/>
                <a:cs typeface="Calibri"/>
                <a:sym typeface="Calibri"/>
              </a:defRPr>
            </a:lvl7pPr>
            <a:lvl8pPr indent="0" lvl="7" marL="0" marR="0" rtl="0" algn="l">
              <a:spcBef>
                <a:spcPts val="0"/>
              </a:spcBef>
              <a:buNone/>
              <a:defRPr sz="2266">
                <a:solidFill>
                  <a:schemeClr val="dk1"/>
                </a:solidFill>
                <a:latin typeface="Calibri"/>
                <a:ea typeface="Calibri"/>
                <a:cs typeface="Calibri"/>
                <a:sym typeface="Calibri"/>
              </a:defRPr>
            </a:lvl8pPr>
            <a:lvl9pPr indent="0" lvl="8" marL="0" marR="0" rtl="0" algn="l">
              <a:spcBef>
                <a:spcPts val="0"/>
              </a:spcBef>
              <a:buNone/>
              <a:defRPr sz="2266">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10" name="Shape 10"/>
        <p:cNvGrpSpPr/>
        <p:nvPr/>
      </p:nvGrpSpPr>
      <p:grpSpPr>
        <a:xfrm>
          <a:off x="0" y="0"/>
          <a:ext cx="0" cy="0"/>
          <a:chOff x="0" y="0"/>
          <a:chExt cx="0" cy="0"/>
        </a:xfrm>
      </p:grpSpPr>
      <p:pic>
        <p:nvPicPr>
          <p:cNvPr id="11" name="Google Shape;11;p11"/>
          <p:cNvPicPr preferRelativeResize="0"/>
          <p:nvPr/>
        </p:nvPicPr>
        <p:blipFill rotWithShape="1">
          <a:blip r:embed="rId2">
            <a:alphaModFix/>
          </a:blip>
          <a:srcRect b="0" l="0" r="0" t="0"/>
          <a:stretch/>
        </p:blipFill>
        <p:spPr>
          <a:xfrm>
            <a:off x="6433" y="0"/>
            <a:ext cx="12180722" cy="6858000"/>
          </a:xfrm>
          <a:prstGeom prst="rect">
            <a:avLst/>
          </a:prstGeom>
          <a:noFill/>
          <a:ln>
            <a:noFill/>
          </a:ln>
        </p:spPr>
      </p:pic>
      <p:pic>
        <p:nvPicPr>
          <p:cNvPr id="12" name="Google Shape;12;p11"/>
          <p:cNvPicPr preferRelativeResize="0"/>
          <p:nvPr/>
        </p:nvPicPr>
        <p:blipFill rotWithShape="1">
          <a:blip r:embed="rId3">
            <a:alphaModFix/>
          </a:blip>
          <a:srcRect b="0" l="0" r="0" t="0"/>
          <a:stretch/>
        </p:blipFill>
        <p:spPr>
          <a:xfrm>
            <a:off x="3261" y="1388"/>
            <a:ext cx="12187066" cy="685522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3" name="Shape 13"/>
        <p:cNvGrpSpPr/>
        <p:nvPr/>
      </p:nvGrpSpPr>
      <p:grpSpPr>
        <a:xfrm>
          <a:off x="0" y="0"/>
          <a:ext cx="0" cy="0"/>
          <a:chOff x="0" y="0"/>
          <a:chExt cx="0" cy="0"/>
        </a:xfrm>
      </p:grpSpPr>
      <p:sp>
        <p:nvSpPr>
          <p:cNvPr id="14" name="Google Shape;14;p12"/>
          <p:cNvSpPr txBox="1"/>
          <p:nvPr>
            <p:ph type="title"/>
          </p:nvPr>
        </p:nvSpPr>
        <p:spPr>
          <a:xfrm>
            <a:off x="963211" y="4406902"/>
            <a:ext cx="10364550" cy="13620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4819"/>
              <a:buFont typeface="Calibri"/>
              <a:buNone/>
              <a:defRPr b="1" i="0" sz="4819"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2"/>
          <p:cNvSpPr txBox="1"/>
          <p:nvPr>
            <p:ph idx="1" type="body"/>
          </p:nvPr>
        </p:nvSpPr>
        <p:spPr>
          <a:xfrm>
            <a:off x="963211" y="2906715"/>
            <a:ext cx="10364550" cy="1500187"/>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69"/>
              </a:spcBef>
              <a:spcAft>
                <a:spcPts val="0"/>
              </a:spcAft>
              <a:buClr>
                <a:srgbClr val="888888"/>
              </a:buClr>
              <a:buSzPts val="2344"/>
              <a:buFont typeface="Arial"/>
              <a:buNone/>
              <a:defRPr b="0" i="0" sz="2344" u="none" cap="none" strike="noStrike">
                <a:solidFill>
                  <a:srgbClr val="888888"/>
                </a:solidFill>
                <a:latin typeface="Calibri"/>
                <a:ea typeface="Calibri"/>
                <a:cs typeface="Calibri"/>
                <a:sym typeface="Calibri"/>
              </a:defRPr>
            </a:lvl1pPr>
            <a:lvl2pPr indent="-228600" lvl="1" marL="914400" marR="0" rtl="0" algn="l">
              <a:spcBef>
                <a:spcPts val="443"/>
              </a:spcBef>
              <a:spcAft>
                <a:spcPts val="0"/>
              </a:spcAft>
              <a:buClr>
                <a:srgbClr val="888888"/>
              </a:buClr>
              <a:buSzPts val="2214"/>
              <a:buFont typeface="Arial"/>
              <a:buNone/>
              <a:defRPr b="0" i="0" sz="2214" u="none" cap="none" strike="noStrike">
                <a:solidFill>
                  <a:srgbClr val="888888"/>
                </a:solidFill>
                <a:latin typeface="Calibri"/>
                <a:ea typeface="Calibri"/>
                <a:cs typeface="Calibri"/>
                <a:sym typeface="Calibri"/>
              </a:defRPr>
            </a:lvl2pPr>
            <a:lvl3pPr indent="-228600" lvl="2" marL="1371600" marR="0" rtl="0" algn="l">
              <a:spcBef>
                <a:spcPts val="391"/>
              </a:spcBef>
              <a:spcAft>
                <a:spcPts val="0"/>
              </a:spcAft>
              <a:buClr>
                <a:srgbClr val="888888"/>
              </a:buClr>
              <a:buSzPts val="1954"/>
              <a:buFont typeface="Arial"/>
              <a:buNone/>
              <a:defRPr b="0" i="0" sz="1954" u="none" cap="none" strike="noStrike">
                <a:solidFill>
                  <a:srgbClr val="888888"/>
                </a:solidFill>
                <a:latin typeface="Calibri"/>
                <a:ea typeface="Calibri"/>
                <a:cs typeface="Calibri"/>
                <a:sym typeface="Calibri"/>
              </a:defRPr>
            </a:lvl3pPr>
            <a:lvl4pPr indent="-228600" lvl="3" marL="1828800" marR="0" rtl="0" algn="l">
              <a:spcBef>
                <a:spcPts val="339"/>
              </a:spcBef>
              <a:spcAft>
                <a:spcPts val="0"/>
              </a:spcAft>
              <a:buClr>
                <a:srgbClr val="888888"/>
              </a:buClr>
              <a:buSzPts val="1693"/>
              <a:buFont typeface="Arial"/>
              <a:buNone/>
              <a:defRPr b="0" i="0" sz="1693" u="none" cap="none" strike="noStrike">
                <a:solidFill>
                  <a:srgbClr val="888888"/>
                </a:solidFill>
                <a:latin typeface="Calibri"/>
                <a:ea typeface="Calibri"/>
                <a:cs typeface="Calibri"/>
                <a:sym typeface="Calibri"/>
              </a:defRPr>
            </a:lvl4pPr>
            <a:lvl5pPr indent="-228600" lvl="4" marL="2286000" marR="0" rtl="0" algn="l">
              <a:spcBef>
                <a:spcPts val="339"/>
              </a:spcBef>
              <a:spcAft>
                <a:spcPts val="0"/>
              </a:spcAft>
              <a:buClr>
                <a:srgbClr val="888888"/>
              </a:buClr>
              <a:buSzPts val="1693"/>
              <a:buFont typeface="Arial"/>
              <a:buNone/>
              <a:defRPr b="0" i="0" sz="1693" u="none" cap="none" strike="noStrike">
                <a:solidFill>
                  <a:srgbClr val="888888"/>
                </a:solidFill>
                <a:latin typeface="Calibri"/>
                <a:ea typeface="Calibri"/>
                <a:cs typeface="Calibri"/>
                <a:sym typeface="Calibri"/>
              </a:defRPr>
            </a:lvl5pPr>
            <a:lvl6pPr indent="-228600" lvl="5" marL="2743200" marR="0" rtl="0" algn="l">
              <a:spcBef>
                <a:spcPts val="339"/>
              </a:spcBef>
              <a:spcAft>
                <a:spcPts val="0"/>
              </a:spcAft>
              <a:buClr>
                <a:srgbClr val="888888"/>
              </a:buClr>
              <a:buSzPts val="1693"/>
              <a:buFont typeface="Arial"/>
              <a:buNone/>
              <a:defRPr b="0" i="0" sz="1693" u="none" cap="none" strike="noStrike">
                <a:solidFill>
                  <a:srgbClr val="888888"/>
                </a:solidFill>
                <a:latin typeface="Calibri"/>
                <a:ea typeface="Calibri"/>
                <a:cs typeface="Calibri"/>
                <a:sym typeface="Calibri"/>
              </a:defRPr>
            </a:lvl6pPr>
            <a:lvl7pPr indent="-228600" lvl="6" marL="3200400" marR="0" rtl="0" algn="l">
              <a:spcBef>
                <a:spcPts val="339"/>
              </a:spcBef>
              <a:spcAft>
                <a:spcPts val="0"/>
              </a:spcAft>
              <a:buClr>
                <a:srgbClr val="888888"/>
              </a:buClr>
              <a:buSzPts val="1693"/>
              <a:buFont typeface="Arial"/>
              <a:buNone/>
              <a:defRPr b="0" i="0" sz="1693" u="none" cap="none" strike="noStrike">
                <a:solidFill>
                  <a:srgbClr val="888888"/>
                </a:solidFill>
                <a:latin typeface="Calibri"/>
                <a:ea typeface="Calibri"/>
                <a:cs typeface="Calibri"/>
                <a:sym typeface="Calibri"/>
              </a:defRPr>
            </a:lvl7pPr>
            <a:lvl8pPr indent="-228600" lvl="7" marL="3657600" marR="0" rtl="0" algn="l">
              <a:spcBef>
                <a:spcPts val="339"/>
              </a:spcBef>
              <a:spcAft>
                <a:spcPts val="0"/>
              </a:spcAft>
              <a:buClr>
                <a:srgbClr val="888888"/>
              </a:buClr>
              <a:buSzPts val="1693"/>
              <a:buFont typeface="Arial"/>
              <a:buNone/>
              <a:defRPr b="0" i="0" sz="1693" u="none" cap="none" strike="noStrike">
                <a:solidFill>
                  <a:srgbClr val="888888"/>
                </a:solidFill>
                <a:latin typeface="Calibri"/>
                <a:ea typeface="Calibri"/>
                <a:cs typeface="Calibri"/>
                <a:sym typeface="Calibri"/>
              </a:defRPr>
            </a:lvl8pPr>
            <a:lvl9pPr indent="-228600" lvl="8" marL="4114800" marR="0" rtl="0" algn="l">
              <a:spcBef>
                <a:spcPts val="339"/>
              </a:spcBef>
              <a:spcAft>
                <a:spcPts val="0"/>
              </a:spcAft>
              <a:buClr>
                <a:srgbClr val="888888"/>
              </a:buClr>
              <a:buSzPts val="1693"/>
              <a:buFont typeface="Arial"/>
              <a:buNone/>
              <a:defRPr b="0" i="0" sz="1693" u="none" cap="none" strike="noStrike">
                <a:solidFill>
                  <a:srgbClr val="888888"/>
                </a:solidFill>
                <a:latin typeface="Calibri"/>
                <a:ea typeface="Calibri"/>
                <a:cs typeface="Calibri"/>
                <a:sym typeface="Calibri"/>
              </a:defRPr>
            </a:lvl9pPr>
          </a:lstStyle>
          <a:p/>
        </p:txBody>
      </p:sp>
      <p:sp>
        <p:nvSpPr>
          <p:cNvPr id="16" name="Google Shape;16;p12"/>
          <p:cNvSpPr txBox="1"/>
          <p:nvPr>
            <p:ph idx="10" type="dt"/>
          </p:nvPr>
        </p:nvSpPr>
        <p:spPr>
          <a:xfrm>
            <a:off x="609679" y="6356352"/>
            <a:ext cx="2845170" cy="36512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2266">
                <a:solidFill>
                  <a:schemeClr val="dk1"/>
                </a:solidFill>
                <a:latin typeface="Calibri"/>
                <a:ea typeface="Calibri"/>
                <a:cs typeface="Calibri"/>
                <a:sym typeface="Calibri"/>
              </a:defRPr>
            </a:lvl1pPr>
            <a:lvl2pPr lvl="1"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9pPr>
          </a:lstStyle>
          <a:p/>
        </p:txBody>
      </p:sp>
      <p:sp>
        <p:nvSpPr>
          <p:cNvPr id="17" name="Google Shape;17;p12"/>
          <p:cNvSpPr txBox="1"/>
          <p:nvPr>
            <p:ph idx="11" type="ftr"/>
          </p:nvPr>
        </p:nvSpPr>
        <p:spPr>
          <a:xfrm>
            <a:off x="4166144" y="6356352"/>
            <a:ext cx="3861303" cy="36512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2266">
                <a:solidFill>
                  <a:schemeClr val="dk1"/>
                </a:solidFill>
                <a:latin typeface="Calibri"/>
                <a:ea typeface="Calibri"/>
                <a:cs typeface="Calibri"/>
                <a:sym typeface="Calibri"/>
              </a:defRPr>
            </a:lvl1pPr>
            <a:lvl2pPr lvl="1"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9pPr>
          </a:lstStyle>
          <a:p/>
        </p:txBody>
      </p:sp>
      <p:sp>
        <p:nvSpPr>
          <p:cNvPr id="18" name="Google Shape;18;p12"/>
          <p:cNvSpPr txBox="1"/>
          <p:nvPr>
            <p:ph idx="12" type="sldNum"/>
          </p:nvPr>
        </p:nvSpPr>
        <p:spPr>
          <a:xfrm>
            <a:off x="8738739" y="6356352"/>
            <a:ext cx="2845170" cy="36512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2266">
                <a:solidFill>
                  <a:schemeClr val="dk1"/>
                </a:solidFill>
                <a:latin typeface="Calibri"/>
                <a:ea typeface="Calibri"/>
                <a:cs typeface="Calibri"/>
                <a:sym typeface="Calibri"/>
              </a:defRPr>
            </a:lvl1pPr>
            <a:lvl2pPr indent="0" lvl="1" marL="0" marR="0" rtl="0" algn="l">
              <a:spcBef>
                <a:spcPts val="0"/>
              </a:spcBef>
              <a:buNone/>
              <a:defRPr sz="2266">
                <a:solidFill>
                  <a:schemeClr val="dk1"/>
                </a:solidFill>
                <a:latin typeface="Calibri"/>
                <a:ea typeface="Calibri"/>
                <a:cs typeface="Calibri"/>
                <a:sym typeface="Calibri"/>
              </a:defRPr>
            </a:lvl2pPr>
            <a:lvl3pPr indent="0" lvl="2" marL="0" marR="0" rtl="0" algn="l">
              <a:spcBef>
                <a:spcPts val="0"/>
              </a:spcBef>
              <a:buNone/>
              <a:defRPr sz="2266">
                <a:solidFill>
                  <a:schemeClr val="dk1"/>
                </a:solidFill>
                <a:latin typeface="Calibri"/>
                <a:ea typeface="Calibri"/>
                <a:cs typeface="Calibri"/>
                <a:sym typeface="Calibri"/>
              </a:defRPr>
            </a:lvl3pPr>
            <a:lvl4pPr indent="0" lvl="3" marL="0" marR="0" rtl="0" algn="l">
              <a:spcBef>
                <a:spcPts val="0"/>
              </a:spcBef>
              <a:buNone/>
              <a:defRPr sz="2266">
                <a:solidFill>
                  <a:schemeClr val="dk1"/>
                </a:solidFill>
                <a:latin typeface="Calibri"/>
                <a:ea typeface="Calibri"/>
                <a:cs typeface="Calibri"/>
                <a:sym typeface="Calibri"/>
              </a:defRPr>
            </a:lvl4pPr>
            <a:lvl5pPr indent="0" lvl="4" marL="0" marR="0" rtl="0" algn="l">
              <a:spcBef>
                <a:spcPts val="0"/>
              </a:spcBef>
              <a:buNone/>
              <a:defRPr sz="2266">
                <a:solidFill>
                  <a:schemeClr val="dk1"/>
                </a:solidFill>
                <a:latin typeface="Calibri"/>
                <a:ea typeface="Calibri"/>
                <a:cs typeface="Calibri"/>
                <a:sym typeface="Calibri"/>
              </a:defRPr>
            </a:lvl5pPr>
            <a:lvl6pPr indent="0" lvl="5" marL="0" marR="0" rtl="0" algn="l">
              <a:spcBef>
                <a:spcPts val="0"/>
              </a:spcBef>
              <a:buNone/>
              <a:defRPr sz="2266">
                <a:solidFill>
                  <a:schemeClr val="dk1"/>
                </a:solidFill>
                <a:latin typeface="Calibri"/>
                <a:ea typeface="Calibri"/>
                <a:cs typeface="Calibri"/>
                <a:sym typeface="Calibri"/>
              </a:defRPr>
            </a:lvl6pPr>
            <a:lvl7pPr indent="0" lvl="6" marL="0" marR="0" rtl="0" algn="l">
              <a:spcBef>
                <a:spcPts val="0"/>
              </a:spcBef>
              <a:buNone/>
              <a:defRPr sz="2266">
                <a:solidFill>
                  <a:schemeClr val="dk1"/>
                </a:solidFill>
                <a:latin typeface="Calibri"/>
                <a:ea typeface="Calibri"/>
                <a:cs typeface="Calibri"/>
                <a:sym typeface="Calibri"/>
              </a:defRPr>
            </a:lvl7pPr>
            <a:lvl8pPr indent="0" lvl="7" marL="0" marR="0" rtl="0" algn="l">
              <a:spcBef>
                <a:spcPts val="0"/>
              </a:spcBef>
              <a:buNone/>
              <a:defRPr sz="2266">
                <a:solidFill>
                  <a:schemeClr val="dk1"/>
                </a:solidFill>
                <a:latin typeface="Calibri"/>
                <a:ea typeface="Calibri"/>
                <a:cs typeface="Calibri"/>
                <a:sym typeface="Calibri"/>
              </a:defRPr>
            </a:lvl8pPr>
            <a:lvl9pPr indent="0" lvl="8" marL="0" marR="0" rtl="0" algn="l">
              <a:spcBef>
                <a:spcPts val="0"/>
              </a:spcBef>
              <a:buNone/>
              <a:defRPr sz="2266">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9" name="Shape 19"/>
        <p:cNvGrpSpPr/>
        <p:nvPr/>
      </p:nvGrpSpPr>
      <p:grpSpPr>
        <a:xfrm>
          <a:off x="0" y="0"/>
          <a:ext cx="0" cy="0"/>
          <a:chOff x="0" y="0"/>
          <a:chExt cx="0" cy="0"/>
        </a:xfrm>
      </p:grpSpPr>
      <p:sp>
        <p:nvSpPr>
          <p:cNvPr id="20" name="Google Shape;20;p13"/>
          <p:cNvSpPr txBox="1"/>
          <p:nvPr>
            <p:ph type="title"/>
          </p:nvPr>
        </p:nvSpPr>
        <p:spPr>
          <a:xfrm>
            <a:off x="609681" y="274638"/>
            <a:ext cx="1097423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5340"/>
              <a:buFont typeface="Calibri"/>
              <a:buNone/>
              <a:defRPr b="0" i="0" sz="534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3"/>
          <p:cNvSpPr txBox="1"/>
          <p:nvPr>
            <p:ph idx="1" type="body"/>
          </p:nvPr>
        </p:nvSpPr>
        <p:spPr>
          <a:xfrm>
            <a:off x="609679" y="1600200"/>
            <a:ext cx="5385501" cy="4525963"/>
          </a:xfrm>
          <a:prstGeom prst="rect">
            <a:avLst/>
          </a:prstGeom>
          <a:noFill/>
          <a:ln>
            <a:noFill/>
          </a:ln>
        </p:spPr>
        <p:txBody>
          <a:bodyPr anchorCtr="0" anchor="t" bIns="45700" lIns="91425" spcFirstLastPara="1" rIns="91425" wrap="square" tIns="45700">
            <a:noAutofit/>
          </a:bodyPr>
          <a:lstStyle>
            <a:lvl1pPr indent="-443674" lvl="0" marL="457200" marR="0" rtl="0" algn="l">
              <a:spcBef>
                <a:spcPts val="677"/>
              </a:spcBef>
              <a:spcAft>
                <a:spcPts val="0"/>
              </a:spcAft>
              <a:buClr>
                <a:schemeClr val="dk1"/>
              </a:buClr>
              <a:buSzPts val="3387"/>
              <a:buFont typeface="Arial"/>
              <a:buChar char="•"/>
              <a:defRPr b="0" i="0" sz="3387" u="none" cap="none" strike="noStrike">
                <a:solidFill>
                  <a:schemeClr val="dk1"/>
                </a:solidFill>
                <a:latin typeface="Calibri"/>
                <a:ea typeface="Calibri"/>
                <a:cs typeface="Calibri"/>
                <a:sym typeface="Calibri"/>
              </a:defRPr>
            </a:lvl1pPr>
            <a:lvl2pPr indent="-410527" lvl="1" marL="914400" marR="0" rtl="0" algn="l">
              <a:spcBef>
                <a:spcPts val="573"/>
              </a:spcBef>
              <a:spcAft>
                <a:spcPts val="0"/>
              </a:spcAft>
              <a:buClr>
                <a:schemeClr val="dk1"/>
              </a:buClr>
              <a:buSzPts val="2865"/>
              <a:buFont typeface="Arial"/>
              <a:buChar char="–"/>
              <a:defRPr b="0" i="0" sz="2865" u="none" cap="none" strike="noStrike">
                <a:solidFill>
                  <a:schemeClr val="dk1"/>
                </a:solidFill>
                <a:latin typeface="Calibri"/>
                <a:ea typeface="Calibri"/>
                <a:cs typeface="Calibri"/>
                <a:sym typeface="Calibri"/>
              </a:defRPr>
            </a:lvl2pPr>
            <a:lvl3pPr indent="-377444" lvl="2" marL="1371600" marR="0" rtl="0" algn="l">
              <a:spcBef>
                <a:spcPts val="469"/>
              </a:spcBef>
              <a:spcAft>
                <a:spcPts val="0"/>
              </a:spcAft>
              <a:buClr>
                <a:schemeClr val="dk1"/>
              </a:buClr>
              <a:buSzPts val="2344"/>
              <a:buFont typeface="Arial"/>
              <a:buChar char="•"/>
              <a:defRPr b="0" i="0" sz="2344" u="none" cap="none" strike="noStrike">
                <a:solidFill>
                  <a:schemeClr val="dk1"/>
                </a:solidFill>
                <a:latin typeface="Calibri"/>
                <a:ea typeface="Calibri"/>
                <a:cs typeface="Calibri"/>
                <a:sym typeface="Calibri"/>
              </a:defRPr>
            </a:lvl3pPr>
            <a:lvl4pPr indent="-369189" lvl="3" marL="1828800" marR="0" rtl="0" algn="l">
              <a:spcBef>
                <a:spcPts val="443"/>
              </a:spcBef>
              <a:spcAft>
                <a:spcPts val="0"/>
              </a:spcAft>
              <a:buClr>
                <a:schemeClr val="dk1"/>
              </a:buClr>
              <a:buSzPts val="2214"/>
              <a:buFont typeface="Arial"/>
              <a:buChar char="–"/>
              <a:defRPr b="0" i="0" sz="2214" u="none" cap="none" strike="noStrike">
                <a:solidFill>
                  <a:schemeClr val="dk1"/>
                </a:solidFill>
                <a:latin typeface="Calibri"/>
                <a:ea typeface="Calibri"/>
                <a:cs typeface="Calibri"/>
                <a:sym typeface="Calibri"/>
              </a:defRPr>
            </a:lvl4pPr>
            <a:lvl5pPr indent="-369189" lvl="4" marL="2286000" marR="0" rtl="0" algn="l">
              <a:spcBef>
                <a:spcPts val="443"/>
              </a:spcBef>
              <a:spcAft>
                <a:spcPts val="0"/>
              </a:spcAft>
              <a:buClr>
                <a:schemeClr val="dk1"/>
              </a:buClr>
              <a:buSzPts val="2214"/>
              <a:buFont typeface="Arial"/>
              <a:buChar char="»"/>
              <a:defRPr b="0" i="0" sz="2214" u="none" cap="none" strike="noStrike">
                <a:solidFill>
                  <a:schemeClr val="dk1"/>
                </a:solidFill>
                <a:latin typeface="Calibri"/>
                <a:ea typeface="Calibri"/>
                <a:cs typeface="Calibri"/>
                <a:sym typeface="Calibri"/>
              </a:defRPr>
            </a:lvl5pPr>
            <a:lvl6pPr indent="-369189" lvl="5" marL="2743200" marR="0" rtl="0" algn="l">
              <a:spcBef>
                <a:spcPts val="443"/>
              </a:spcBef>
              <a:spcAft>
                <a:spcPts val="0"/>
              </a:spcAft>
              <a:buClr>
                <a:schemeClr val="dk1"/>
              </a:buClr>
              <a:buSzPts val="2214"/>
              <a:buFont typeface="Arial"/>
              <a:buChar char="•"/>
              <a:defRPr b="0" i="0" sz="2214" u="none" cap="none" strike="noStrike">
                <a:solidFill>
                  <a:schemeClr val="dk1"/>
                </a:solidFill>
                <a:latin typeface="Calibri"/>
                <a:ea typeface="Calibri"/>
                <a:cs typeface="Calibri"/>
                <a:sym typeface="Calibri"/>
              </a:defRPr>
            </a:lvl6pPr>
            <a:lvl7pPr indent="-369189" lvl="6" marL="3200400" marR="0" rtl="0" algn="l">
              <a:spcBef>
                <a:spcPts val="443"/>
              </a:spcBef>
              <a:spcAft>
                <a:spcPts val="0"/>
              </a:spcAft>
              <a:buClr>
                <a:schemeClr val="dk1"/>
              </a:buClr>
              <a:buSzPts val="2214"/>
              <a:buFont typeface="Arial"/>
              <a:buChar char="•"/>
              <a:defRPr b="0" i="0" sz="2214" u="none" cap="none" strike="noStrike">
                <a:solidFill>
                  <a:schemeClr val="dk1"/>
                </a:solidFill>
                <a:latin typeface="Calibri"/>
                <a:ea typeface="Calibri"/>
                <a:cs typeface="Calibri"/>
                <a:sym typeface="Calibri"/>
              </a:defRPr>
            </a:lvl7pPr>
            <a:lvl8pPr indent="-369189" lvl="7" marL="3657600" marR="0" rtl="0" algn="l">
              <a:spcBef>
                <a:spcPts val="443"/>
              </a:spcBef>
              <a:spcAft>
                <a:spcPts val="0"/>
              </a:spcAft>
              <a:buClr>
                <a:schemeClr val="dk1"/>
              </a:buClr>
              <a:buSzPts val="2214"/>
              <a:buFont typeface="Arial"/>
              <a:buChar char="•"/>
              <a:defRPr b="0" i="0" sz="2214" u="none" cap="none" strike="noStrike">
                <a:solidFill>
                  <a:schemeClr val="dk1"/>
                </a:solidFill>
                <a:latin typeface="Calibri"/>
                <a:ea typeface="Calibri"/>
                <a:cs typeface="Calibri"/>
                <a:sym typeface="Calibri"/>
              </a:defRPr>
            </a:lvl8pPr>
            <a:lvl9pPr indent="-369189" lvl="8" marL="4114800" marR="0" rtl="0" algn="l">
              <a:spcBef>
                <a:spcPts val="443"/>
              </a:spcBef>
              <a:spcAft>
                <a:spcPts val="0"/>
              </a:spcAft>
              <a:buClr>
                <a:schemeClr val="dk1"/>
              </a:buClr>
              <a:buSzPts val="2214"/>
              <a:buFont typeface="Arial"/>
              <a:buChar char="•"/>
              <a:defRPr b="0" i="0" sz="2214" u="none" cap="none" strike="noStrike">
                <a:solidFill>
                  <a:schemeClr val="dk1"/>
                </a:solidFill>
                <a:latin typeface="Calibri"/>
                <a:ea typeface="Calibri"/>
                <a:cs typeface="Calibri"/>
                <a:sym typeface="Calibri"/>
              </a:defRPr>
            </a:lvl9pPr>
          </a:lstStyle>
          <a:p/>
        </p:txBody>
      </p:sp>
      <p:sp>
        <p:nvSpPr>
          <p:cNvPr id="22" name="Google Shape;22;p13"/>
          <p:cNvSpPr txBox="1"/>
          <p:nvPr>
            <p:ph idx="2" type="body"/>
          </p:nvPr>
        </p:nvSpPr>
        <p:spPr>
          <a:xfrm>
            <a:off x="6198409" y="1600200"/>
            <a:ext cx="5385501" cy="4525963"/>
          </a:xfrm>
          <a:prstGeom prst="rect">
            <a:avLst/>
          </a:prstGeom>
          <a:noFill/>
          <a:ln>
            <a:noFill/>
          </a:ln>
        </p:spPr>
        <p:txBody>
          <a:bodyPr anchorCtr="0" anchor="t" bIns="45700" lIns="91425" spcFirstLastPara="1" rIns="91425" wrap="square" tIns="45700">
            <a:noAutofit/>
          </a:bodyPr>
          <a:lstStyle>
            <a:lvl1pPr indent="-443674" lvl="0" marL="457200" marR="0" rtl="0" algn="l">
              <a:spcBef>
                <a:spcPts val="677"/>
              </a:spcBef>
              <a:spcAft>
                <a:spcPts val="0"/>
              </a:spcAft>
              <a:buClr>
                <a:schemeClr val="dk1"/>
              </a:buClr>
              <a:buSzPts val="3387"/>
              <a:buFont typeface="Arial"/>
              <a:buChar char="•"/>
              <a:defRPr b="0" i="0" sz="3387" u="none" cap="none" strike="noStrike">
                <a:solidFill>
                  <a:schemeClr val="dk1"/>
                </a:solidFill>
                <a:latin typeface="Calibri"/>
                <a:ea typeface="Calibri"/>
                <a:cs typeface="Calibri"/>
                <a:sym typeface="Calibri"/>
              </a:defRPr>
            </a:lvl1pPr>
            <a:lvl2pPr indent="-410527" lvl="1" marL="914400" marR="0" rtl="0" algn="l">
              <a:spcBef>
                <a:spcPts val="573"/>
              </a:spcBef>
              <a:spcAft>
                <a:spcPts val="0"/>
              </a:spcAft>
              <a:buClr>
                <a:schemeClr val="dk1"/>
              </a:buClr>
              <a:buSzPts val="2865"/>
              <a:buFont typeface="Arial"/>
              <a:buChar char="–"/>
              <a:defRPr b="0" i="0" sz="2865" u="none" cap="none" strike="noStrike">
                <a:solidFill>
                  <a:schemeClr val="dk1"/>
                </a:solidFill>
                <a:latin typeface="Calibri"/>
                <a:ea typeface="Calibri"/>
                <a:cs typeface="Calibri"/>
                <a:sym typeface="Calibri"/>
              </a:defRPr>
            </a:lvl2pPr>
            <a:lvl3pPr indent="-377444" lvl="2" marL="1371600" marR="0" rtl="0" algn="l">
              <a:spcBef>
                <a:spcPts val="469"/>
              </a:spcBef>
              <a:spcAft>
                <a:spcPts val="0"/>
              </a:spcAft>
              <a:buClr>
                <a:schemeClr val="dk1"/>
              </a:buClr>
              <a:buSzPts val="2344"/>
              <a:buFont typeface="Arial"/>
              <a:buChar char="•"/>
              <a:defRPr b="0" i="0" sz="2344" u="none" cap="none" strike="noStrike">
                <a:solidFill>
                  <a:schemeClr val="dk1"/>
                </a:solidFill>
                <a:latin typeface="Calibri"/>
                <a:ea typeface="Calibri"/>
                <a:cs typeface="Calibri"/>
                <a:sym typeface="Calibri"/>
              </a:defRPr>
            </a:lvl3pPr>
            <a:lvl4pPr indent="-369189" lvl="3" marL="1828800" marR="0" rtl="0" algn="l">
              <a:spcBef>
                <a:spcPts val="443"/>
              </a:spcBef>
              <a:spcAft>
                <a:spcPts val="0"/>
              </a:spcAft>
              <a:buClr>
                <a:schemeClr val="dk1"/>
              </a:buClr>
              <a:buSzPts val="2214"/>
              <a:buFont typeface="Arial"/>
              <a:buChar char="–"/>
              <a:defRPr b="0" i="0" sz="2214" u="none" cap="none" strike="noStrike">
                <a:solidFill>
                  <a:schemeClr val="dk1"/>
                </a:solidFill>
                <a:latin typeface="Calibri"/>
                <a:ea typeface="Calibri"/>
                <a:cs typeface="Calibri"/>
                <a:sym typeface="Calibri"/>
              </a:defRPr>
            </a:lvl4pPr>
            <a:lvl5pPr indent="-369189" lvl="4" marL="2286000" marR="0" rtl="0" algn="l">
              <a:spcBef>
                <a:spcPts val="443"/>
              </a:spcBef>
              <a:spcAft>
                <a:spcPts val="0"/>
              </a:spcAft>
              <a:buClr>
                <a:schemeClr val="dk1"/>
              </a:buClr>
              <a:buSzPts val="2214"/>
              <a:buFont typeface="Arial"/>
              <a:buChar char="»"/>
              <a:defRPr b="0" i="0" sz="2214" u="none" cap="none" strike="noStrike">
                <a:solidFill>
                  <a:schemeClr val="dk1"/>
                </a:solidFill>
                <a:latin typeface="Calibri"/>
                <a:ea typeface="Calibri"/>
                <a:cs typeface="Calibri"/>
                <a:sym typeface="Calibri"/>
              </a:defRPr>
            </a:lvl5pPr>
            <a:lvl6pPr indent="-369189" lvl="5" marL="2743200" marR="0" rtl="0" algn="l">
              <a:spcBef>
                <a:spcPts val="443"/>
              </a:spcBef>
              <a:spcAft>
                <a:spcPts val="0"/>
              </a:spcAft>
              <a:buClr>
                <a:schemeClr val="dk1"/>
              </a:buClr>
              <a:buSzPts val="2214"/>
              <a:buFont typeface="Arial"/>
              <a:buChar char="•"/>
              <a:defRPr b="0" i="0" sz="2214" u="none" cap="none" strike="noStrike">
                <a:solidFill>
                  <a:schemeClr val="dk1"/>
                </a:solidFill>
                <a:latin typeface="Calibri"/>
                <a:ea typeface="Calibri"/>
                <a:cs typeface="Calibri"/>
                <a:sym typeface="Calibri"/>
              </a:defRPr>
            </a:lvl6pPr>
            <a:lvl7pPr indent="-369189" lvl="6" marL="3200400" marR="0" rtl="0" algn="l">
              <a:spcBef>
                <a:spcPts val="443"/>
              </a:spcBef>
              <a:spcAft>
                <a:spcPts val="0"/>
              </a:spcAft>
              <a:buClr>
                <a:schemeClr val="dk1"/>
              </a:buClr>
              <a:buSzPts val="2214"/>
              <a:buFont typeface="Arial"/>
              <a:buChar char="•"/>
              <a:defRPr b="0" i="0" sz="2214" u="none" cap="none" strike="noStrike">
                <a:solidFill>
                  <a:schemeClr val="dk1"/>
                </a:solidFill>
                <a:latin typeface="Calibri"/>
                <a:ea typeface="Calibri"/>
                <a:cs typeface="Calibri"/>
                <a:sym typeface="Calibri"/>
              </a:defRPr>
            </a:lvl7pPr>
            <a:lvl8pPr indent="-369189" lvl="7" marL="3657600" marR="0" rtl="0" algn="l">
              <a:spcBef>
                <a:spcPts val="443"/>
              </a:spcBef>
              <a:spcAft>
                <a:spcPts val="0"/>
              </a:spcAft>
              <a:buClr>
                <a:schemeClr val="dk1"/>
              </a:buClr>
              <a:buSzPts val="2214"/>
              <a:buFont typeface="Arial"/>
              <a:buChar char="•"/>
              <a:defRPr b="0" i="0" sz="2214" u="none" cap="none" strike="noStrike">
                <a:solidFill>
                  <a:schemeClr val="dk1"/>
                </a:solidFill>
                <a:latin typeface="Calibri"/>
                <a:ea typeface="Calibri"/>
                <a:cs typeface="Calibri"/>
                <a:sym typeface="Calibri"/>
              </a:defRPr>
            </a:lvl8pPr>
            <a:lvl9pPr indent="-369189" lvl="8" marL="4114800" marR="0" rtl="0" algn="l">
              <a:spcBef>
                <a:spcPts val="443"/>
              </a:spcBef>
              <a:spcAft>
                <a:spcPts val="0"/>
              </a:spcAft>
              <a:buClr>
                <a:schemeClr val="dk1"/>
              </a:buClr>
              <a:buSzPts val="2214"/>
              <a:buFont typeface="Arial"/>
              <a:buChar char="•"/>
              <a:defRPr b="0" i="0" sz="2214" u="none" cap="none" strike="noStrike">
                <a:solidFill>
                  <a:schemeClr val="dk1"/>
                </a:solidFill>
                <a:latin typeface="Calibri"/>
                <a:ea typeface="Calibri"/>
                <a:cs typeface="Calibri"/>
                <a:sym typeface="Calibri"/>
              </a:defRPr>
            </a:lvl9pPr>
          </a:lstStyle>
          <a:p/>
        </p:txBody>
      </p:sp>
      <p:sp>
        <p:nvSpPr>
          <p:cNvPr id="23" name="Google Shape;23;p13"/>
          <p:cNvSpPr txBox="1"/>
          <p:nvPr>
            <p:ph idx="10" type="dt"/>
          </p:nvPr>
        </p:nvSpPr>
        <p:spPr>
          <a:xfrm>
            <a:off x="609679" y="6356352"/>
            <a:ext cx="2845170" cy="36512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2266">
                <a:solidFill>
                  <a:schemeClr val="dk1"/>
                </a:solidFill>
                <a:latin typeface="Calibri"/>
                <a:ea typeface="Calibri"/>
                <a:cs typeface="Calibri"/>
                <a:sym typeface="Calibri"/>
              </a:defRPr>
            </a:lvl1pPr>
            <a:lvl2pPr lvl="1"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9pPr>
          </a:lstStyle>
          <a:p/>
        </p:txBody>
      </p:sp>
      <p:sp>
        <p:nvSpPr>
          <p:cNvPr id="24" name="Google Shape;24;p13"/>
          <p:cNvSpPr txBox="1"/>
          <p:nvPr>
            <p:ph idx="11" type="ftr"/>
          </p:nvPr>
        </p:nvSpPr>
        <p:spPr>
          <a:xfrm>
            <a:off x="4166144" y="6356352"/>
            <a:ext cx="3861303" cy="36512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2266">
                <a:solidFill>
                  <a:schemeClr val="dk1"/>
                </a:solidFill>
                <a:latin typeface="Calibri"/>
                <a:ea typeface="Calibri"/>
                <a:cs typeface="Calibri"/>
                <a:sym typeface="Calibri"/>
              </a:defRPr>
            </a:lvl1pPr>
            <a:lvl2pPr lvl="1"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9pPr>
          </a:lstStyle>
          <a:p/>
        </p:txBody>
      </p:sp>
      <p:sp>
        <p:nvSpPr>
          <p:cNvPr id="25" name="Google Shape;25;p13"/>
          <p:cNvSpPr txBox="1"/>
          <p:nvPr>
            <p:ph idx="12" type="sldNum"/>
          </p:nvPr>
        </p:nvSpPr>
        <p:spPr>
          <a:xfrm>
            <a:off x="8738739" y="6356352"/>
            <a:ext cx="2845170" cy="36512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2266">
                <a:solidFill>
                  <a:schemeClr val="dk1"/>
                </a:solidFill>
                <a:latin typeface="Calibri"/>
                <a:ea typeface="Calibri"/>
                <a:cs typeface="Calibri"/>
                <a:sym typeface="Calibri"/>
              </a:defRPr>
            </a:lvl1pPr>
            <a:lvl2pPr indent="0" lvl="1" marL="0" marR="0" rtl="0" algn="l">
              <a:spcBef>
                <a:spcPts val="0"/>
              </a:spcBef>
              <a:buNone/>
              <a:defRPr sz="2266">
                <a:solidFill>
                  <a:schemeClr val="dk1"/>
                </a:solidFill>
                <a:latin typeface="Calibri"/>
                <a:ea typeface="Calibri"/>
                <a:cs typeface="Calibri"/>
                <a:sym typeface="Calibri"/>
              </a:defRPr>
            </a:lvl2pPr>
            <a:lvl3pPr indent="0" lvl="2" marL="0" marR="0" rtl="0" algn="l">
              <a:spcBef>
                <a:spcPts val="0"/>
              </a:spcBef>
              <a:buNone/>
              <a:defRPr sz="2266">
                <a:solidFill>
                  <a:schemeClr val="dk1"/>
                </a:solidFill>
                <a:latin typeface="Calibri"/>
                <a:ea typeface="Calibri"/>
                <a:cs typeface="Calibri"/>
                <a:sym typeface="Calibri"/>
              </a:defRPr>
            </a:lvl3pPr>
            <a:lvl4pPr indent="0" lvl="3" marL="0" marR="0" rtl="0" algn="l">
              <a:spcBef>
                <a:spcPts val="0"/>
              </a:spcBef>
              <a:buNone/>
              <a:defRPr sz="2266">
                <a:solidFill>
                  <a:schemeClr val="dk1"/>
                </a:solidFill>
                <a:latin typeface="Calibri"/>
                <a:ea typeface="Calibri"/>
                <a:cs typeface="Calibri"/>
                <a:sym typeface="Calibri"/>
              </a:defRPr>
            </a:lvl4pPr>
            <a:lvl5pPr indent="0" lvl="4" marL="0" marR="0" rtl="0" algn="l">
              <a:spcBef>
                <a:spcPts val="0"/>
              </a:spcBef>
              <a:buNone/>
              <a:defRPr sz="2266">
                <a:solidFill>
                  <a:schemeClr val="dk1"/>
                </a:solidFill>
                <a:latin typeface="Calibri"/>
                <a:ea typeface="Calibri"/>
                <a:cs typeface="Calibri"/>
                <a:sym typeface="Calibri"/>
              </a:defRPr>
            </a:lvl5pPr>
            <a:lvl6pPr indent="0" lvl="5" marL="0" marR="0" rtl="0" algn="l">
              <a:spcBef>
                <a:spcPts val="0"/>
              </a:spcBef>
              <a:buNone/>
              <a:defRPr sz="2266">
                <a:solidFill>
                  <a:schemeClr val="dk1"/>
                </a:solidFill>
                <a:latin typeface="Calibri"/>
                <a:ea typeface="Calibri"/>
                <a:cs typeface="Calibri"/>
                <a:sym typeface="Calibri"/>
              </a:defRPr>
            </a:lvl6pPr>
            <a:lvl7pPr indent="0" lvl="6" marL="0" marR="0" rtl="0" algn="l">
              <a:spcBef>
                <a:spcPts val="0"/>
              </a:spcBef>
              <a:buNone/>
              <a:defRPr sz="2266">
                <a:solidFill>
                  <a:schemeClr val="dk1"/>
                </a:solidFill>
                <a:latin typeface="Calibri"/>
                <a:ea typeface="Calibri"/>
                <a:cs typeface="Calibri"/>
                <a:sym typeface="Calibri"/>
              </a:defRPr>
            </a:lvl7pPr>
            <a:lvl8pPr indent="0" lvl="7" marL="0" marR="0" rtl="0" algn="l">
              <a:spcBef>
                <a:spcPts val="0"/>
              </a:spcBef>
              <a:buNone/>
              <a:defRPr sz="2266">
                <a:solidFill>
                  <a:schemeClr val="dk1"/>
                </a:solidFill>
                <a:latin typeface="Calibri"/>
                <a:ea typeface="Calibri"/>
                <a:cs typeface="Calibri"/>
                <a:sym typeface="Calibri"/>
              </a:defRPr>
            </a:lvl8pPr>
            <a:lvl9pPr indent="0" lvl="8" marL="0" marR="0" rtl="0" algn="l">
              <a:spcBef>
                <a:spcPts val="0"/>
              </a:spcBef>
              <a:buNone/>
              <a:defRPr sz="2266">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26" name="Shape 26"/>
        <p:cNvGrpSpPr/>
        <p:nvPr/>
      </p:nvGrpSpPr>
      <p:grpSpPr>
        <a:xfrm>
          <a:off x="0" y="0"/>
          <a:ext cx="0" cy="0"/>
          <a:chOff x="0" y="0"/>
          <a:chExt cx="0" cy="0"/>
        </a:xfrm>
      </p:grpSpPr>
      <p:sp>
        <p:nvSpPr>
          <p:cNvPr id="27" name="Google Shape;27;p14"/>
          <p:cNvSpPr txBox="1"/>
          <p:nvPr>
            <p:ph type="title"/>
          </p:nvPr>
        </p:nvSpPr>
        <p:spPr>
          <a:xfrm>
            <a:off x="609681" y="274638"/>
            <a:ext cx="1097423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5340"/>
              <a:buFont typeface="Calibri"/>
              <a:buNone/>
              <a:defRPr b="0" i="0" sz="534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 name="Google Shape;28;p14"/>
          <p:cNvSpPr txBox="1"/>
          <p:nvPr>
            <p:ph idx="1" type="body"/>
          </p:nvPr>
        </p:nvSpPr>
        <p:spPr>
          <a:xfrm>
            <a:off x="609679" y="1535113"/>
            <a:ext cx="5387619" cy="639763"/>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573"/>
              </a:spcBef>
              <a:spcAft>
                <a:spcPts val="0"/>
              </a:spcAft>
              <a:buClr>
                <a:schemeClr val="dk1"/>
              </a:buClr>
              <a:buSzPts val="2865"/>
              <a:buFont typeface="Arial"/>
              <a:buNone/>
              <a:defRPr b="1" i="0" sz="2865" u="none" cap="none" strike="noStrike">
                <a:solidFill>
                  <a:schemeClr val="dk1"/>
                </a:solidFill>
                <a:latin typeface="Calibri"/>
                <a:ea typeface="Calibri"/>
                <a:cs typeface="Calibri"/>
                <a:sym typeface="Calibri"/>
              </a:defRPr>
            </a:lvl1pPr>
            <a:lvl2pPr indent="-228600" lvl="1" marL="914400" marR="0" rtl="0" algn="l">
              <a:spcBef>
                <a:spcPts val="469"/>
              </a:spcBef>
              <a:spcAft>
                <a:spcPts val="0"/>
              </a:spcAft>
              <a:buClr>
                <a:schemeClr val="dk1"/>
              </a:buClr>
              <a:buSzPts val="2344"/>
              <a:buFont typeface="Arial"/>
              <a:buNone/>
              <a:defRPr b="1" i="0" sz="2344" u="none" cap="none" strike="noStrike">
                <a:solidFill>
                  <a:schemeClr val="dk1"/>
                </a:solidFill>
                <a:latin typeface="Calibri"/>
                <a:ea typeface="Calibri"/>
                <a:cs typeface="Calibri"/>
                <a:sym typeface="Calibri"/>
              </a:defRPr>
            </a:lvl2pPr>
            <a:lvl3pPr indent="-228600" lvl="2" marL="1371600" marR="0" rtl="0" algn="l">
              <a:spcBef>
                <a:spcPts val="443"/>
              </a:spcBef>
              <a:spcAft>
                <a:spcPts val="0"/>
              </a:spcAft>
              <a:buClr>
                <a:schemeClr val="dk1"/>
              </a:buClr>
              <a:buSzPts val="2214"/>
              <a:buFont typeface="Arial"/>
              <a:buNone/>
              <a:defRPr b="1" i="0" sz="2214" u="none" cap="none" strike="noStrike">
                <a:solidFill>
                  <a:schemeClr val="dk1"/>
                </a:solidFill>
                <a:latin typeface="Calibri"/>
                <a:ea typeface="Calibri"/>
                <a:cs typeface="Calibri"/>
                <a:sym typeface="Calibri"/>
              </a:defRPr>
            </a:lvl3pPr>
            <a:lvl4pPr indent="-228600" lvl="3" marL="1828800" marR="0" rtl="0" algn="l">
              <a:spcBef>
                <a:spcPts val="391"/>
              </a:spcBef>
              <a:spcAft>
                <a:spcPts val="0"/>
              </a:spcAft>
              <a:buClr>
                <a:schemeClr val="dk1"/>
              </a:buClr>
              <a:buSzPts val="1954"/>
              <a:buFont typeface="Arial"/>
              <a:buNone/>
              <a:defRPr b="1" i="0" sz="1954" u="none" cap="none" strike="noStrike">
                <a:solidFill>
                  <a:schemeClr val="dk1"/>
                </a:solidFill>
                <a:latin typeface="Calibri"/>
                <a:ea typeface="Calibri"/>
                <a:cs typeface="Calibri"/>
                <a:sym typeface="Calibri"/>
              </a:defRPr>
            </a:lvl4pPr>
            <a:lvl5pPr indent="-228600" lvl="4" marL="2286000" marR="0" rtl="0" algn="l">
              <a:spcBef>
                <a:spcPts val="391"/>
              </a:spcBef>
              <a:spcAft>
                <a:spcPts val="0"/>
              </a:spcAft>
              <a:buClr>
                <a:schemeClr val="dk1"/>
              </a:buClr>
              <a:buSzPts val="1954"/>
              <a:buFont typeface="Arial"/>
              <a:buNone/>
              <a:defRPr b="1" i="0" sz="1954" u="none" cap="none" strike="noStrike">
                <a:solidFill>
                  <a:schemeClr val="dk1"/>
                </a:solidFill>
                <a:latin typeface="Calibri"/>
                <a:ea typeface="Calibri"/>
                <a:cs typeface="Calibri"/>
                <a:sym typeface="Calibri"/>
              </a:defRPr>
            </a:lvl5pPr>
            <a:lvl6pPr indent="-228600" lvl="5" marL="2743200" marR="0" rtl="0" algn="l">
              <a:spcBef>
                <a:spcPts val="391"/>
              </a:spcBef>
              <a:spcAft>
                <a:spcPts val="0"/>
              </a:spcAft>
              <a:buClr>
                <a:schemeClr val="dk1"/>
              </a:buClr>
              <a:buSzPts val="1954"/>
              <a:buFont typeface="Arial"/>
              <a:buNone/>
              <a:defRPr b="1" i="0" sz="1954" u="none" cap="none" strike="noStrike">
                <a:solidFill>
                  <a:schemeClr val="dk1"/>
                </a:solidFill>
                <a:latin typeface="Calibri"/>
                <a:ea typeface="Calibri"/>
                <a:cs typeface="Calibri"/>
                <a:sym typeface="Calibri"/>
              </a:defRPr>
            </a:lvl6pPr>
            <a:lvl7pPr indent="-228600" lvl="6" marL="3200400" marR="0" rtl="0" algn="l">
              <a:spcBef>
                <a:spcPts val="391"/>
              </a:spcBef>
              <a:spcAft>
                <a:spcPts val="0"/>
              </a:spcAft>
              <a:buClr>
                <a:schemeClr val="dk1"/>
              </a:buClr>
              <a:buSzPts val="1954"/>
              <a:buFont typeface="Arial"/>
              <a:buNone/>
              <a:defRPr b="1" i="0" sz="1954" u="none" cap="none" strike="noStrike">
                <a:solidFill>
                  <a:schemeClr val="dk1"/>
                </a:solidFill>
                <a:latin typeface="Calibri"/>
                <a:ea typeface="Calibri"/>
                <a:cs typeface="Calibri"/>
                <a:sym typeface="Calibri"/>
              </a:defRPr>
            </a:lvl7pPr>
            <a:lvl8pPr indent="-228600" lvl="7" marL="3657600" marR="0" rtl="0" algn="l">
              <a:spcBef>
                <a:spcPts val="391"/>
              </a:spcBef>
              <a:spcAft>
                <a:spcPts val="0"/>
              </a:spcAft>
              <a:buClr>
                <a:schemeClr val="dk1"/>
              </a:buClr>
              <a:buSzPts val="1954"/>
              <a:buFont typeface="Arial"/>
              <a:buNone/>
              <a:defRPr b="1" i="0" sz="1954" u="none" cap="none" strike="noStrike">
                <a:solidFill>
                  <a:schemeClr val="dk1"/>
                </a:solidFill>
                <a:latin typeface="Calibri"/>
                <a:ea typeface="Calibri"/>
                <a:cs typeface="Calibri"/>
                <a:sym typeface="Calibri"/>
              </a:defRPr>
            </a:lvl8pPr>
            <a:lvl9pPr indent="-228600" lvl="8" marL="4114800" marR="0" rtl="0" algn="l">
              <a:spcBef>
                <a:spcPts val="391"/>
              </a:spcBef>
              <a:spcAft>
                <a:spcPts val="0"/>
              </a:spcAft>
              <a:buClr>
                <a:schemeClr val="dk1"/>
              </a:buClr>
              <a:buSzPts val="1954"/>
              <a:buFont typeface="Arial"/>
              <a:buNone/>
              <a:defRPr b="1" i="0" sz="1954" u="none" cap="none" strike="noStrike">
                <a:solidFill>
                  <a:schemeClr val="dk1"/>
                </a:solidFill>
                <a:latin typeface="Calibri"/>
                <a:ea typeface="Calibri"/>
                <a:cs typeface="Calibri"/>
                <a:sym typeface="Calibri"/>
              </a:defRPr>
            </a:lvl9pPr>
          </a:lstStyle>
          <a:p/>
        </p:txBody>
      </p:sp>
      <p:sp>
        <p:nvSpPr>
          <p:cNvPr id="29" name="Google Shape;29;p14"/>
          <p:cNvSpPr txBox="1"/>
          <p:nvPr>
            <p:ph idx="2" type="body"/>
          </p:nvPr>
        </p:nvSpPr>
        <p:spPr>
          <a:xfrm>
            <a:off x="609679" y="2174876"/>
            <a:ext cx="5387619" cy="3951288"/>
          </a:xfrm>
          <a:prstGeom prst="rect">
            <a:avLst/>
          </a:prstGeom>
          <a:noFill/>
          <a:ln>
            <a:noFill/>
          </a:ln>
        </p:spPr>
        <p:txBody>
          <a:bodyPr anchorCtr="0" anchor="t" bIns="45700" lIns="91425" spcFirstLastPara="1" rIns="91425" wrap="square" tIns="45700">
            <a:noAutofit/>
          </a:bodyPr>
          <a:lstStyle>
            <a:lvl1pPr indent="-410527" lvl="0" marL="457200" marR="0" rtl="0" algn="l">
              <a:spcBef>
                <a:spcPts val="573"/>
              </a:spcBef>
              <a:spcAft>
                <a:spcPts val="0"/>
              </a:spcAft>
              <a:buClr>
                <a:schemeClr val="dk1"/>
              </a:buClr>
              <a:buSzPts val="2865"/>
              <a:buFont typeface="Arial"/>
              <a:buChar char="•"/>
              <a:defRPr b="0" i="0" sz="2865" u="none" cap="none" strike="noStrike">
                <a:solidFill>
                  <a:schemeClr val="dk1"/>
                </a:solidFill>
                <a:latin typeface="Calibri"/>
                <a:ea typeface="Calibri"/>
                <a:cs typeface="Calibri"/>
                <a:sym typeface="Calibri"/>
              </a:defRPr>
            </a:lvl1pPr>
            <a:lvl2pPr indent="-377444" lvl="1" marL="914400" marR="0" rtl="0" algn="l">
              <a:spcBef>
                <a:spcPts val="469"/>
              </a:spcBef>
              <a:spcAft>
                <a:spcPts val="0"/>
              </a:spcAft>
              <a:buClr>
                <a:schemeClr val="dk1"/>
              </a:buClr>
              <a:buSzPts val="2344"/>
              <a:buFont typeface="Arial"/>
              <a:buChar char="–"/>
              <a:defRPr b="0" i="0" sz="2344" u="none" cap="none" strike="noStrike">
                <a:solidFill>
                  <a:schemeClr val="dk1"/>
                </a:solidFill>
                <a:latin typeface="Calibri"/>
                <a:ea typeface="Calibri"/>
                <a:cs typeface="Calibri"/>
                <a:sym typeface="Calibri"/>
              </a:defRPr>
            </a:lvl2pPr>
            <a:lvl3pPr indent="-369189" lvl="2" marL="1371600" marR="0" rtl="0" algn="l">
              <a:spcBef>
                <a:spcPts val="443"/>
              </a:spcBef>
              <a:spcAft>
                <a:spcPts val="0"/>
              </a:spcAft>
              <a:buClr>
                <a:schemeClr val="dk1"/>
              </a:buClr>
              <a:buSzPts val="2214"/>
              <a:buFont typeface="Arial"/>
              <a:buChar char="•"/>
              <a:defRPr b="0" i="0" sz="2214" u="none" cap="none" strike="noStrike">
                <a:solidFill>
                  <a:schemeClr val="dk1"/>
                </a:solidFill>
                <a:latin typeface="Calibri"/>
                <a:ea typeface="Calibri"/>
                <a:cs typeface="Calibri"/>
                <a:sym typeface="Calibri"/>
              </a:defRPr>
            </a:lvl3pPr>
            <a:lvl4pPr indent="-352679" lvl="3" marL="1828800" marR="0" rtl="0" algn="l">
              <a:spcBef>
                <a:spcPts val="391"/>
              </a:spcBef>
              <a:spcAft>
                <a:spcPts val="0"/>
              </a:spcAft>
              <a:buClr>
                <a:schemeClr val="dk1"/>
              </a:buClr>
              <a:buSzPts val="1954"/>
              <a:buFont typeface="Arial"/>
              <a:buChar char="–"/>
              <a:defRPr b="0" i="0" sz="1954" u="none" cap="none" strike="noStrike">
                <a:solidFill>
                  <a:schemeClr val="dk1"/>
                </a:solidFill>
                <a:latin typeface="Calibri"/>
                <a:ea typeface="Calibri"/>
                <a:cs typeface="Calibri"/>
                <a:sym typeface="Calibri"/>
              </a:defRPr>
            </a:lvl4pPr>
            <a:lvl5pPr indent="-352679" lvl="4" marL="2286000" marR="0" rtl="0" algn="l">
              <a:spcBef>
                <a:spcPts val="391"/>
              </a:spcBef>
              <a:spcAft>
                <a:spcPts val="0"/>
              </a:spcAft>
              <a:buClr>
                <a:schemeClr val="dk1"/>
              </a:buClr>
              <a:buSzPts val="1954"/>
              <a:buFont typeface="Arial"/>
              <a:buChar char="»"/>
              <a:defRPr b="0" i="0" sz="1954" u="none" cap="none" strike="noStrike">
                <a:solidFill>
                  <a:schemeClr val="dk1"/>
                </a:solidFill>
                <a:latin typeface="Calibri"/>
                <a:ea typeface="Calibri"/>
                <a:cs typeface="Calibri"/>
                <a:sym typeface="Calibri"/>
              </a:defRPr>
            </a:lvl5pPr>
            <a:lvl6pPr indent="-352679" lvl="5" marL="2743200" marR="0" rtl="0" algn="l">
              <a:spcBef>
                <a:spcPts val="391"/>
              </a:spcBef>
              <a:spcAft>
                <a:spcPts val="0"/>
              </a:spcAft>
              <a:buClr>
                <a:schemeClr val="dk1"/>
              </a:buClr>
              <a:buSzPts val="1954"/>
              <a:buFont typeface="Arial"/>
              <a:buChar char="•"/>
              <a:defRPr b="0" i="0" sz="1954" u="none" cap="none" strike="noStrike">
                <a:solidFill>
                  <a:schemeClr val="dk1"/>
                </a:solidFill>
                <a:latin typeface="Calibri"/>
                <a:ea typeface="Calibri"/>
                <a:cs typeface="Calibri"/>
                <a:sym typeface="Calibri"/>
              </a:defRPr>
            </a:lvl6pPr>
            <a:lvl7pPr indent="-352679" lvl="6" marL="3200400" marR="0" rtl="0" algn="l">
              <a:spcBef>
                <a:spcPts val="391"/>
              </a:spcBef>
              <a:spcAft>
                <a:spcPts val="0"/>
              </a:spcAft>
              <a:buClr>
                <a:schemeClr val="dk1"/>
              </a:buClr>
              <a:buSzPts val="1954"/>
              <a:buFont typeface="Arial"/>
              <a:buChar char="•"/>
              <a:defRPr b="0" i="0" sz="1954" u="none" cap="none" strike="noStrike">
                <a:solidFill>
                  <a:schemeClr val="dk1"/>
                </a:solidFill>
                <a:latin typeface="Calibri"/>
                <a:ea typeface="Calibri"/>
                <a:cs typeface="Calibri"/>
                <a:sym typeface="Calibri"/>
              </a:defRPr>
            </a:lvl7pPr>
            <a:lvl8pPr indent="-352678" lvl="7" marL="3657600" marR="0" rtl="0" algn="l">
              <a:spcBef>
                <a:spcPts val="391"/>
              </a:spcBef>
              <a:spcAft>
                <a:spcPts val="0"/>
              </a:spcAft>
              <a:buClr>
                <a:schemeClr val="dk1"/>
              </a:buClr>
              <a:buSzPts val="1954"/>
              <a:buFont typeface="Arial"/>
              <a:buChar char="•"/>
              <a:defRPr b="0" i="0" sz="1954" u="none" cap="none" strike="noStrike">
                <a:solidFill>
                  <a:schemeClr val="dk1"/>
                </a:solidFill>
                <a:latin typeface="Calibri"/>
                <a:ea typeface="Calibri"/>
                <a:cs typeface="Calibri"/>
                <a:sym typeface="Calibri"/>
              </a:defRPr>
            </a:lvl8pPr>
            <a:lvl9pPr indent="-352678" lvl="8" marL="4114800" marR="0" rtl="0" algn="l">
              <a:spcBef>
                <a:spcPts val="391"/>
              </a:spcBef>
              <a:spcAft>
                <a:spcPts val="0"/>
              </a:spcAft>
              <a:buClr>
                <a:schemeClr val="dk1"/>
              </a:buClr>
              <a:buSzPts val="1954"/>
              <a:buFont typeface="Arial"/>
              <a:buChar char="•"/>
              <a:defRPr b="0" i="0" sz="1954" u="none" cap="none" strike="noStrike">
                <a:solidFill>
                  <a:schemeClr val="dk1"/>
                </a:solidFill>
                <a:latin typeface="Calibri"/>
                <a:ea typeface="Calibri"/>
                <a:cs typeface="Calibri"/>
                <a:sym typeface="Calibri"/>
              </a:defRPr>
            </a:lvl9pPr>
          </a:lstStyle>
          <a:p/>
        </p:txBody>
      </p:sp>
      <p:sp>
        <p:nvSpPr>
          <p:cNvPr id="30" name="Google Shape;30;p14"/>
          <p:cNvSpPr txBox="1"/>
          <p:nvPr>
            <p:ph idx="3" type="body"/>
          </p:nvPr>
        </p:nvSpPr>
        <p:spPr>
          <a:xfrm>
            <a:off x="6194176" y="1535113"/>
            <a:ext cx="5389735" cy="639763"/>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573"/>
              </a:spcBef>
              <a:spcAft>
                <a:spcPts val="0"/>
              </a:spcAft>
              <a:buClr>
                <a:schemeClr val="dk1"/>
              </a:buClr>
              <a:buSzPts val="2865"/>
              <a:buFont typeface="Arial"/>
              <a:buNone/>
              <a:defRPr b="1" i="0" sz="2865" u="none" cap="none" strike="noStrike">
                <a:solidFill>
                  <a:schemeClr val="dk1"/>
                </a:solidFill>
                <a:latin typeface="Calibri"/>
                <a:ea typeface="Calibri"/>
                <a:cs typeface="Calibri"/>
                <a:sym typeface="Calibri"/>
              </a:defRPr>
            </a:lvl1pPr>
            <a:lvl2pPr indent="-228600" lvl="1" marL="914400" marR="0" rtl="0" algn="l">
              <a:spcBef>
                <a:spcPts val="469"/>
              </a:spcBef>
              <a:spcAft>
                <a:spcPts val="0"/>
              </a:spcAft>
              <a:buClr>
                <a:schemeClr val="dk1"/>
              </a:buClr>
              <a:buSzPts val="2344"/>
              <a:buFont typeface="Arial"/>
              <a:buNone/>
              <a:defRPr b="1" i="0" sz="2344" u="none" cap="none" strike="noStrike">
                <a:solidFill>
                  <a:schemeClr val="dk1"/>
                </a:solidFill>
                <a:latin typeface="Calibri"/>
                <a:ea typeface="Calibri"/>
                <a:cs typeface="Calibri"/>
                <a:sym typeface="Calibri"/>
              </a:defRPr>
            </a:lvl2pPr>
            <a:lvl3pPr indent="-228600" lvl="2" marL="1371600" marR="0" rtl="0" algn="l">
              <a:spcBef>
                <a:spcPts val="443"/>
              </a:spcBef>
              <a:spcAft>
                <a:spcPts val="0"/>
              </a:spcAft>
              <a:buClr>
                <a:schemeClr val="dk1"/>
              </a:buClr>
              <a:buSzPts val="2214"/>
              <a:buFont typeface="Arial"/>
              <a:buNone/>
              <a:defRPr b="1" i="0" sz="2214" u="none" cap="none" strike="noStrike">
                <a:solidFill>
                  <a:schemeClr val="dk1"/>
                </a:solidFill>
                <a:latin typeface="Calibri"/>
                <a:ea typeface="Calibri"/>
                <a:cs typeface="Calibri"/>
                <a:sym typeface="Calibri"/>
              </a:defRPr>
            </a:lvl3pPr>
            <a:lvl4pPr indent="-228600" lvl="3" marL="1828800" marR="0" rtl="0" algn="l">
              <a:spcBef>
                <a:spcPts val="391"/>
              </a:spcBef>
              <a:spcAft>
                <a:spcPts val="0"/>
              </a:spcAft>
              <a:buClr>
                <a:schemeClr val="dk1"/>
              </a:buClr>
              <a:buSzPts val="1954"/>
              <a:buFont typeface="Arial"/>
              <a:buNone/>
              <a:defRPr b="1" i="0" sz="1954" u="none" cap="none" strike="noStrike">
                <a:solidFill>
                  <a:schemeClr val="dk1"/>
                </a:solidFill>
                <a:latin typeface="Calibri"/>
                <a:ea typeface="Calibri"/>
                <a:cs typeface="Calibri"/>
                <a:sym typeface="Calibri"/>
              </a:defRPr>
            </a:lvl4pPr>
            <a:lvl5pPr indent="-228600" lvl="4" marL="2286000" marR="0" rtl="0" algn="l">
              <a:spcBef>
                <a:spcPts val="391"/>
              </a:spcBef>
              <a:spcAft>
                <a:spcPts val="0"/>
              </a:spcAft>
              <a:buClr>
                <a:schemeClr val="dk1"/>
              </a:buClr>
              <a:buSzPts val="1954"/>
              <a:buFont typeface="Arial"/>
              <a:buNone/>
              <a:defRPr b="1" i="0" sz="1954" u="none" cap="none" strike="noStrike">
                <a:solidFill>
                  <a:schemeClr val="dk1"/>
                </a:solidFill>
                <a:latin typeface="Calibri"/>
                <a:ea typeface="Calibri"/>
                <a:cs typeface="Calibri"/>
                <a:sym typeface="Calibri"/>
              </a:defRPr>
            </a:lvl5pPr>
            <a:lvl6pPr indent="-228600" lvl="5" marL="2743200" marR="0" rtl="0" algn="l">
              <a:spcBef>
                <a:spcPts val="391"/>
              </a:spcBef>
              <a:spcAft>
                <a:spcPts val="0"/>
              </a:spcAft>
              <a:buClr>
                <a:schemeClr val="dk1"/>
              </a:buClr>
              <a:buSzPts val="1954"/>
              <a:buFont typeface="Arial"/>
              <a:buNone/>
              <a:defRPr b="1" i="0" sz="1954" u="none" cap="none" strike="noStrike">
                <a:solidFill>
                  <a:schemeClr val="dk1"/>
                </a:solidFill>
                <a:latin typeface="Calibri"/>
                <a:ea typeface="Calibri"/>
                <a:cs typeface="Calibri"/>
                <a:sym typeface="Calibri"/>
              </a:defRPr>
            </a:lvl6pPr>
            <a:lvl7pPr indent="-228600" lvl="6" marL="3200400" marR="0" rtl="0" algn="l">
              <a:spcBef>
                <a:spcPts val="391"/>
              </a:spcBef>
              <a:spcAft>
                <a:spcPts val="0"/>
              </a:spcAft>
              <a:buClr>
                <a:schemeClr val="dk1"/>
              </a:buClr>
              <a:buSzPts val="1954"/>
              <a:buFont typeface="Arial"/>
              <a:buNone/>
              <a:defRPr b="1" i="0" sz="1954" u="none" cap="none" strike="noStrike">
                <a:solidFill>
                  <a:schemeClr val="dk1"/>
                </a:solidFill>
                <a:latin typeface="Calibri"/>
                <a:ea typeface="Calibri"/>
                <a:cs typeface="Calibri"/>
                <a:sym typeface="Calibri"/>
              </a:defRPr>
            </a:lvl7pPr>
            <a:lvl8pPr indent="-228600" lvl="7" marL="3657600" marR="0" rtl="0" algn="l">
              <a:spcBef>
                <a:spcPts val="391"/>
              </a:spcBef>
              <a:spcAft>
                <a:spcPts val="0"/>
              </a:spcAft>
              <a:buClr>
                <a:schemeClr val="dk1"/>
              </a:buClr>
              <a:buSzPts val="1954"/>
              <a:buFont typeface="Arial"/>
              <a:buNone/>
              <a:defRPr b="1" i="0" sz="1954" u="none" cap="none" strike="noStrike">
                <a:solidFill>
                  <a:schemeClr val="dk1"/>
                </a:solidFill>
                <a:latin typeface="Calibri"/>
                <a:ea typeface="Calibri"/>
                <a:cs typeface="Calibri"/>
                <a:sym typeface="Calibri"/>
              </a:defRPr>
            </a:lvl8pPr>
            <a:lvl9pPr indent="-228600" lvl="8" marL="4114800" marR="0" rtl="0" algn="l">
              <a:spcBef>
                <a:spcPts val="391"/>
              </a:spcBef>
              <a:spcAft>
                <a:spcPts val="0"/>
              </a:spcAft>
              <a:buClr>
                <a:schemeClr val="dk1"/>
              </a:buClr>
              <a:buSzPts val="1954"/>
              <a:buFont typeface="Arial"/>
              <a:buNone/>
              <a:defRPr b="1" i="0" sz="1954" u="none" cap="none" strike="noStrike">
                <a:solidFill>
                  <a:schemeClr val="dk1"/>
                </a:solidFill>
                <a:latin typeface="Calibri"/>
                <a:ea typeface="Calibri"/>
                <a:cs typeface="Calibri"/>
                <a:sym typeface="Calibri"/>
              </a:defRPr>
            </a:lvl9pPr>
          </a:lstStyle>
          <a:p/>
        </p:txBody>
      </p:sp>
      <p:sp>
        <p:nvSpPr>
          <p:cNvPr id="31" name="Google Shape;31;p14"/>
          <p:cNvSpPr txBox="1"/>
          <p:nvPr>
            <p:ph idx="4" type="body"/>
          </p:nvPr>
        </p:nvSpPr>
        <p:spPr>
          <a:xfrm>
            <a:off x="6194176" y="2174876"/>
            <a:ext cx="5389735" cy="3951288"/>
          </a:xfrm>
          <a:prstGeom prst="rect">
            <a:avLst/>
          </a:prstGeom>
          <a:noFill/>
          <a:ln>
            <a:noFill/>
          </a:ln>
        </p:spPr>
        <p:txBody>
          <a:bodyPr anchorCtr="0" anchor="t" bIns="45700" lIns="91425" spcFirstLastPara="1" rIns="91425" wrap="square" tIns="45700">
            <a:noAutofit/>
          </a:bodyPr>
          <a:lstStyle>
            <a:lvl1pPr indent="-410527" lvl="0" marL="457200" marR="0" rtl="0" algn="l">
              <a:spcBef>
                <a:spcPts val="573"/>
              </a:spcBef>
              <a:spcAft>
                <a:spcPts val="0"/>
              </a:spcAft>
              <a:buClr>
                <a:schemeClr val="dk1"/>
              </a:buClr>
              <a:buSzPts val="2865"/>
              <a:buFont typeface="Arial"/>
              <a:buChar char="•"/>
              <a:defRPr b="0" i="0" sz="2865" u="none" cap="none" strike="noStrike">
                <a:solidFill>
                  <a:schemeClr val="dk1"/>
                </a:solidFill>
                <a:latin typeface="Calibri"/>
                <a:ea typeface="Calibri"/>
                <a:cs typeface="Calibri"/>
                <a:sym typeface="Calibri"/>
              </a:defRPr>
            </a:lvl1pPr>
            <a:lvl2pPr indent="-377444" lvl="1" marL="914400" marR="0" rtl="0" algn="l">
              <a:spcBef>
                <a:spcPts val="469"/>
              </a:spcBef>
              <a:spcAft>
                <a:spcPts val="0"/>
              </a:spcAft>
              <a:buClr>
                <a:schemeClr val="dk1"/>
              </a:buClr>
              <a:buSzPts val="2344"/>
              <a:buFont typeface="Arial"/>
              <a:buChar char="–"/>
              <a:defRPr b="0" i="0" sz="2344" u="none" cap="none" strike="noStrike">
                <a:solidFill>
                  <a:schemeClr val="dk1"/>
                </a:solidFill>
                <a:latin typeface="Calibri"/>
                <a:ea typeface="Calibri"/>
                <a:cs typeface="Calibri"/>
                <a:sym typeface="Calibri"/>
              </a:defRPr>
            </a:lvl2pPr>
            <a:lvl3pPr indent="-369189" lvl="2" marL="1371600" marR="0" rtl="0" algn="l">
              <a:spcBef>
                <a:spcPts val="443"/>
              </a:spcBef>
              <a:spcAft>
                <a:spcPts val="0"/>
              </a:spcAft>
              <a:buClr>
                <a:schemeClr val="dk1"/>
              </a:buClr>
              <a:buSzPts val="2214"/>
              <a:buFont typeface="Arial"/>
              <a:buChar char="•"/>
              <a:defRPr b="0" i="0" sz="2214" u="none" cap="none" strike="noStrike">
                <a:solidFill>
                  <a:schemeClr val="dk1"/>
                </a:solidFill>
                <a:latin typeface="Calibri"/>
                <a:ea typeface="Calibri"/>
                <a:cs typeface="Calibri"/>
                <a:sym typeface="Calibri"/>
              </a:defRPr>
            </a:lvl3pPr>
            <a:lvl4pPr indent="-352679" lvl="3" marL="1828800" marR="0" rtl="0" algn="l">
              <a:spcBef>
                <a:spcPts val="391"/>
              </a:spcBef>
              <a:spcAft>
                <a:spcPts val="0"/>
              </a:spcAft>
              <a:buClr>
                <a:schemeClr val="dk1"/>
              </a:buClr>
              <a:buSzPts val="1954"/>
              <a:buFont typeface="Arial"/>
              <a:buChar char="–"/>
              <a:defRPr b="0" i="0" sz="1954" u="none" cap="none" strike="noStrike">
                <a:solidFill>
                  <a:schemeClr val="dk1"/>
                </a:solidFill>
                <a:latin typeface="Calibri"/>
                <a:ea typeface="Calibri"/>
                <a:cs typeface="Calibri"/>
                <a:sym typeface="Calibri"/>
              </a:defRPr>
            </a:lvl4pPr>
            <a:lvl5pPr indent="-352679" lvl="4" marL="2286000" marR="0" rtl="0" algn="l">
              <a:spcBef>
                <a:spcPts val="391"/>
              </a:spcBef>
              <a:spcAft>
                <a:spcPts val="0"/>
              </a:spcAft>
              <a:buClr>
                <a:schemeClr val="dk1"/>
              </a:buClr>
              <a:buSzPts val="1954"/>
              <a:buFont typeface="Arial"/>
              <a:buChar char="»"/>
              <a:defRPr b="0" i="0" sz="1954" u="none" cap="none" strike="noStrike">
                <a:solidFill>
                  <a:schemeClr val="dk1"/>
                </a:solidFill>
                <a:latin typeface="Calibri"/>
                <a:ea typeface="Calibri"/>
                <a:cs typeface="Calibri"/>
                <a:sym typeface="Calibri"/>
              </a:defRPr>
            </a:lvl5pPr>
            <a:lvl6pPr indent="-352679" lvl="5" marL="2743200" marR="0" rtl="0" algn="l">
              <a:spcBef>
                <a:spcPts val="391"/>
              </a:spcBef>
              <a:spcAft>
                <a:spcPts val="0"/>
              </a:spcAft>
              <a:buClr>
                <a:schemeClr val="dk1"/>
              </a:buClr>
              <a:buSzPts val="1954"/>
              <a:buFont typeface="Arial"/>
              <a:buChar char="•"/>
              <a:defRPr b="0" i="0" sz="1954" u="none" cap="none" strike="noStrike">
                <a:solidFill>
                  <a:schemeClr val="dk1"/>
                </a:solidFill>
                <a:latin typeface="Calibri"/>
                <a:ea typeface="Calibri"/>
                <a:cs typeface="Calibri"/>
                <a:sym typeface="Calibri"/>
              </a:defRPr>
            </a:lvl6pPr>
            <a:lvl7pPr indent="-352679" lvl="6" marL="3200400" marR="0" rtl="0" algn="l">
              <a:spcBef>
                <a:spcPts val="391"/>
              </a:spcBef>
              <a:spcAft>
                <a:spcPts val="0"/>
              </a:spcAft>
              <a:buClr>
                <a:schemeClr val="dk1"/>
              </a:buClr>
              <a:buSzPts val="1954"/>
              <a:buFont typeface="Arial"/>
              <a:buChar char="•"/>
              <a:defRPr b="0" i="0" sz="1954" u="none" cap="none" strike="noStrike">
                <a:solidFill>
                  <a:schemeClr val="dk1"/>
                </a:solidFill>
                <a:latin typeface="Calibri"/>
                <a:ea typeface="Calibri"/>
                <a:cs typeface="Calibri"/>
                <a:sym typeface="Calibri"/>
              </a:defRPr>
            </a:lvl7pPr>
            <a:lvl8pPr indent="-352678" lvl="7" marL="3657600" marR="0" rtl="0" algn="l">
              <a:spcBef>
                <a:spcPts val="391"/>
              </a:spcBef>
              <a:spcAft>
                <a:spcPts val="0"/>
              </a:spcAft>
              <a:buClr>
                <a:schemeClr val="dk1"/>
              </a:buClr>
              <a:buSzPts val="1954"/>
              <a:buFont typeface="Arial"/>
              <a:buChar char="•"/>
              <a:defRPr b="0" i="0" sz="1954" u="none" cap="none" strike="noStrike">
                <a:solidFill>
                  <a:schemeClr val="dk1"/>
                </a:solidFill>
                <a:latin typeface="Calibri"/>
                <a:ea typeface="Calibri"/>
                <a:cs typeface="Calibri"/>
                <a:sym typeface="Calibri"/>
              </a:defRPr>
            </a:lvl8pPr>
            <a:lvl9pPr indent="-352678" lvl="8" marL="4114800" marR="0" rtl="0" algn="l">
              <a:spcBef>
                <a:spcPts val="391"/>
              </a:spcBef>
              <a:spcAft>
                <a:spcPts val="0"/>
              </a:spcAft>
              <a:buClr>
                <a:schemeClr val="dk1"/>
              </a:buClr>
              <a:buSzPts val="1954"/>
              <a:buFont typeface="Arial"/>
              <a:buChar char="•"/>
              <a:defRPr b="0" i="0" sz="1954" u="none" cap="none" strike="noStrike">
                <a:solidFill>
                  <a:schemeClr val="dk1"/>
                </a:solidFill>
                <a:latin typeface="Calibri"/>
                <a:ea typeface="Calibri"/>
                <a:cs typeface="Calibri"/>
                <a:sym typeface="Calibri"/>
              </a:defRPr>
            </a:lvl9pPr>
          </a:lstStyle>
          <a:p/>
        </p:txBody>
      </p:sp>
      <p:sp>
        <p:nvSpPr>
          <p:cNvPr id="32" name="Google Shape;32;p14"/>
          <p:cNvSpPr txBox="1"/>
          <p:nvPr>
            <p:ph idx="10" type="dt"/>
          </p:nvPr>
        </p:nvSpPr>
        <p:spPr>
          <a:xfrm>
            <a:off x="609679" y="6356352"/>
            <a:ext cx="2845170" cy="36512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2266">
                <a:solidFill>
                  <a:schemeClr val="dk1"/>
                </a:solidFill>
                <a:latin typeface="Calibri"/>
                <a:ea typeface="Calibri"/>
                <a:cs typeface="Calibri"/>
                <a:sym typeface="Calibri"/>
              </a:defRPr>
            </a:lvl1pPr>
            <a:lvl2pPr lvl="1"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9pPr>
          </a:lstStyle>
          <a:p/>
        </p:txBody>
      </p:sp>
      <p:sp>
        <p:nvSpPr>
          <p:cNvPr id="33" name="Google Shape;33;p14"/>
          <p:cNvSpPr txBox="1"/>
          <p:nvPr>
            <p:ph idx="11" type="ftr"/>
          </p:nvPr>
        </p:nvSpPr>
        <p:spPr>
          <a:xfrm>
            <a:off x="4166144" y="6356352"/>
            <a:ext cx="3861303" cy="36512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2266">
                <a:solidFill>
                  <a:schemeClr val="dk1"/>
                </a:solidFill>
                <a:latin typeface="Calibri"/>
                <a:ea typeface="Calibri"/>
                <a:cs typeface="Calibri"/>
                <a:sym typeface="Calibri"/>
              </a:defRPr>
            </a:lvl1pPr>
            <a:lvl2pPr lvl="1"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9pPr>
          </a:lstStyle>
          <a:p/>
        </p:txBody>
      </p:sp>
      <p:sp>
        <p:nvSpPr>
          <p:cNvPr id="34" name="Google Shape;34;p14"/>
          <p:cNvSpPr txBox="1"/>
          <p:nvPr>
            <p:ph idx="12" type="sldNum"/>
          </p:nvPr>
        </p:nvSpPr>
        <p:spPr>
          <a:xfrm>
            <a:off x="8738739" y="6356352"/>
            <a:ext cx="2845170" cy="36512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2266">
                <a:solidFill>
                  <a:schemeClr val="dk1"/>
                </a:solidFill>
                <a:latin typeface="Calibri"/>
                <a:ea typeface="Calibri"/>
                <a:cs typeface="Calibri"/>
                <a:sym typeface="Calibri"/>
              </a:defRPr>
            </a:lvl1pPr>
            <a:lvl2pPr indent="0" lvl="1" marL="0" marR="0" rtl="0" algn="l">
              <a:spcBef>
                <a:spcPts val="0"/>
              </a:spcBef>
              <a:buNone/>
              <a:defRPr sz="2266">
                <a:solidFill>
                  <a:schemeClr val="dk1"/>
                </a:solidFill>
                <a:latin typeface="Calibri"/>
                <a:ea typeface="Calibri"/>
                <a:cs typeface="Calibri"/>
                <a:sym typeface="Calibri"/>
              </a:defRPr>
            </a:lvl2pPr>
            <a:lvl3pPr indent="0" lvl="2" marL="0" marR="0" rtl="0" algn="l">
              <a:spcBef>
                <a:spcPts val="0"/>
              </a:spcBef>
              <a:buNone/>
              <a:defRPr sz="2266">
                <a:solidFill>
                  <a:schemeClr val="dk1"/>
                </a:solidFill>
                <a:latin typeface="Calibri"/>
                <a:ea typeface="Calibri"/>
                <a:cs typeface="Calibri"/>
                <a:sym typeface="Calibri"/>
              </a:defRPr>
            </a:lvl3pPr>
            <a:lvl4pPr indent="0" lvl="3" marL="0" marR="0" rtl="0" algn="l">
              <a:spcBef>
                <a:spcPts val="0"/>
              </a:spcBef>
              <a:buNone/>
              <a:defRPr sz="2266">
                <a:solidFill>
                  <a:schemeClr val="dk1"/>
                </a:solidFill>
                <a:latin typeface="Calibri"/>
                <a:ea typeface="Calibri"/>
                <a:cs typeface="Calibri"/>
                <a:sym typeface="Calibri"/>
              </a:defRPr>
            </a:lvl4pPr>
            <a:lvl5pPr indent="0" lvl="4" marL="0" marR="0" rtl="0" algn="l">
              <a:spcBef>
                <a:spcPts val="0"/>
              </a:spcBef>
              <a:buNone/>
              <a:defRPr sz="2266">
                <a:solidFill>
                  <a:schemeClr val="dk1"/>
                </a:solidFill>
                <a:latin typeface="Calibri"/>
                <a:ea typeface="Calibri"/>
                <a:cs typeface="Calibri"/>
                <a:sym typeface="Calibri"/>
              </a:defRPr>
            </a:lvl5pPr>
            <a:lvl6pPr indent="0" lvl="5" marL="0" marR="0" rtl="0" algn="l">
              <a:spcBef>
                <a:spcPts val="0"/>
              </a:spcBef>
              <a:buNone/>
              <a:defRPr sz="2266">
                <a:solidFill>
                  <a:schemeClr val="dk1"/>
                </a:solidFill>
                <a:latin typeface="Calibri"/>
                <a:ea typeface="Calibri"/>
                <a:cs typeface="Calibri"/>
                <a:sym typeface="Calibri"/>
              </a:defRPr>
            </a:lvl6pPr>
            <a:lvl7pPr indent="0" lvl="6" marL="0" marR="0" rtl="0" algn="l">
              <a:spcBef>
                <a:spcPts val="0"/>
              </a:spcBef>
              <a:buNone/>
              <a:defRPr sz="2266">
                <a:solidFill>
                  <a:schemeClr val="dk1"/>
                </a:solidFill>
                <a:latin typeface="Calibri"/>
                <a:ea typeface="Calibri"/>
                <a:cs typeface="Calibri"/>
                <a:sym typeface="Calibri"/>
              </a:defRPr>
            </a:lvl7pPr>
            <a:lvl8pPr indent="0" lvl="7" marL="0" marR="0" rtl="0" algn="l">
              <a:spcBef>
                <a:spcPts val="0"/>
              </a:spcBef>
              <a:buNone/>
              <a:defRPr sz="2266">
                <a:solidFill>
                  <a:schemeClr val="dk1"/>
                </a:solidFill>
                <a:latin typeface="Calibri"/>
                <a:ea typeface="Calibri"/>
                <a:cs typeface="Calibri"/>
                <a:sym typeface="Calibri"/>
              </a:defRPr>
            </a:lvl8pPr>
            <a:lvl9pPr indent="0" lvl="8" marL="0" marR="0" rtl="0" algn="l">
              <a:spcBef>
                <a:spcPts val="0"/>
              </a:spcBef>
              <a:buNone/>
              <a:defRPr sz="2266">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35" name="Shape 35"/>
        <p:cNvGrpSpPr/>
        <p:nvPr/>
      </p:nvGrpSpPr>
      <p:grpSpPr>
        <a:xfrm>
          <a:off x="0" y="0"/>
          <a:ext cx="0" cy="0"/>
          <a:chOff x="0" y="0"/>
          <a:chExt cx="0" cy="0"/>
        </a:xfrm>
      </p:grpSpPr>
      <p:sp>
        <p:nvSpPr>
          <p:cNvPr id="36" name="Google Shape;36;p15"/>
          <p:cNvSpPr txBox="1"/>
          <p:nvPr>
            <p:ph type="title"/>
          </p:nvPr>
        </p:nvSpPr>
        <p:spPr>
          <a:xfrm>
            <a:off x="609681" y="274638"/>
            <a:ext cx="1097423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5340"/>
              <a:buFont typeface="Calibri"/>
              <a:buNone/>
              <a:defRPr b="0" i="0" sz="534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15"/>
          <p:cNvSpPr txBox="1"/>
          <p:nvPr>
            <p:ph idx="10" type="dt"/>
          </p:nvPr>
        </p:nvSpPr>
        <p:spPr>
          <a:xfrm>
            <a:off x="609679" y="6356352"/>
            <a:ext cx="2845170" cy="36512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2266">
                <a:solidFill>
                  <a:schemeClr val="dk1"/>
                </a:solidFill>
                <a:latin typeface="Calibri"/>
                <a:ea typeface="Calibri"/>
                <a:cs typeface="Calibri"/>
                <a:sym typeface="Calibri"/>
              </a:defRPr>
            </a:lvl1pPr>
            <a:lvl2pPr lvl="1"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9pPr>
          </a:lstStyle>
          <a:p/>
        </p:txBody>
      </p:sp>
      <p:sp>
        <p:nvSpPr>
          <p:cNvPr id="38" name="Google Shape;38;p15"/>
          <p:cNvSpPr txBox="1"/>
          <p:nvPr>
            <p:ph idx="11" type="ftr"/>
          </p:nvPr>
        </p:nvSpPr>
        <p:spPr>
          <a:xfrm>
            <a:off x="4166144" y="6356352"/>
            <a:ext cx="3861303" cy="36512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2266">
                <a:solidFill>
                  <a:schemeClr val="dk1"/>
                </a:solidFill>
                <a:latin typeface="Calibri"/>
                <a:ea typeface="Calibri"/>
                <a:cs typeface="Calibri"/>
                <a:sym typeface="Calibri"/>
              </a:defRPr>
            </a:lvl1pPr>
            <a:lvl2pPr lvl="1"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9pPr>
          </a:lstStyle>
          <a:p/>
        </p:txBody>
      </p:sp>
      <p:sp>
        <p:nvSpPr>
          <p:cNvPr id="39" name="Google Shape;39;p15"/>
          <p:cNvSpPr txBox="1"/>
          <p:nvPr>
            <p:ph idx="12" type="sldNum"/>
          </p:nvPr>
        </p:nvSpPr>
        <p:spPr>
          <a:xfrm>
            <a:off x="8738739" y="6356352"/>
            <a:ext cx="2845170" cy="36512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2266">
                <a:solidFill>
                  <a:schemeClr val="dk1"/>
                </a:solidFill>
                <a:latin typeface="Calibri"/>
                <a:ea typeface="Calibri"/>
                <a:cs typeface="Calibri"/>
                <a:sym typeface="Calibri"/>
              </a:defRPr>
            </a:lvl1pPr>
            <a:lvl2pPr indent="0" lvl="1" marL="0" marR="0" rtl="0" algn="l">
              <a:spcBef>
                <a:spcPts val="0"/>
              </a:spcBef>
              <a:buNone/>
              <a:defRPr sz="2266">
                <a:solidFill>
                  <a:schemeClr val="dk1"/>
                </a:solidFill>
                <a:latin typeface="Calibri"/>
                <a:ea typeface="Calibri"/>
                <a:cs typeface="Calibri"/>
                <a:sym typeface="Calibri"/>
              </a:defRPr>
            </a:lvl2pPr>
            <a:lvl3pPr indent="0" lvl="2" marL="0" marR="0" rtl="0" algn="l">
              <a:spcBef>
                <a:spcPts val="0"/>
              </a:spcBef>
              <a:buNone/>
              <a:defRPr sz="2266">
                <a:solidFill>
                  <a:schemeClr val="dk1"/>
                </a:solidFill>
                <a:latin typeface="Calibri"/>
                <a:ea typeface="Calibri"/>
                <a:cs typeface="Calibri"/>
                <a:sym typeface="Calibri"/>
              </a:defRPr>
            </a:lvl3pPr>
            <a:lvl4pPr indent="0" lvl="3" marL="0" marR="0" rtl="0" algn="l">
              <a:spcBef>
                <a:spcPts val="0"/>
              </a:spcBef>
              <a:buNone/>
              <a:defRPr sz="2266">
                <a:solidFill>
                  <a:schemeClr val="dk1"/>
                </a:solidFill>
                <a:latin typeface="Calibri"/>
                <a:ea typeface="Calibri"/>
                <a:cs typeface="Calibri"/>
                <a:sym typeface="Calibri"/>
              </a:defRPr>
            </a:lvl4pPr>
            <a:lvl5pPr indent="0" lvl="4" marL="0" marR="0" rtl="0" algn="l">
              <a:spcBef>
                <a:spcPts val="0"/>
              </a:spcBef>
              <a:buNone/>
              <a:defRPr sz="2266">
                <a:solidFill>
                  <a:schemeClr val="dk1"/>
                </a:solidFill>
                <a:latin typeface="Calibri"/>
                <a:ea typeface="Calibri"/>
                <a:cs typeface="Calibri"/>
                <a:sym typeface="Calibri"/>
              </a:defRPr>
            </a:lvl5pPr>
            <a:lvl6pPr indent="0" lvl="5" marL="0" marR="0" rtl="0" algn="l">
              <a:spcBef>
                <a:spcPts val="0"/>
              </a:spcBef>
              <a:buNone/>
              <a:defRPr sz="2266">
                <a:solidFill>
                  <a:schemeClr val="dk1"/>
                </a:solidFill>
                <a:latin typeface="Calibri"/>
                <a:ea typeface="Calibri"/>
                <a:cs typeface="Calibri"/>
                <a:sym typeface="Calibri"/>
              </a:defRPr>
            </a:lvl6pPr>
            <a:lvl7pPr indent="0" lvl="6" marL="0" marR="0" rtl="0" algn="l">
              <a:spcBef>
                <a:spcPts val="0"/>
              </a:spcBef>
              <a:buNone/>
              <a:defRPr sz="2266">
                <a:solidFill>
                  <a:schemeClr val="dk1"/>
                </a:solidFill>
                <a:latin typeface="Calibri"/>
                <a:ea typeface="Calibri"/>
                <a:cs typeface="Calibri"/>
                <a:sym typeface="Calibri"/>
              </a:defRPr>
            </a:lvl7pPr>
            <a:lvl8pPr indent="0" lvl="7" marL="0" marR="0" rtl="0" algn="l">
              <a:spcBef>
                <a:spcPts val="0"/>
              </a:spcBef>
              <a:buNone/>
              <a:defRPr sz="2266">
                <a:solidFill>
                  <a:schemeClr val="dk1"/>
                </a:solidFill>
                <a:latin typeface="Calibri"/>
                <a:ea typeface="Calibri"/>
                <a:cs typeface="Calibri"/>
                <a:sym typeface="Calibri"/>
              </a:defRPr>
            </a:lvl8pPr>
            <a:lvl9pPr indent="0" lvl="8" marL="0" marR="0" rtl="0" algn="l">
              <a:spcBef>
                <a:spcPts val="0"/>
              </a:spcBef>
              <a:buNone/>
              <a:defRPr sz="2266">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0" name="Shape 40"/>
        <p:cNvGrpSpPr/>
        <p:nvPr/>
      </p:nvGrpSpPr>
      <p:grpSpPr>
        <a:xfrm>
          <a:off x="0" y="0"/>
          <a:ext cx="0" cy="0"/>
          <a:chOff x="0" y="0"/>
          <a:chExt cx="0" cy="0"/>
        </a:xfrm>
      </p:grpSpPr>
      <p:sp>
        <p:nvSpPr>
          <p:cNvPr id="41" name="Google Shape;41;p16"/>
          <p:cNvSpPr txBox="1"/>
          <p:nvPr>
            <p:ph idx="10" type="dt"/>
          </p:nvPr>
        </p:nvSpPr>
        <p:spPr>
          <a:xfrm>
            <a:off x="609679" y="6356352"/>
            <a:ext cx="2845170" cy="36512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2266">
                <a:solidFill>
                  <a:schemeClr val="dk1"/>
                </a:solidFill>
                <a:latin typeface="Calibri"/>
                <a:ea typeface="Calibri"/>
                <a:cs typeface="Calibri"/>
                <a:sym typeface="Calibri"/>
              </a:defRPr>
            </a:lvl1pPr>
            <a:lvl2pPr lvl="1"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9pPr>
          </a:lstStyle>
          <a:p/>
        </p:txBody>
      </p:sp>
      <p:sp>
        <p:nvSpPr>
          <p:cNvPr id="42" name="Google Shape;42;p16"/>
          <p:cNvSpPr txBox="1"/>
          <p:nvPr>
            <p:ph idx="11" type="ftr"/>
          </p:nvPr>
        </p:nvSpPr>
        <p:spPr>
          <a:xfrm>
            <a:off x="4166144" y="6356352"/>
            <a:ext cx="3861303" cy="36512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2266">
                <a:solidFill>
                  <a:schemeClr val="dk1"/>
                </a:solidFill>
                <a:latin typeface="Calibri"/>
                <a:ea typeface="Calibri"/>
                <a:cs typeface="Calibri"/>
                <a:sym typeface="Calibri"/>
              </a:defRPr>
            </a:lvl1pPr>
            <a:lvl2pPr lvl="1"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9pPr>
          </a:lstStyle>
          <a:p/>
        </p:txBody>
      </p:sp>
      <p:sp>
        <p:nvSpPr>
          <p:cNvPr id="43" name="Google Shape;43;p16"/>
          <p:cNvSpPr txBox="1"/>
          <p:nvPr>
            <p:ph idx="12" type="sldNum"/>
          </p:nvPr>
        </p:nvSpPr>
        <p:spPr>
          <a:xfrm>
            <a:off x="8738739" y="6356352"/>
            <a:ext cx="2845170" cy="36512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2266">
                <a:solidFill>
                  <a:schemeClr val="dk1"/>
                </a:solidFill>
                <a:latin typeface="Calibri"/>
                <a:ea typeface="Calibri"/>
                <a:cs typeface="Calibri"/>
                <a:sym typeface="Calibri"/>
              </a:defRPr>
            </a:lvl1pPr>
            <a:lvl2pPr indent="0" lvl="1" marL="0" marR="0" rtl="0" algn="l">
              <a:spcBef>
                <a:spcPts val="0"/>
              </a:spcBef>
              <a:buNone/>
              <a:defRPr sz="2266">
                <a:solidFill>
                  <a:schemeClr val="dk1"/>
                </a:solidFill>
                <a:latin typeface="Calibri"/>
                <a:ea typeface="Calibri"/>
                <a:cs typeface="Calibri"/>
                <a:sym typeface="Calibri"/>
              </a:defRPr>
            </a:lvl2pPr>
            <a:lvl3pPr indent="0" lvl="2" marL="0" marR="0" rtl="0" algn="l">
              <a:spcBef>
                <a:spcPts val="0"/>
              </a:spcBef>
              <a:buNone/>
              <a:defRPr sz="2266">
                <a:solidFill>
                  <a:schemeClr val="dk1"/>
                </a:solidFill>
                <a:latin typeface="Calibri"/>
                <a:ea typeface="Calibri"/>
                <a:cs typeface="Calibri"/>
                <a:sym typeface="Calibri"/>
              </a:defRPr>
            </a:lvl3pPr>
            <a:lvl4pPr indent="0" lvl="3" marL="0" marR="0" rtl="0" algn="l">
              <a:spcBef>
                <a:spcPts val="0"/>
              </a:spcBef>
              <a:buNone/>
              <a:defRPr sz="2266">
                <a:solidFill>
                  <a:schemeClr val="dk1"/>
                </a:solidFill>
                <a:latin typeface="Calibri"/>
                <a:ea typeface="Calibri"/>
                <a:cs typeface="Calibri"/>
                <a:sym typeface="Calibri"/>
              </a:defRPr>
            </a:lvl4pPr>
            <a:lvl5pPr indent="0" lvl="4" marL="0" marR="0" rtl="0" algn="l">
              <a:spcBef>
                <a:spcPts val="0"/>
              </a:spcBef>
              <a:buNone/>
              <a:defRPr sz="2266">
                <a:solidFill>
                  <a:schemeClr val="dk1"/>
                </a:solidFill>
                <a:latin typeface="Calibri"/>
                <a:ea typeface="Calibri"/>
                <a:cs typeface="Calibri"/>
                <a:sym typeface="Calibri"/>
              </a:defRPr>
            </a:lvl5pPr>
            <a:lvl6pPr indent="0" lvl="5" marL="0" marR="0" rtl="0" algn="l">
              <a:spcBef>
                <a:spcPts val="0"/>
              </a:spcBef>
              <a:buNone/>
              <a:defRPr sz="2266">
                <a:solidFill>
                  <a:schemeClr val="dk1"/>
                </a:solidFill>
                <a:latin typeface="Calibri"/>
                <a:ea typeface="Calibri"/>
                <a:cs typeface="Calibri"/>
                <a:sym typeface="Calibri"/>
              </a:defRPr>
            </a:lvl6pPr>
            <a:lvl7pPr indent="0" lvl="6" marL="0" marR="0" rtl="0" algn="l">
              <a:spcBef>
                <a:spcPts val="0"/>
              </a:spcBef>
              <a:buNone/>
              <a:defRPr sz="2266">
                <a:solidFill>
                  <a:schemeClr val="dk1"/>
                </a:solidFill>
                <a:latin typeface="Calibri"/>
                <a:ea typeface="Calibri"/>
                <a:cs typeface="Calibri"/>
                <a:sym typeface="Calibri"/>
              </a:defRPr>
            </a:lvl7pPr>
            <a:lvl8pPr indent="0" lvl="7" marL="0" marR="0" rtl="0" algn="l">
              <a:spcBef>
                <a:spcPts val="0"/>
              </a:spcBef>
              <a:buNone/>
              <a:defRPr sz="2266">
                <a:solidFill>
                  <a:schemeClr val="dk1"/>
                </a:solidFill>
                <a:latin typeface="Calibri"/>
                <a:ea typeface="Calibri"/>
                <a:cs typeface="Calibri"/>
                <a:sym typeface="Calibri"/>
              </a:defRPr>
            </a:lvl8pPr>
            <a:lvl9pPr indent="0" lvl="8" marL="0" marR="0" rtl="0" algn="l">
              <a:spcBef>
                <a:spcPts val="0"/>
              </a:spcBef>
              <a:buNone/>
              <a:defRPr sz="2266">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4" name="Shape 44"/>
        <p:cNvGrpSpPr/>
        <p:nvPr/>
      </p:nvGrpSpPr>
      <p:grpSpPr>
        <a:xfrm>
          <a:off x="0" y="0"/>
          <a:ext cx="0" cy="0"/>
          <a:chOff x="0" y="0"/>
          <a:chExt cx="0" cy="0"/>
        </a:xfrm>
      </p:grpSpPr>
      <p:sp>
        <p:nvSpPr>
          <p:cNvPr id="45" name="Google Shape;45;p17"/>
          <p:cNvSpPr txBox="1"/>
          <p:nvPr>
            <p:ph type="title"/>
          </p:nvPr>
        </p:nvSpPr>
        <p:spPr>
          <a:xfrm>
            <a:off x="609682" y="273051"/>
            <a:ext cx="4011605" cy="1162049"/>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2344"/>
              <a:buFont typeface="Calibri"/>
              <a:buNone/>
              <a:defRPr b="1" i="0" sz="2344"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6" name="Google Shape;46;p17"/>
          <p:cNvSpPr txBox="1"/>
          <p:nvPr>
            <p:ph idx="1" type="body"/>
          </p:nvPr>
        </p:nvSpPr>
        <p:spPr>
          <a:xfrm>
            <a:off x="4767355" y="273051"/>
            <a:ext cx="6816554" cy="5853113"/>
          </a:xfrm>
          <a:prstGeom prst="rect">
            <a:avLst/>
          </a:prstGeom>
          <a:noFill/>
          <a:ln>
            <a:noFill/>
          </a:ln>
        </p:spPr>
        <p:txBody>
          <a:bodyPr anchorCtr="0" anchor="t" bIns="45700" lIns="91425" spcFirstLastPara="1" rIns="91425" wrap="square" tIns="45700">
            <a:noAutofit/>
          </a:bodyPr>
          <a:lstStyle>
            <a:lvl1pPr indent="-476694" lvl="0" marL="457200" marR="0" rtl="0" algn="l">
              <a:spcBef>
                <a:spcPts val="781"/>
              </a:spcBef>
              <a:spcAft>
                <a:spcPts val="0"/>
              </a:spcAft>
              <a:buClr>
                <a:schemeClr val="dk1"/>
              </a:buClr>
              <a:buSzPts val="3907"/>
              <a:buFont typeface="Arial"/>
              <a:buChar char="•"/>
              <a:defRPr b="0" i="0" sz="3907" u="none" cap="none" strike="noStrike">
                <a:solidFill>
                  <a:schemeClr val="dk1"/>
                </a:solidFill>
                <a:latin typeface="Calibri"/>
                <a:ea typeface="Calibri"/>
                <a:cs typeface="Calibri"/>
                <a:sym typeface="Calibri"/>
              </a:defRPr>
            </a:lvl1pPr>
            <a:lvl2pPr indent="-443674" lvl="1" marL="914400" marR="0" rtl="0" algn="l">
              <a:spcBef>
                <a:spcPts val="677"/>
              </a:spcBef>
              <a:spcAft>
                <a:spcPts val="0"/>
              </a:spcAft>
              <a:buClr>
                <a:schemeClr val="dk1"/>
              </a:buClr>
              <a:buSzPts val="3387"/>
              <a:buFont typeface="Arial"/>
              <a:buChar char="–"/>
              <a:defRPr b="0" i="0" sz="3387" u="none" cap="none" strike="noStrike">
                <a:solidFill>
                  <a:schemeClr val="dk1"/>
                </a:solidFill>
                <a:latin typeface="Calibri"/>
                <a:ea typeface="Calibri"/>
                <a:cs typeface="Calibri"/>
                <a:sym typeface="Calibri"/>
              </a:defRPr>
            </a:lvl2pPr>
            <a:lvl3pPr indent="-410527" lvl="2" marL="1371600" marR="0" rtl="0" algn="l">
              <a:spcBef>
                <a:spcPts val="573"/>
              </a:spcBef>
              <a:spcAft>
                <a:spcPts val="0"/>
              </a:spcAft>
              <a:buClr>
                <a:schemeClr val="dk1"/>
              </a:buClr>
              <a:buSzPts val="2865"/>
              <a:buFont typeface="Arial"/>
              <a:buChar char="•"/>
              <a:defRPr b="0" i="0" sz="2865" u="none" cap="none" strike="noStrike">
                <a:solidFill>
                  <a:schemeClr val="dk1"/>
                </a:solidFill>
                <a:latin typeface="Calibri"/>
                <a:ea typeface="Calibri"/>
                <a:cs typeface="Calibri"/>
                <a:sym typeface="Calibri"/>
              </a:defRPr>
            </a:lvl3pPr>
            <a:lvl4pPr indent="-377444" lvl="3" marL="1828800" marR="0" rtl="0" algn="l">
              <a:spcBef>
                <a:spcPts val="469"/>
              </a:spcBef>
              <a:spcAft>
                <a:spcPts val="0"/>
              </a:spcAft>
              <a:buClr>
                <a:schemeClr val="dk1"/>
              </a:buClr>
              <a:buSzPts val="2344"/>
              <a:buFont typeface="Arial"/>
              <a:buChar char="–"/>
              <a:defRPr b="0" i="0" sz="2344" u="none" cap="none" strike="noStrike">
                <a:solidFill>
                  <a:schemeClr val="dk1"/>
                </a:solidFill>
                <a:latin typeface="Calibri"/>
                <a:ea typeface="Calibri"/>
                <a:cs typeface="Calibri"/>
                <a:sym typeface="Calibri"/>
              </a:defRPr>
            </a:lvl4pPr>
            <a:lvl5pPr indent="-377444" lvl="4" marL="2286000" marR="0" rtl="0" algn="l">
              <a:spcBef>
                <a:spcPts val="469"/>
              </a:spcBef>
              <a:spcAft>
                <a:spcPts val="0"/>
              </a:spcAft>
              <a:buClr>
                <a:schemeClr val="dk1"/>
              </a:buClr>
              <a:buSzPts val="2344"/>
              <a:buFont typeface="Arial"/>
              <a:buChar char="»"/>
              <a:defRPr b="0" i="0" sz="2344" u="none" cap="none" strike="noStrike">
                <a:solidFill>
                  <a:schemeClr val="dk1"/>
                </a:solidFill>
                <a:latin typeface="Calibri"/>
                <a:ea typeface="Calibri"/>
                <a:cs typeface="Calibri"/>
                <a:sym typeface="Calibri"/>
              </a:defRPr>
            </a:lvl5pPr>
            <a:lvl6pPr indent="-377444" lvl="5" marL="2743200" marR="0" rtl="0" algn="l">
              <a:spcBef>
                <a:spcPts val="469"/>
              </a:spcBef>
              <a:spcAft>
                <a:spcPts val="0"/>
              </a:spcAft>
              <a:buClr>
                <a:schemeClr val="dk1"/>
              </a:buClr>
              <a:buSzPts val="2344"/>
              <a:buFont typeface="Arial"/>
              <a:buChar char="•"/>
              <a:defRPr b="0" i="0" sz="2344" u="none" cap="none" strike="noStrike">
                <a:solidFill>
                  <a:schemeClr val="dk1"/>
                </a:solidFill>
                <a:latin typeface="Calibri"/>
                <a:ea typeface="Calibri"/>
                <a:cs typeface="Calibri"/>
                <a:sym typeface="Calibri"/>
              </a:defRPr>
            </a:lvl6pPr>
            <a:lvl7pPr indent="-377444" lvl="6" marL="3200400" marR="0" rtl="0" algn="l">
              <a:spcBef>
                <a:spcPts val="469"/>
              </a:spcBef>
              <a:spcAft>
                <a:spcPts val="0"/>
              </a:spcAft>
              <a:buClr>
                <a:schemeClr val="dk1"/>
              </a:buClr>
              <a:buSzPts val="2344"/>
              <a:buFont typeface="Arial"/>
              <a:buChar char="•"/>
              <a:defRPr b="0" i="0" sz="2344" u="none" cap="none" strike="noStrike">
                <a:solidFill>
                  <a:schemeClr val="dk1"/>
                </a:solidFill>
                <a:latin typeface="Calibri"/>
                <a:ea typeface="Calibri"/>
                <a:cs typeface="Calibri"/>
                <a:sym typeface="Calibri"/>
              </a:defRPr>
            </a:lvl7pPr>
            <a:lvl8pPr indent="-377444" lvl="7" marL="3657600" marR="0" rtl="0" algn="l">
              <a:spcBef>
                <a:spcPts val="469"/>
              </a:spcBef>
              <a:spcAft>
                <a:spcPts val="0"/>
              </a:spcAft>
              <a:buClr>
                <a:schemeClr val="dk1"/>
              </a:buClr>
              <a:buSzPts val="2344"/>
              <a:buFont typeface="Arial"/>
              <a:buChar char="•"/>
              <a:defRPr b="0" i="0" sz="2344" u="none" cap="none" strike="noStrike">
                <a:solidFill>
                  <a:schemeClr val="dk1"/>
                </a:solidFill>
                <a:latin typeface="Calibri"/>
                <a:ea typeface="Calibri"/>
                <a:cs typeface="Calibri"/>
                <a:sym typeface="Calibri"/>
              </a:defRPr>
            </a:lvl8pPr>
            <a:lvl9pPr indent="-377444" lvl="8" marL="4114800" marR="0" rtl="0" algn="l">
              <a:spcBef>
                <a:spcPts val="469"/>
              </a:spcBef>
              <a:spcAft>
                <a:spcPts val="0"/>
              </a:spcAft>
              <a:buClr>
                <a:schemeClr val="dk1"/>
              </a:buClr>
              <a:buSzPts val="2344"/>
              <a:buFont typeface="Arial"/>
              <a:buChar char="•"/>
              <a:defRPr b="0" i="0" sz="2344" u="none" cap="none" strike="noStrike">
                <a:solidFill>
                  <a:schemeClr val="dk1"/>
                </a:solidFill>
                <a:latin typeface="Calibri"/>
                <a:ea typeface="Calibri"/>
                <a:cs typeface="Calibri"/>
                <a:sym typeface="Calibri"/>
              </a:defRPr>
            </a:lvl9pPr>
          </a:lstStyle>
          <a:p/>
        </p:txBody>
      </p:sp>
      <p:sp>
        <p:nvSpPr>
          <p:cNvPr id="47" name="Google Shape;47;p17"/>
          <p:cNvSpPr txBox="1"/>
          <p:nvPr>
            <p:ph idx="2" type="body"/>
          </p:nvPr>
        </p:nvSpPr>
        <p:spPr>
          <a:xfrm>
            <a:off x="609682" y="1435102"/>
            <a:ext cx="4011605" cy="46910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39"/>
              </a:spcBef>
              <a:spcAft>
                <a:spcPts val="0"/>
              </a:spcAft>
              <a:buClr>
                <a:schemeClr val="dk1"/>
              </a:buClr>
              <a:buSzPts val="1693"/>
              <a:buFont typeface="Arial"/>
              <a:buNone/>
              <a:defRPr b="0" i="0" sz="1693" u="none" cap="none" strike="noStrike">
                <a:solidFill>
                  <a:schemeClr val="dk1"/>
                </a:solidFill>
                <a:latin typeface="Calibri"/>
                <a:ea typeface="Calibri"/>
                <a:cs typeface="Calibri"/>
                <a:sym typeface="Calibri"/>
              </a:defRPr>
            </a:lvl1pPr>
            <a:lvl2pPr indent="-228600" lvl="1" marL="914400" marR="0" rtl="0" algn="l">
              <a:spcBef>
                <a:spcPts val="287"/>
              </a:spcBef>
              <a:spcAft>
                <a:spcPts val="0"/>
              </a:spcAft>
              <a:buClr>
                <a:schemeClr val="dk1"/>
              </a:buClr>
              <a:buSzPts val="1433"/>
              <a:buFont typeface="Arial"/>
              <a:buNone/>
              <a:defRPr b="0" i="0" sz="1433" u="none" cap="none" strike="noStrike">
                <a:solidFill>
                  <a:schemeClr val="dk1"/>
                </a:solidFill>
                <a:latin typeface="Calibri"/>
                <a:ea typeface="Calibri"/>
                <a:cs typeface="Calibri"/>
                <a:sym typeface="Calibri"/>
              </a:defRPr>
            </a:lvl2pPr>
            <a:lvl3pPr indent="-228600" lvl="2" marL="1371600" marR="0" rtl="0" algn="l">
              <a:spcBef>
                <a:spcPts val="234"/>
              </a:spcBef>
              <a:spcAft>
                <a:spcPts val="0"/>
              </a:spcAft>
              <a:buClr>
                <a:schemeClr val="dk1"/>
              </a:buClr>
              <a:buSzPts val="1172"/>
              <a:buFont typeface="Arial"/>
              <a:buNone/>
              <a:defRPr b="0" i="0" sz="1172" u="none" cap="none" strike="noStrike">
                <a:solidFill>
                  <a:schemeClr val="dk1"/>
                </a:solidFill>
                <a:latin typeface="Calibri"/>
                <a:ea typeface="Calibri"/>
                <a:cs typeface="Calibri"/>
                <a:sym typeface="Calibri"/>
              </a:defRPr>
            </a:lvl3pPr>
            <a:lvl4pPr indent="-228600" lvl="3" marL="1828800" marR="0" rtl="0" algn="l">
              <a:spcBef>
                <a:spcPts val="208"/>
              </a:spcBef>
              <a:spcAft>
                <a:spcPts val="0"/>
              </a:spcAft>
              <a:buClr>
                <a:schemeClr val="dk1"/>
              </a:buClr>
              <a:buSzPts val="1042"/>
              <a:buFont typeface="Arial"/>
              <a:buNone/>
              <a:defRPr b="0" i="0" sz="1042" u="none" cap="none" strike="noStrike">
                <a:solidFill>
                  <a:schemeClr val="dk1"/>
                </a:solidFill>
                <a:latin typeface="Calibri"/>
                <a:ea typeface="Calibri"/>
                <a:cs typeface="Calibri"/>
                <a:sym typeface="Calibri"/>
              </a:defRPr>
            </a:lvl4pPr>
            <a:lvl5pPr indent="-228600" lvl="4" marL="2286000" marR="0" rtl="0" algn="l">
              <a:spcBef>
                <a:spcPts val="208"/>
              </a:spcBef>
              <a:spcAft>
                <a:spcPts val="0"/>
              </a:spcAft>
              <a:buClr>
                <a:schemeClr val="dk1"/>
              </a:buClr>
              <a:buSzPts val="1042"/>
              <a:buFont typeface="Arial"/>
              <a:buNone/>
              <a:defRPr b="0" i="0" sz="1042" u="none" cap="none" strike="noStrike">
                <a:solidFill>
                  <a:schemeClr val="dk1"/>
                </a:solidFill>
                <a:latin typeface="Calibri"/>
                <a:ea typeface="Calibri"/>
                <a:cs typeface="Calibri"/>
                <a:sym typeface="Calibri"/>
              </a:defRPr>
            </a:lvl5pPr>
            <a:lvl6pPr indent="-228600" lvl="5" marL="2743200" marR="0" rtl="0" algn="l">
              <a:spcBef>
                <a:spcPts val="208"/>
              </a:spcBef>
              <a:spcAft>
                <a:spcPts val="0"/>
              </a:spcAft>
              <a:buClr>
                <a:schemeClr val="dk1"/>
              </a:buClr>
              <a:buSzPts val="1042"/>
              <a:buFont typeface="Arial"/>
              <a:buNone/>
              <a:defRPr b="0" i="0" sz="1042" u="none" cap="none" strike="noStrike">
                <a:solidFill>
                  <a:schemeClr val="dk1"/>
                </a:solidFill>
                <a:latin typeface="Calibri"/>
                <a:ea typeface="Calibri"/>
                <a:cs typeface="Calibri"/>
                <a:sym typeface="Calibri"/>
              </a:defRPr>
            </a:lvl6pPr>
            <a:lvl7pPr indent="-228600" lvl="6" marL="3200400" marR="0" rtl="0" algn="l">
              <a:spcBef>
                <a:spcPts val="208"/>
              </a:spcBef>
              <a:spcAft>
                <a:spcPts val="0"/>
              </a:spcAft>
              <a:buClr>
                <a:schemeClr val="dk1"/>
              </a:buClr>
              <a:buSzPts val="1042"/>
              <a:buFont typeface="Arial"/>
              <a:buNone/>
              <a:defRPr b="0" i="0" sz="1042" u="none" cap="none" strike="noStrike">
                <a:solidFill>
                  <a:schemeClr val="dk1"/>
                </a:solidFill>
                <a:latin typeface="Calibri"/>
                <a:ea typeface="Calibri"/>
                <a:cs typeface="Calibri"/>
                <a:sym typeface="Calibri"/>
              </a:defRPr>
            </a:lvl7pPr>
            <a:lvl8pPr indent="-228600" lvl="7" marL="3657600" marR="0" rtl="0" algn="l">
              <a:spcBef>
                <a:spcPts val="208"/>
              </a:spcBef>
              <a:spcAft>
                <a:spcPts val="0"/>
              </a:spcAft>
              <a:buClr>
                <a:schemeClr val="dk1"/>
              </a:buClr>
              <a:buSzPts val="1042"/>
              <a:buFont typeface="Arial"/>
              <a:buNone/>
              <a:defRPr b="0" i="0" sz="1042" u="none" cap="none" strike="noStrike">
                <a:solidFill>
                  <a:schemeClr val="dk1"/>
                </a:solidFill>
                <a:latin typeface="Calibri"/>
                <a:ea typeface="Calibri"/>
                <a:cs typeface="Calibri"/>
                <a:sym typeface="Calibri"/>
              </a:defRPr>
            </a:lvl8pPr>
            <a:lvl9pPr indent="-228600" lvl="8" marL="4114800" marR="0" rtl="0" algn="l">
              <a:spcBef>
                <a:spcPts val="208"/>
              </a:spcBef>
              <a:spcAft>
                <a:spcPts val="0"/>
              </a:spcAft>
              <a:buClr>
                <a:schemeClr val="dk1"/>
              </a:buClr>
              <a:buSzPts val="1042"/>
              <a:buFont typeface="Arial"/>
              <a:buNone/>
              <a:defRPr b="0" i="0" sz="1042" u="none" cap="none" strike="noStrike">
                <a:solidFill>
                  <a:schemeClr val="dk1"/>
                </a:solidFill>
                <a:latin typeface="Calibri"/>
                <a:ea typeface="Calibri"/>
                <a:cs typeface="Calibri"/>
                <a:sym typeface="Calibri"/>
              </a:defRPr>
            </a:lvl9pPr>
          </a:lstStyle>
          <a:p/>
        </p:txBody>
      </p:sp>
      <p:sp>
        <p:nvSpPr>
          <p:cNvPr id="48" name="Google Shape;48;p17"/>
          <p:cNvSpPr txBox="1"/>
          <p:nvPr>
            <p:ph idx="10" type="dt"/>
          </p:nvPr>
        </p:nvSpPr>
        <p:spPr>
          <a:xfrm>
            <a:off x="609679" y="6356352"/>
            <a:ext cx="2845170" cy="36512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2266">
                <a:solidFill>
                  <a:schemeClr val="dk1"/>
                </a:solidFill>
                <a:latin typeface="Calibri"/>
                <a:ea typeface="Calibri"/>
                <a:cs typeface="Calibri"/>
                <a:sym typeface="Calibri"/>
              </a:defRPr>
            </a:lvl1pPr>
            <a:lvl2pPr lvl="1"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9pPr>
          </a:lstStyle>
          <a:p/>
        </p:txBody>
      </p:sp>
      <p:sp>
        <p:nvSpPr>
          <p:cNvPr id="49" name="Google Shape;49;p17"/>
          <p:cNvSpPr txBox="1"/>
          <p:nvPr>
            <p:ph idx="11" type="ftr"/>
          </p:nvPr>
        </p:nvSpPr>
        <p:spPr>
          <a:xfrm>
            <a:off x="4166144" y="6356352"/>
            <a:ext cx="3861303" cy="36512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2266">
                <a:solidFill>
                  <a:schemeClr val="dk1"/>
                </a:solidFill>
                <a:latin typeface="Calibri"/>
                <a:ea typeface="Calibri"/>
                <a:cs typeface="Calibri"/>
                <a:sym typeface="Calibri"/>
              </a:defRPr>
            </a:lvl1pPr>
            <a:lvl2pPr lvl="1"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9pPr>
          </a:lstStyle>
          <a:p/>
        </p:txBody>
      </p:sp>
      <p:sp>
        <p:nvSpPr>
          <p:cNvPr id="50" name="Google Shape;50;p17"/>
          <p:cNvSpPr txBox="1"/>
          <p:nvPr>
            <p:ph idx="12" type="sldNum"/>
          </p:nvPr>
        </p:nvSpPr>
        <p:spPr>
          <a:xfrm>
            <a:off x="8738739" y="6356352"/>
            <a:ext cx="2845170" cy="36512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2266">
                <a:solidFill>
                  <a:schemeClr val="dk1"/>
                </a:solidFill>
                <a:latin typeface="Calibri"/>
                <a:ea typeface="Calibri"/>
                <a:cs typeface="Calibri"/>
                <a:sym typeface="Calibri"/>
              </a:defRPr>
            </a:lvl1pPr>
            <a:lvl2pPr indent="0" lvl="1" marL="0" marR="0" rtl="0" algn="l">
              <a:spcBef>
                <a:spcPts val="0"/>
              </a:spcBef>
              <a:buNone/>
              <a:defRPr sz="2266">
                <a:solidFill>
                  <a:schemeClr val="dk1"/>
                </a:solidFill>
                <a:latin typeface="Calibri"/>
                <a:ea typeface="Calibri"/>
                <a:cs typeface="Calibri"/>
                <a:sym typeface="Calibri"/>
              </a:defRPr>
            </a:lvl2pPr>
            <a:lvl3pPr indent="0" lvl="2" marL="0" marR="0" rtl="0" algn="l">
              <a:spcBef>
                <a:spcPts val="0"/>
              </a:spcBef>
              <a:buNone/>
              <a:defRPr sz="2266">
                <a:solidFill>
                  <a:schemeClr val="dk1"/>
                </a:solidFill>
                <a:latin typeface="Calibri"/>
                <a:ea typeface="Calibri"/>
                <a:cs typeface="Calibri"/>
                <a:sym typeface="Calibri"/>
              </a:defRPr>
            </a:lvl3pPr>
            <a:lvl4pPr indent="0" lvl="3" marL="0" marR="0" rtl="0" algn="l">
              <a:spcBef>
                <a:spcPts val="0"/>
              </a:spcBef>
              <a:buNone/>
              <a:defRPr sz="2266">
                <a:solidFill>
                  <a:schemeClr val="dk1"/>
                </a:solidFill>
                <a:latin typeface="Calibri"/>
                <a:ea typeface="Calibri"/>
                <a:cs typeface="Calibri"/>
                <a:sym typeface="Calibri"/>
              </a:defRPr>
            </a:lvl4pPr>
            <a:lvl5pPr indent="0" lvl="4" marL="0" marR="0" rtl="0" algn="l">
              <a:spcBef>
                <a:spcPts val="0"/>
              </a:spcBef>
              <a:buNone/>
              <a:defRPr sz="2266">
                <a:solidFill>
                  <a:schemeClr val="dk1"/>
                </a:solidFill>
                <a:latin typeface="Calibri"/>
                <a:ea typeface="Calibri"/>
                <a:cs typeface="Calibri"/>
                <a:sym typeface="Calibri"/>
              </a:defRPr>
            </a:lvl5pPr>
            <a:lvl6pPr indent="0" lvl="5" marL="0" marR="0" rtl="0" algn="l">
              <a:spcBef>
                <a:spcPts val="0"/>
              </a:spcBef>
              <a:buNone/>
              <a:defRPr sz="2266">
                <a:solidFill>
                  <a:schemeClr val="dk1"/>
                </a:solidFill>
                <a:latin typeface="Calibri"/>
                <a:ea typeface="Calibri"/>
                <a:cs typeface="Calibri"/>
                <a:sym typeface="Calibri"/>
              </a:defRPr>
            </a:lvl6pPr>
            <a:lvl7pPr indent="0" lvl="6" marL="0" marR="0" rtl="0" algn="l">
              <a:spcBef>
                <a:spcPts val="0"/>
              </a:spcBef>
              <a:buNone/>
              <a:defRPr sz="2266">
                <a:solidFill>
                  <a:schemeClr val="dk1"/>
                </a:solidFill>
                <a:latin typeface="Calibri"/>
                <a:ea typeface="Calibri"/>
                <a:cs typeface="Calibri"/>
                <a:sym typeface="Calibri"/>
              </a:defRPr>
            </a:lvl7pPr>
            <a:lvl8pPr indent="0" lvl="7" marL="0" marR="0" rtl="0" algn="l">
              <a:spcBef>
                <a:spcPts val="0"/>
              </a:spcBef>
              <a:buNone/>
              <a:defRPr sz="2266">
                <a:solidFill>
                  <a:schemeClr val="dk1"/>
                </a:solidFill>
                <a:latin typeface="Calibri"/>
                <a:ea typeface="Calibri"/>
                <a:cs typeface="Calibri"/>
                <a:sym typeface="Calibri"/>
              </a:defRPr>
            </a:lvl8pPr>
            <a:lvl9pPr indent="0" lvl="8" marL="0" marR="0" rtl="0" algn="l">
              <a:spcBef>
                <a:spcPts val="0"/>
              </a:spcBef>
              <a:buNone/>
              <a:defRPr sz="2266">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1" name="Shape 51"/>
        <p:cNvGrpSpPr/>
        <p:nvPr/>
      </p:nvGrpSpPr>
      <p:grpSpPr>
        <a:xfrm>
          <a:off x="0" y="0"/>
          <a:ext cx="0" cy="0"/>
          <a:chOff x="0" y="0"/>
          <a:chExt cx="0" cy="0"/>
        </a:xfrm>
      </p:grpSpPr>
      <p:sp>
        <p:nvSpPr>
          <p:cNvPr id="52" name="Google Shape;52;p18"/>
          <p:cNvSpPr txBox="1"/>
          <p:nvPr>
            <p:ph type="title"/>
          </p:nvPr>
        </p:nvSpPr>
        <p:spPr>
          <a:xfrm>
            <a:off x="2390029" y="4800599"/>
            <a:ext cx="7316153" cy="566739"/>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2344"/>
              <a:buFont typeface="Calibri"/>
              <a:buNone/>
              <a:defRPr b="1" i="0" sz="2344"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3" name="Google Shape;53;p18"/>
          <p:cNvSpPr/>
          <p:nvPr>
            <p:ph idx="2" type="pic"/>
          </p:nvPr>
        </p:nvSpPr>
        <p:spPr>
          <a:xfrm>
            <a:off x="2390029" y="612777"/>
            <a:ext cx="7316153" cy="4114800"/>
          </a:xfrm>
          <a:prstGeom prst="rect">
            <a:avLst/>
          </a:prstGeom>
          <a:noFill/>
          <a:ln>
            <a:noFill/>
          </a:ln>
        </p:spPr>
      </p:sp>
      <p:sp>
        <p:nvSpPr>
          <p:cNvPr id="54" name="Google Shape;54;p18"/>
          <p:cNvSpPr txBox="1"/>
          <p:nvPr>
            <p:ph idx="1" type="body"/>
          </p:nvPr>
        </p:nvSpPr>
        <p:spPr>
          <a:xfrm>
            <a:off x="2390029" y="5367339"/>
            <a:ext cx="7316153" cy="8048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39"/>
              </a:spcBef>
              <a:spcAft>
                <a:spcPts val="0"/>
              </a:spcAft>
              <a:buClr>
                <a:schemeClr val="dk1"/>
              </a:buClr>
              <a:buSzPts val="1693"/>
              <a:buFont typeface="Arial"/>
              <a:buNone/>
              <a:defRPr b="0" i="0" sz="1693" u="none" cap="none" strike="noStrike">
                <a:solidFill>
                  <a:schemeClr val="dk1"/>
                </a:solidFill>
                <a:latin typeface="Calibri"/>
                <a:ea typeface="Calibri"/>
                <a:cs typeface="Calibri"/>
                <a:sym typeface="Calibri"/>
              </a:defRPr>
            </a:lvl1pPr>
            <a:lvl2pPr indent="-228600" lvl="1" marL="914400" marR="0" rtl="0" algn="l">
              <a:spcBef>
                <a:spcPts val="287"/>
              </a:spcBef>
              <a:spcAft>
                <a:spcPts val="0"/>
              </a:spcAft>
              <a:buClr>
                <a:schemeClr val="dk1"/>
              </a:buClr>
              <a:buSzPts val="1433"/>
              <a:buFont typeface="Arial"/>
              <a:buNone/>
              <a:defRPr b="0" i="0" sz="1433" u="none" cap="none" strike="noStrike">
                <a:solidFill>
                  <a:schemeClr val="dk1"/>
                </a:solidFill>
                <a:latin typeface="Calibri"/>
                <a:ea typeface="Calibri"/>
                <a:cs typeface="Calibri"/>
                <a:sym typeface="Calibri"/>
              </a:defRPr>
            </a:lvl2pPr>
            <a:lvl3pPr indent="-228600" lvl="2" marL="1371600" marR="0" rtl="0" algn="l">
              <a:spcBef>
                <a:spcPts val="234"/>
              </a:spcBef>
              <a:spcAft>
                <a:spcPts val="0"/>
              </a:spcAft>
              <a:buClr>
                <a:schemeClr val="dk1"/>
              </a:buClr>
              <a:buSzPts val="1172"/>
              <a:buFont typeface="Arial"/>
              <a:buNone/>
              <a:defRPr b="0" i="0" sz="1172" u="none" cap="none" strike="noStrike">
                <a:solidFill>
                  <a:schemeClr val="dk1"/>
                </a:solidFill>
                <a:latin typeface="Calibri"/>
                <a:ea typeface="Calibri"/>
                <a:cs typeface="Calibri"/>
                <a:sym typeface="Calibri"/>
              </a:defRPr>
            </a:lvl3pPr>
            <a:lvl4pPr indent="-228600" lvl="3" marL="1828800" marR="0" rtl="0" algn="l">
              <a:spcBef>
                <a:spcPts val="208"/>
              </a:spcBef>
              <a:spcAft>
                <a:spcPts val="0"/>
              </a:spcAft>
              <a:buClr>
                <a:schemeClr val="dk1"/>
              </a:buClr>
              <a:buSzPts val="1042"/>
              <a:buFont typeface="Arial"/>
              <a:buNone/>
              <a:defRPr b="0" i="0" sz="1042" u="none" cap="none" strike="noStrike">
                <a:solidFill>
                  <a:schemeClr val="dk1"/>
                </a:solidFill>
                <a:latin typeface="Calibri"/>
                <a:ea typeface="Calibri"/>
                <a:cs typeface="Calibri"/>
                <a:sym typeface="Calibri"/>
              </a:defRPr>
            </a:lvl4pPr>
            <a:lvl5pPr indent="-228600" lvl="4" marL="2286000" marR="0" rtl="0" algn="l">
              <a:spcBef>
                <a:spcPts val="208"/>
              </a:spcBef>
              <a:spcAft>
                <a:spcPts val="0"/>
              </a:spcAft>
              <a:buClr>
                <a:schemeClr val="dk1"/>
              </a:buClr>
              <a:buSzPts val="1042"/>
              <a:buFont typeface="Arial"/>
              <a:buNone/>
              <a:defRPr b="0" i="0" sz="1042" u="none" cap="none" strike="noStrike">
                <a:solidFill>
                  <a:schemeClr val="dk1"/>
                </a:solidFill>
                <a:latin typeface="Calibri"/>
                <a:ea typeface="Calibri"/>
                <a:cs typeface="Calibri"/>
                <a:sym typeface="Calibri"/>
              </a:defRPr>
            </a:lvl5pPr>
            <a:lvl6pPr indent="-228600" lvl="5" marL="2743200" marR="0" rtl="0" algn="l">
              <a:spcBef>
                <a:spcPts val="208"/>
              </a:spcBef>
              <a:spcAft>
                <a:spcPts val="0"/>
              </a:spcAft>
              <a:buClr>
                <a:schemeClr val="dk1"/>
              </a:buClr>
              <a:buSzPts val="1042"/>
              <a:buFont typeface="Arial"/>
              <a:buNone/>
              <a:defRPr b="0" i="0" sz="1042" u="none" cap="none" strike="noStrike">
                <a:solidFill>
                  <a:schemeClr val="dk1"/>
                </a:solidFill>
                <a:latin typeface="Calibri"/>
                <a:ea typeface="Calibri"/>
                <a:cs typeface="Calibri"/>
                <a:sym typeface="Calibri"/>
              </a:defRPr>
            </a:lvl6pPr>
            <a:lvl7pPr indent="-228600" lvl="6" marL="3200400" marR="0" rtl="0" algn="l">
              <a:spcBef>
                <a:spcPts val="208"/>
              </a:spcBef>
              <a:spcAft>
                <a:spcPts val="0"/>
              </a:spcAft>
              <a:buClr>
                <a:schemeClr val="dk1"/>
              </a:buClr>
              <a:buSzPts val="1042"/>
              <a:buFont typeface="Arial"/>
              <a:buNone/>
              <a:defRPr b="0" i="0" sz="1042" u="none" cap="none" strike="noStrike">
                <a:solidFill>
                  <a:schemeClr val="dk1"/>
                </a:solidFill>
                <a:latin typeface="Calibri"/>
                <a:ea typeface="Calibri"/>
                <a:cs typeface="Calibri"/>
                <a:sym typeface="Calibri"/>
              </a:defRPr>
            </a:lvl7pPr>
            <a:lvl8pPr indent="-228600" lvl="7" marL="3657600" marR="0" rtl="0" algn="l">
              <a:spcBef>
                <a:spcPts val="208"/>
              </a:spcBef>
              <a:spcAft>
                <a:spcPts val="0"/>
              </a:spcAft>
              <a:buClr>
                <a:schemeClr val="dk1"/>
              </a:buClr>
              <a:buSzPts val="1042"/>
              <a:buFont typeface="Arial"/>
              <a:buNone/>
              <a:defRPr b="0" i="0" sz="1042" u="none" cap="none" strike="noStrike">
                <a:solidFill>
                  <a:schemeClr val="dk1"/>
                </a:solidFill>
                <a:latin typeface="Calibri"/>
                <a:ea typeface="Calibri"/>
                <a:cs typeface="Calibri"/>
                <a:sym typeface="Calibri"/>
              </a:defRPr>
            </a:lvl8pPr>
            <a:lvl9pPr indent="-228600" lvl="8" marL="4114800" marR="0" rtl="0" algn="l">
              <a:spcBef>
                <a:spcPts val="208"/>
              </a:spcBef>
              <a:spcAft>
                <a:spcPts val="0"/>
              </a:spcAft>
              <a:buClr>
                <a:schemeClr val="dk1"/>
              </a:buClr>
              <a:buSzPts val="1042"/>
              <a:buFont typeface="Arial"/>
              <a:buNone/>
              <a:defRPr b="0" i="0" sz="1042" u="none" cap="none" strike="noStrike">
                <a:solidFill>
                  <a:schemeClr val="dk1"/>
                </a:solidFill>
                <a:latin typeface="Calibri"/>
                <a:ea typeface="Calibri"/>
                <a:cs typeface="Calibri"/>
                <a:sym typeface="Calibri"/>
              </a:defRPr>
            </a:lvl9pPr>
          </a:lstStyle>
          <a:p/>
        </p:txBody>
      </p:sp>
      <p:sp>
        <p:nvSpPr>
          <p:cNvPr id="55" name="Google Shape;55;p18"/>
          <p:cNvSpPr txBox="1"/>
          <p:nvPr>
            <p:ph idx="10" type="dt"/>
          </p:nvPr>
        </p:nvSpPr>
        <p:spPr>
          <a:xfrm>
            <a:off x="609679" y="6356352"/>
            <a:ext cx="2845170" cy="36512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2266">
                <a:solidFill>
                  <a:schemeClr val="dk1"/>
                </a:solidFill>
                <a:latin typeface="Calibri"/>
                <a:ea typeface="Calibri"/>
                <a:cs typeface="Calibri"/>
                <a:sym typeface="Calibri"/>
              </a:defRPr>
            </a:lvl1pPr>
            <a:lvl2pPr lvl="1"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9pPr>
          </a:lstStyle>
          <a:p/>
        </p:txBody>
      </p:sp>
      <p:sp>
        <p:nvSpPr>
          <p:cNvPr id="56" name="Google Shape;56;p18"/>
          <p:cNvSpPr txBox="1"/>
          <p:nvPr>
            <p:ph idx="11" type="ftr"/>
          </p:nvPr>
        </p:nvSpPr>
        <p:spPr>
          <a:xfrm>
            <a:off x="4166144" y="6356352"/>
            <a:ext cx="3861303" cy="36512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2266">
                <a:solidFill>
                  <a:schemeClr val="dk1"/>
                </a:solidFill>
                <a:latin typeface="Calibri"/>
                <a:ea typeface="Calibri"/>
                <a:cs typeface="Calibri"/>
                <a:sym typeface="Calibri"/>
              </a:defRPr>
            </a:lvl1pPr>
            <a:lvl2pPr lvl="1"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9pPr>
          </a:lstStyle>
          <a:p/>
        </p:txBody>
      </p:sp>
      <p:sp>
        <p:nvSpPr>
          <p:cNvPr id="57" name="Google Shape;57;p18"/>
          <p:cNvSpPr txBox="1"/>
          <p:nvPr>
            <p:ph idx="12" type="sldNum"/>
          </p:nvPr>
        </p:nvSpPr>
        <p:spPr>
          <a:xfrm>
            <a:off x="8738739" y="6356352"/>
            <a:ext cx="2845170" cy="36512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2266">
                <a:solidFill>
                  <a:schemeClr val="dk1"/>
                </a:solidFill>
                <a:latin typeface="Calibri"/>
                <a:ea typeface="Calibri"/>
                <a:cs typeface="Calibri"/>
                <a:sym typeface="Calibri"/>
              </a:defRPr>
            </a:lvl1pPr>
            <a:lvl2pPr indent="0" lvl="1" marL="0" marR="0" rtl="0" algn="l">
              <a:spcBef>
                <a:spcPts val="0"/>
              </a:spcBef>
              <a:buNone/>
              <a:defRPr sz="2266">
                <a:solidFill>
                  <a:schemeClr val="dk1"/>
                </a:solidFill>
                <a:latin typeface="Calibri"/>
                <a:ea typeface="Calibri"/>
                <a:cs typeface="Calibri"/>
                <a:sym typeface="Calibri"/>
              </a:defRPr>
            </a:lvl2pPr>
            <a:lvl3pPr indent="0" lvl="2" marL="0" marR="0" rtl="0" algn="l">
              <a:spcBef>
                <a:spcPts val="0"/>
              </a:spcBef>
              <a:buNone/>
              <a:defRPr sz="2266">
                <a:solidFill>
                  <a:schemeClr val="dk1"/>
                </a:solidFill>
                <a:latin typeface="Calibri"/>
                <a:ea typeface="Calibri"/>
                <a:cs typeface="Calibri"/>
                <a:sym typeface="Calibri"/>
              </a:defRPr>
            </a:lvl3pPr>
            <a:lvl4pPr indent="0" lvl="3" marL="0" marR="0" rtl="0" algn="l">
              <a:spcBef>
                <a:spcPts val="0"/>
              </a:spcBef>
              <a:buNone/>
              <a:defRPr sz="2266">
                <a:solidFill>
                  <a:schemeClr val="dk1"/>
                </a:solidFill>
                <a:latin typeface="Calibri"/>
                <a:ea typeface="Calibri"/>
                <a:cs typeface="Calibri"/>
                <a:sym typeface="Calibri"/>
              </a:defRPr>
            </a:lvl4pPr>
            <a:lvl5pPr indent="0" lvl="4" marL="0" marR="0" rtl="0" algn="l">
              <a:spcBef>
                <a:spcPts val="0"/>
              </a:spcBef>
              <a:buNone/>
              <a:defRPr sz="2266">
                <a:solidFill>
                  <a:schemeClr val="dk1"/>
                </a:solidFill>
                <a:latin typeface="Calibri"/>
                <a:ea typeface="Calibri"/>
                <a:cs typeface="Calibri"/>
                <a:sym typeface="Calibri"/>
              </a:defRPr>
            </a:lvl5pPr>
            <a:lvl6pPr indent="0" lvl="5" marL="0" marR="0" rtl="0" algn="l">
              <a:spcBef>
                <a:spcPts val="0"/>
              </a:spcBef>
              <a:buNone/>
              <a:defRPr sz="2266">
                <a:solidFill>
                  <a:schemeClr val="dk1"/>
                </a:solidFill>
                <a:latin typeface="Calibri"/>
                <a:ea typeface="Calibri"/>
                <a:cs typeface="Calibri"/>
                <a:sym typeface="Calibri"/>
              </a:defRPr>
            </a:lvl6pPr>
            <a:lvl7pPr indent="0" lvl="6" marL="0" marR="0" rtl="0" algn="l">
              <a:spcBef>
                <a:spcPts val="0"/>
              </a:spcBef>
              <a:buNone/>
              <a:defRPr sz="2266">
                <a:solidFill>
                  <a:schemeClr val="dk1"/>
                </a:solidFill>
                <a:latin typeface="Calibri"/>
                <a:ea typeface="Calibri"/>
                <a:cs typeface="Calibri"/>
                <a:sym typeface="Calibri"/>
              </a:defRPr>
            </a:lvl7pPr>
            <a:lvl8pPr indent="0" lvl="7" marL="0" marR="0" rtl="0" algn="l">
              <a:spcBef>
                <a:spcPts val="0"/>
              </a:spcBef>
              <a:buNone/>
              <a:defRPr sz="2266">
                <a:solidFill>
                  <a:schemeClr val="dk1"/>
                </a:solidFill>
                <a:latin typeface="Calibri"/>
                <a:ea typeface="Calibri"/>
                <a:cs typeface="Calibri"/>
                <a:sym typeface="Calibri"/>
              </a:defRPr>
            </a:lvl8pPr>
            <a:lvl9pPr indent="0" lvl="8" marL="0" marR="0" rtl="0" algn="l">
              <a:spcBef>
                <a:spcPts val="0"/>
              </a:spcBef>
              <a:buNone/>
              <a:defRPr sz="2266">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jpg"/><Relationship Id="rId2" Type="http://schemas.openxmlformats.org/officeDocument/2006/relationships/image" Target="../media/image9.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9"/>
          <p:cNvPicPr preferRelativeResize="0"/>
          <p:nvPr/>
        </p:nvPicPr>
        <p:blipFill rotWithShape="1">
          <a:blip r:embed="rId1">
            <a:alphaModFix/>
          </a:blip>
          <a:srcRect b="0" l="0" r="0" t="0"/>
          <a:stretch/>
        </p:blipFill>
        <p:spPr>
          <a:xfrm>
            <a:off x="3261" y="0"/>
            <a:ext cx="12187066" cy="6858000"/>
          </a:xfrm>
          <a:prstGeom prst="rect">
            <a:avLst/>
          </a:prstGeom>
          <a:noFill/>
          <a:ln>
            <a:noFill/>
          </a:ln>
        </p:spPr>
      </p:pic>
      <p:pic>
        <p:nvPicPr>
          <p:cNvPr id="7" name="Google Shape;7;p9"/>
          <p:cNvPicPr preferRelativeResize="0"/>
          <p:nvPr/>
        </p:nvPicPr>
        <p:blipFill rotWithShape="1">
          <a:blip r:embed="rId2">
            <a:alphaModFix/>
          </a:blip>
          <a:srcRect b="0" l="0" r="0" t="0"/>
          <a:stretch/>
        </p:blipFill>
        <p:spPr>
          <a:xfrm>
            <a:off x="6433" y="3172"/>
            <a:ext cx="12180722" cy="68516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github.com/code-corhuila/analisis-sistemas-2025-a-g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mailto:julian.quimbayo@corhuila.edu.co"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
          <p:cNvSpPr txBox="1"/>
          <p:nvPr/>
        </p:nvSpPr>
        <p:spPr>
          <a:xfrm>
            <a:off x="439838" y="706056"/>
            <a:ext cx="4109013" cy="38472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CO" sz="2800" u="none" cap="none" strike="noStrike">
                <a:solidFill>
                  <a:schemeClr val="lt1"/>
                </a:solidFill>
                <a:latin typeface="Calibri"/>
                <a:ea typeface="Calibri"/>
                <a:cs typeface="Calibri"/>
                <a:sym typeface="Calibri"/>
              </a:rPr>
              <a:t>Análisis de Sistemas G1</a:t>
            </a:r>
            <a:endParaRPr/>
          </a:p>
          <a:p>
            <a:pPr indent="0" lvl="0" marL="0" marR="0" rtl="0" algn="ctr">
              <a:spcBef>
                <a:spcPts val="0"/>
              </a:spcBef>
              <a:spcAft>
                <a:spcPts val="0"/>
              </a:spcAft>
              <a:buNone/>
            </a:pPr>
            <a:r>
              <a:t/>
            </a:r>
            <a:endParaRPr b="1" i="0" sz="2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1" i="0" sz="2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rPr b="1" i="0" lang="es-CO" sz="2800" u="none" cap="none" strike="noStrike">
                <a:solidFill>
                  <a:schemeClr val="lt1"/>
                </a:solidFill>
                <a:latin typeface="Calibri"/>
                <a:ea typeface="Calibri"/>
                <a:cs typeface="Calibri"/>
                <a:sym typeface="Calibri"/>
              </a:rPr>
              <a:t>Acuerdo Pedagógico</a:t>
            </a:r>
            <a:endParaRPr/>
          </a:p>
          <a:p>
            <a:pPr indent="0" lvl="0" marL="0" marR="0" rtl="0" algn="ctr">
              <a:spcBef>
                <a:spcPts val="0"/>
              </a:spcBef>
              <a:spcAft>
                <a:spcPts val="0"/>
              </a:spcAft>
              <a:buNone/>
            </a:pPr>
            <a:r>
              <a:rPr b="1" i="0" lang="es-CO" sz="2000" u="none" cap="none" strike="noStrike">
                <a:solidFill>
                  <a:schemeClr val="lt1"/>
                </a:solidFill>
                <a:latin typeface="Calibri"/>
                <a:ea typeface="Calibri"/>
                <a:cs typeface="Calibri"/>
                <a:sym typeface="Calibri"/>
              </a:rPr>
              <a:t>Pedagogical Agreement</a:t>
            </a:r>
            <a:endParaRPr b="1" i="0" sz="20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1" i="0" sz="2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1" i="0" sz="2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rPr b="1" i="0" lang="es-CO" sz="2800" u="none" cap="none" strike="noStrike">
                <a:solidFill>
                  <a:schemeClr val="lt1"/>
                </a:solidFill>
                <a:latin typeface="Calibri"/>
                <a:ea typeface="Calibri"/>
                <a:cs typeface="Calibri"/>
                <a:sym typeface="Calibri"/>
              </a:rPr>
              <a:t>Ing. Jesús Ariel González Bonilla</a:t>
            </a:r>
            <a:endParaRPr/>
          </a:p>
        </p:txBody>
      </p:sp>
      <p:pic>
        <p:nvPicPr>
          <p:cNvPr id="75" name="Google Shape;75;p1"/>
          <p:cNvPicPr preferRelativeResize="0"/>
          <p:nvPr/>
        </p:nvPicPr>
        <p:blipFill rotWithShape="1">
          <a:blip r:embed="rId3">
            <a:alphaModFix/>
          </a:blip>
          <a:srcRect b="0" l="0" r="0" t="0"/>
          <a:stretch/>
        </p:blipFill>
        <p:spPr>
          <a:xfrm>
            <a:off x="5164563" y="0"/>
            <a:ext cx="6936427"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2"/>
          <p:cNvSpPr txBox="1"/>
          <p:nvPr/>
        </p:nvSpPr>
        <p:spPr>
          <a:xfrm>
            <a:off x="3229336" y="229868"/>
            <a:ext cx="4143737"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CO" sz="2400" u="none" cap="none" strike="noStrike">
                <a:solidFill>
                  <a:schemeClr val="dk1"/>
                </a:solidFill>
                <a:latin typeface="Calibri"/>
                <a:ea typeface="Calibri"/>
                <a:cs typeface="Calibri"/>
                <a:sym typeface="Calibri"/>
              </a:rPr>
              <a:t>Justificación de la Asignatura</a:t>
            </a:r>
            <a:endParaRPr/>
          </a:p>
          <a:p>
            <a:pPr indent="0" lvl="0" marL="0" marR="0" rtl="0" algn="ctr">
              <a:spcBef>
                <a:spcPts val="0"/>
              </a:spcBef>
              <a:spcAft>
                <a:spcPts val="0"/>
              </a:spcAft>
              <a:buNone/>
            </a:pPr>
            <a:r>
              <a:rPr b="1" i="0" lang="es-CO" sz="2000" u="none" cap="none" strike="noStrike">
                <a:solidFill>
                  <a:schemeClr val="accent1"/>
                </a:solidFill>
                <a:latin typeface="Calibri"/>
                <a:ea typeface="Calibri"/>
                <a:cs typeface="Calibri"/>
                <a:sym typeface="Calibri"/>
              </a:rPr>
              <a:t>Subject Justification</a:t>
            </a:r>
            <a:endParaRPr b="1" i="0" sz="2000" u="none" cap="none" strike="noStrike">
              <a:solidFill>
                <a:schemeClr val="accent1"/>
              </a:solidFill>
              <a:latin typeface="Calibri"/>
              <a:ea typeface="Calibri"/>
              <a:cs typeface="Calibri"/>
              <a:sym typeface="Calibri"/>
            </a:endParaRPr>
          </a:p>
        </p:txBody>
      </p:sp>
      <p:sp>
        <p:nvSpPr>
          <p:cNvPr id="81" name="Google Shape;81;p2"/>
          <p:cNvSpPr txBox="1"/>
          <p:nvPr/>
        </p:nvSpPr>
        <p:spPr>
          <a:xfrm>
            <a:off x="401624" y="1324900"/>
            <a:ext cx="6035700" cy="51072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0"/>
              </a:spcBef>
              <a:spcAft>
                <a:spcPts val="0"/>
              </a:spcAft>
              <a:buClr>
                <a:schemeClr val="dk1"/>
              </a:buClr>
              <a:buSzPts val="1100"/>
              <a:buFont typeface="Arial"/>
              <a:buNone/>
            </a:pPr>
            <a:r>
              <a:rPr lang="es-CO" sz="1800">
                <a:solidFill>
                  <a:schemeClr val="dk1"/>
                </a:solidFill>
              </a:rPr>
              <a:t>En el proceso del desarrollo de sistemas de información, para las organizaciones es de vital importancia contar con profesionales que analicen el entorno, los requerimientos exigidos por el cliente, las leyes vigentes y los entornos tecnológicos no solo para desarrollar la aplicación sino para que sepan ofrecer y posicionar su negocio en el contexto.</a:t>
            </a:r>
            <a:endParaRPr sz="1800">
              <a:solidFill>
                <a:schemeClr val="dk1"/>
              </a:solidFill>
            </a:endParaRPr>
          </a:p>
          <a:p>
            <a:pPr indent="0" lvl="0" marL="457200" rtl="0" algn="just">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s-CO" sz="1800">
                <a:solidFill>
                  <a:schemeClr val="dk1"/>
                </a:solidFill>
              </a:rPr>
              <a:t>Esto implica que se deben alinear procesos técnicos con los procesos de negocio, obteniendo así aprendizajes reales implementados en empresas productivas. El propósito de este espacio académico es el de introducir el análisis, diseño e implementación para promover sistemas mejores.</a:t>
            </a:r>
            <a:endParaRPr sz="1800">
              <a:solidFill>
                <a:schemeClr val="dk1"/>
              </a:solidFill>
            </a:endParaRPr>
          </a:p>
          <a:p>
            <a:pPr indent="0" lvl="0" marL="0" marR="0" rtl="0" algn="just">
              <a:spcBef>
                <a:spcPts val="0"/>
              </a:spcBef>
              <a:spcAft>
                <a:spcPts val="0"/>
              </a:spcAft>
              <a:buNone/>
            </a:pPr>
            <a:r>
              <a:t/>
            </a:r>
            <a:endParaRPr sz="1800">
              <a:highlight>
                <a:srgbClr val="FFFFFF"/>
              </a:highlight>
              <a:latin typeface="Calibri"/>
              <a:ea typeface="Calibri"/>
              <a:cs typeface="Calibri"/>
              <a:sym typeface="Calibri"/>
            </a:endParaRPr>
          </a:p>
          <a:p>
            <a:pPr indent="0" lvl="0" marL="0" marR="0" rtl="0" algn="just">
              <a:spcBef>
                <a:spcPts val="0"/>
              </a:spcBef>
              <a:spcAft>
                <a:spcPts val="0"/>
              </a:spcAft>
              <a:buNone/>
            </a:pPr>
            <a:r>
              <a:t/>
            </a:r>
            <a:endParaRPr b="0" i="0" sz="1800" u="none" cap="none" strike="noStrike">
              <a:solidFill>
                <a:srgbClr val="000000"/>
              </a:solidFill>
              <a:highlight>
                <a:srgbClr val="FFFFFF"/>
              </a:highlight>
              <a:latin typeface="Calibri"/>
              <a:ea typeface="Calibri"/>
              <a:cs typeface="Calibri"/>
              <a:sym typeface="Calibri"/>
            </a:endParaRPr>
          </a:p>
        </p:txBody>
      </p:sp>
      <p:sp>
        <p:nvSpPr>
          <p:cNvPr id="82" name="Google Shape;82;p2"/>
          <p:cNvSpPr txBox="1"/>
          <p:nvPr/>
        </p:nvSpPr>
        <p:spPr>
          <a:xfrm>
            <a:off x="6671237" y="5150748"/>
            <a:ext cx="1679100" cy="2538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CO" sz="1050" u="none" cap="none" strike="noStrike">
                <a:solidFill>
                  <a:srgbClr val="000000"/>
                </a:solidFill>
                <a:highlight>
                  <a:srgbClr val="FFFFFF"/>
                </a:highlight>
                <a:latin typeface="Calibri"/>
                <a:ea typeface="Calibri"/>
                <a:cs typeface="Calibri"/>
                <a:sym typeface="Calibri"/>
              </a:rPr>
              <a:t>Fuente: IA -GPT</a:t>
            </a:r>
            <a:endParaRPr b="0" i="0" sz="1050" u="none" cap="none" strike="noStrike">
              <a:solidFill>
                <a:srgbClr val="000000"/>
              </a:solidFill>
              <a:highlight>
                <a:srgbClr val="FFFFFF"/>
              </a:highlight>
              <a:latin typeface="Calibri"/>
              <a:ea typeface="Calibri"/>
              <a:cs typeface="Calibri"/>
              <a:sym typeface="Calibri"/>
            </a:endParaRPr>
          </a:p>
        </p:txBody>
      </p:sp>
      <p:pic>
        <p:nvPicPr>
          <p:cNvPr id="83" name="Google Shape;83;p2"/>
          <p:cNvPicPr preferRelativeResize="0"/>
          <p:nvPr/>
        </p:nvPicPr>
        <p:blipFill rotWithShape="1">
          <a:blip r:embed="rId3">
            <a:alphaModFix/>
          </a:blip>
          <a:srcRect b="3165" l="0" r="0" t="3165"/>
          <a:stretch/>
        </p:blipFill>
        <p:spPr>
          <a:xfrm>
            <a:off x="6671225" y="1851225"/>
            <a:ext cx="3567100" cy="3299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3"/>
          <p:cNvSpPr txBox="1"/>
          <p:nvPr/>
        </p:nvSpPr>
        <p:spPr>
          <a:xfrm>
            <a:off x="3229336" y="229868"/>
            <a:ext cx="4143737"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CO" sz="2400" u="none" cap="none" strike="noStrike">
                <a:solidFill>
                  <a:schemeClr val="dk1"/>
                </a:solidFill>
                <a:latin typeface="Calibri"/>
                <a:ea typeface="Calibri"/>
                <a:cs typeface="Calibri"/>
                <a:sym typeface="Calibri"/>
              </a:rPr>
              <a:t>Objetivo General</a:t>
            </a:r>
            <a:endParaRPr/>
          </a:p>
          <a:p>
            <a:pPr indent="0" lvl="0" marL="0" marR="0" rtl="0" algn="ctr">
              <a:spcBef>
                <a:spcPts val="0"/>
              </a:spcBef>
              <a:spcAft>
                <a:spcPts val="0"/>
              </a:spcAft>
              <a:buNone/>
            </a:pPr>
            <a:r>
              <a:rPr b="1" i="0" lang="es-CO" sz="2000" u="none" cap="none" strike="noStrike">
                <a:solidFill>
                  <a:schemeClr val="accent1"/>
                </a:solidFill>
                <a:latin typeface="Calibri"/>
                <a:ea typeface="Calibri"/>
                <a:cs typeface="Calibri"/>
                <a:sym typeface="Calibri"/>
              </a:rPr>
              <a:t>General Objective</a:t>
            </a:r>
            <a:endParaRPr b="1" i="0" sz="2000" u="none" cap="none" strike="noStrike">
              <a:solidFill>
                <a:schemeClr val="accent1"/>
              </a:solidFill>
              <a:latin typeface="Calibri"/>
              <a:ea typeface="Calibri"/>
              <a:cs typeface="Calibri"/>
              <a:sym typeface="Calibri"/>
            </a:endParaRPr>
          </a:p>
        </p:txBody>
      </p:sp>
      <p:sp>
        <p:nvSpPr>
          <p:cNvPr id="89" name="Google Shape;89;p3"/>
          <p:cNvSpPr txBox="1"/>
          <p:nvPr/>
        </p:nvSpPr>
        <p:spPr>
          <a:xfrm>
            <a:off x="584814" y="1751467"/>
            <a:ext cx="6648900" cy="32631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CO" sz="1800" u="none" cap="none" strike="noStrike">
                <a:solidFill>
                  <a:srgbClr val="000000"/>
                </a:solidFill>
                <a:highlight>
                  <a:srgbClr val="FFFFFF"/>
                </a:highlight>
                <a:latin typeface="Calibri"/>
                <a:ea typeface="Calibri"/>
                <a:cs typeface="Calibri"/>
                <a:sym typeface="Calibri"/>
              </a:rPr>
              <a:t>Identificar el propósito del sistema propuesto, incluyendo comunicación desarrollador-cliente, usuarios, diagrama de flujo, diccionario y procedimientos.</a:t>
            </a:r>
            <a:endParaRPr b="0" i="0" sz="1800" u="none" cap="none" strike="noStrike">
              <a:solidFill>
                <a:srgbClr val="000000"/>
              </a:solidFill>
              <a:highlight>
                <a:srgbClr val="FFFFFF"/>
              </a:highlight>
              <a:latin typeface="Calibri"/>
              <a:ea typeface="Calibri"/>
              <a:cs typeface="Calibri"/>
              <a:sym typeface="Calibri"/>
            </a:endParaRPr>
          </a:p>
          <a:p>
            <a:pPr indent="0" lvl="0" marL="0" marR="0" rtl="0" algn="just">
              <a:spcBef>
                <a:spcPts val="0"/>
              </a:spcBef>
              <a:spcAft>
                <a:spcPts val="0"/>
              </a:spcAft>
              <a:buNone/>
            </a:pPr>
            <a:r>
              <a:t/>
            </a:r>
            <a:endParaRPr b="0" i="0" sz="1800" u="none" cap="none" strike="noStrike">
              <a:solidFill>
                <a:srgbClr val="000000"/>
              </a:solidFill>
              <a:highlight>
                <a:srgbClr val="FFFFFF"/>
              </a:highlight>
              <a:latin typeface="Calibri"/>
              <a:ea typeface="Calibri"/>
              <a:cs typeface="Calibri"/>
              <a:sym typeface="Calibri"/>
            </a:endParaRPr>
          </a:p>
          <a:p>
            <a:pPr indent="0" lvl="0" marL="0" marR="0" rtl="0" algn="l">
              <a:spcBef>
                <a:spcPts val="0"/>
              </a:spcBef>
              <a:spcAft>
                <a:spcPts val="0"/>
              </a:spcAft>
              <a:buNone/>
            </a:pPr>
            <a:r>
              <a:rPr b="1" i="0" lang="es-CO" sz="2400" u="none" cap="none" strike="noStrike">
                <a:solidFill>
                  <a:schemeClr val="dk1"/>
                </a:solidFill>
                <a:latin typeface="Calibri"/>
                <a:ea typeface="Calibri"/>
                <a:cs typeface="Calibri"/>
                <a:sym typeface="Calibri"/>
              </a:rPr>
              <a:t>Objetivos Específicos</a:t>
            </a:r>
            <a:endParaRPr/>
          </a:p>
          <a:p>
            <a:pPr indent="0" lvl="0" marL="0" marR="0" rtl="0" algn="l">
              <a:spcBef>
                <a:spcPts val="0"/>
              </a:spcBef>
              <a:spcAft>
                <a:spcPts val="0"/>
              </a:spcAft>
              <a:buNone/>
            </a:pPr>
            <a:r>
              <a:rPr b="1" i="0" lang="es-CO" sz="2000" u="none" cap="none" strike="noStrike">
                <a:solidFill>
                  <a:schemeClr val="accent1"/>
                </a:solidFill>
                <a:latin typeface="Calibri"/>
                <a:ea typeface="Calibri"/>
                <a:cs typeface="Calibri"/>
                <a:sym typeface="Calibri"/>
              </a:rPr>
              <a:t>Specific Objectives</a:t>
            </a:r>
            <a:endParaRPr b="1" i="0" sz="2000" u="none" cap="none" strike="noStrike">
              <a:solidFill>
                <a:schemeClr val="accent1"/>
              </a:solidFill>
              <a:latin typeface="Calibri"/>
              <a:ea typeface="Calibri"/>
              <a:cs typeface="Calibri"/>
              <a:sym typeface="Calibri"/>
            </a:endParaRPr>
          </a:p>
          <a:p>
            <a:pPr indent="0" lvl="0" marL="0" marR="0" rtl="0" algn="just">
              <a:spcBef>
                <a:spcPts val="0"/>
              </a:spcBef>
              <a:spcAft>
                <a:spcPts val="0"/>
              </a:spcAft>
              <a:buNone/>
            </a:pPr>
            <a:r>
              <a:t/>
            </a:r>
            <a:endParaRPr b="0" i="0" sz="1800" u="none" cap="none" strike="noStrike">
              <a:solidFill>
                <a:srgbClr val="000000"/>
              </a:solidFill>
              <a:highlight>
                <a:srgbClr val="FFFFFF"/>
              </a:highlight>
              <a:latin typeface="Calibri"/>
              <a:ea typeface="Calibri"/>
              <a:cs typeface="Calibri"/>
              <a:sym typeface="Calibri"/>
            </a:endParaRPr>
          </a:p>
          <a:p>
            <a:pPr indent="-285750" lvl="0" marL="285750" marR="0" rtl="0" algn="just">
              <a:spcBef>
                <a:spcPts val="0"/>
              </a:spcBef>
              <a:spcAft>
                <a:spcPts val="0"/>
              </a:spcAft>
              <a:buClr>
                <a:srgbClr val="000000"/>
              </a:buClr>
              <a:buSzPts val="1800"/>
              <a:buFont typeface="Arial"/>
              <a:buChar char="•"/>
            </a:pPr>
            <a:r>
              <a:rPr b="0" i="0" lang="es-CO" sz="1800" u="none" cap="none" strike="noStrike">
                <a:solidFill>
                  <a:srgbClr val="000000"/>
                </a:solidFill>
                <a:highlight>
                  <a:srgbClr val="FFFFFF"/>
                </a:highlight>
                <a:latin typeface="Calibri"/>
                <a:ea typeface="Calibri"/>
                <a:cs typeface="Calibri"/>
                <a:sym typeface="Calibri"/>
              </a:rPr>
              <a:t>Comprender la organización y sus procesos, incluyendo el modelado y análisis de negocio.</a:t>
            </a:r>
            <a:endParaRPr/>
          </a:p>
          <a:p>
            <a:pPr indent="-285750" lvl="0" marL="285750" marR="0" rtl="0" algn="just">
              <a:spcBef>
                <a:spcPts val="0"/>
              </a:spcBef>
              <a:spcAft>
                <a:spcPts val="0"/>
              </a:spcAft>
              <a:buClr>
                <a:srgbClr val="000000"/>
              </a:buClr>
              <a:buSzPts val="1800"/>
              <a:buFont typeface="Arial"/>
              <a:buChar char="•"/>
            </a:pPr>
            <a:r>
              <a:rPr b="0" i="0" lang="es-CO" sz="1800" u="none" cap="none" strike="noStrike">
                <a:solidFill>
                  <a:srgbClr val="000000"/>
                </a:solidFill>
                <a:highlight>
                  <a:srgbClr val="FFFFFF"/>
                </a:highlight>
                <a:latin typeface="Calibri"/>
                <a:ea typeface="Calibri"/>
                <a:cs typeface="Calibri"/>
                <a:sym typeface="Calibri"/>
              </a:rPr>
              <a:t>Aplicar metodología UML para identificar casos de uso y desarrollar el sistema.</a:t>
            </a:r>
            <a:endParaRPr b="0" i="0" sz="2266" u="none" cap="none" strike="noStrike">
              <a:solidFill>
                <a:schemeClr val="dk1"/>
              </a:solidFill>
              <a:latin typeface="Calibri"/>
              <a:ea typeface="Calibri"/>
              <a:cs typeface="Calibri"/>
              <a:sym typeface="Calibri"/>
            </a:endParaRPr>
          </a:p>
        </p:txBody>
      </p:sp>
      <p:sp>
        <p:nvSpPr>
          <p:cNvPr id="90" name="Google Shape;90;p3"/>
          <p:cNvSpPr txBox="1"/>
          <p:nvPr/>
        </p:nvSpPr>
        <p:spPr>
          <a:xfrm>
            <a:off x="6867615" y="5766721"/>
            <a:ext cx="1679167" cy="26161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CO" sz="1050" u="none" cap="none" strike="noStrike">
                <a:solidFill>
                  <a:srgbClr val="000000"/>
                </a:solidFill>
                <a:highlight>
                  <a:srgbClr val="FFFFFF"/>
                </a:highlight>
                <a:latin typeface="Calibri"/>
                <a:ea typeface="Calibri"/>
                <a:cs typeface="Calibri"/>
                <a:sym typeface="Calibri"/>
              </a:rPr>
              <a:t>Fuente: Google</a:t>
            </a:r>
            <a:endParaRPr b="0" i="0" sz="1050" u="none" cap="none" strike="noStrike">
              <a:solidFill>
                <a:srgbClr val="000000"/>
              </a:solidFill>
              <a:highlight>
                <a:srgbClr val="FFFFFF"/>
              </a:highlight>
              <a:latin typeface="Calibri"/>
              <a:ea typeface="Calibri"/>
              <a:cs typeface="Calibri"/>
              <a:sym typeface="Calibri"/>
            </a:endParaRPr>
          </a:p>
        </p:txBody>
      </p:sp>
      <p:pic>
        <p:nvPicPr>
          <p:cNvPr id="91" name="Google Shape;91;p3"/>
          <p:cNvPicPr preferRelativeResize="0"/>
          <p:nvPr/>
        </p:nvPicPr>
        <p:blipFill rotWithShape="1">
          <a:blip r:embed="rId3">
            <a:alphaModFix/>
          </a:blip>
          <a:srcRect b="0" l="0" r="0" t="0"/>
          <a:stretch/>
        </p:blipFill>
        <p:spPr>
          <a:xfrm>
            <a:off x="8181202" y="1407902"/>
            <a:ext cx="3474927" cy="49472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4"/>
          <p:cNvSpPr txBox="1"/>
          <p:nvPr/>
        </p:nvSpPr>
        <p:spPr>
          <a:xfrm>
            <a:off x="3229336" y="229868"/>
            <a:ext cx="4143737"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CO" sz="2400" u="none" cap="none" strike="noStrike">
                <a:solidFill>
                  <a:schemeClr val="dk1"/>
                </a:solidFill>
                <a:latin typeface="Calibri"/>
                <a:ea typeface="Calibri"/>
                <a:cs typeface="Calibri"/>
                <a:sym typeface="Calibri"/>
              </a:rPr>
              <a:t>Resultado de Aprendizaje</a:t>
            </a:r>
            <a:endParaRPr/>
          </a:p>
          <a:p>
            <a:pPr indent="0" lvl="0" marL="0" marR="0" rtl="0" algn="ctr">
              <a:spcBef>
                <a:spcPts val="0"/>
              </a:spcBef>
              <a:spcAft>
                <a:spcPts val="0"/>
              </a:spcAft>
              <a:buNone/>
            </a:pPr>
            <a:r>
              <a:rPr b="1" i="0" lang="es-CO" sz="2000" u="none" cap="none" strike="noStrike">
                <a:solidFill>
                  <a:schemeClr val="accent1"/>
                </a:solidFill>
                <a:latin typeface="Calibri"/>
                <a:ea typeface="Calibri"/>
                <a:cs typeface="Calibri"/>
                <a:sym typeface="Calibri"/>
              </a:rPr>
              <a:t>Learning Outcome</a:t>
            </a:r>
            <a:endParaRPr b="1" i="0" sz="2000" u="none" cap="none" strike="noStrike">
              <a:solidFill>
                <a:schemeClr val="accent1"/>
              </a:solidFill>
              <a:latin typeface="Calibri"/>
              <a:ea typeface="Calibri"/>
              <a:cs typeface="Calibri"/>
              <a:sym typeface="Calibri"/>
            </a:endParaRPr>
          </a:p>
        </p:txBody>
      </p:sp>
      <p:sp>
        <p:nvSpPr>
          <p:cNvPr id="97" name="Google Shape;97;p4"/>
          <p:cNvSpPr txBox="1"/>
          <p:nvPr/>
        </p:nvSpPr>
        <p:spPr>
          <a:xfrm>
            <a:off x="715579" y="1322533"/>
            <a:ext cx="9326400" cy="6465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CO" sz="1800" u="none" cap="none" strike="noStrike">
                <a:solidFill>
                  <a:srgbClr val="000000"/>
                </a:solidFill>
                <a:highlight>
                  <a:srgbClr val="FFFFFF"/>
                </a:highlight>
                <a:latin typeface="Calibri"/>
                <a:ea typeface="Calibri"/>
                <a:cs typeface="Calibri"/>
                <a:sym typeface="Calibri"/>
              </a:rPr>
              <a:t>Analizar sistemas complejos con enfoque en calidad e integración, utilizando técnicas y herramientas modernas de la Ingeniería de Sistemas.</a:t>
            </a:r>
            <a:endParaRPr b="0" i="0" sz="1800" u="none" cap="none" strike="noStrike">
              <a:solidFill>
                <a:srgbClr val="000000"/>
              </a:solidFill>
              <a:highlight>
                <a:srgbClr val="FFFFFF"/>
              </a:highlight>
              <a:latin typeface="Calibri"/>
              <a:ea typeface="Calibri"/>
              <a:cs typeface="Calibri"/>
              <a:sym typeface="Calibri"/>
            </a:endParaRPr>
          </a:p>
        </p:txBody>
      </p:sp>
      <p:sp>
        <p:nvSpPr>
          <p:cNvPr id="98" name="Google Shape;98;p4"/>
          <p:cNvSpPr txBox="1"/>
          <p:nvPr/>
        </p:nvSpPr>
        <p:spPr>
          <a:xfrm>
            <a:off x="3229336" y="2292091"/>
            <a:ext cx="4143737"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CO" sz="2400" u="none" cap="none" strike="noStrike">
                <a:solidFill>
                  <a:schemeClr val="dk1"/>
                </a:solidFill>
                <a:latin typeface="Calibri"/>
                <a:ea typeface="Calibri"/>
                <a:cs typeface="Calibri"/>
                <a:sym typeface="Calibri"/>
              </a:rPr>
              <a:t>Temas Principales</a:t>
            </a:r>
            <a:endParaRPr/>
          </a:p>
          <a:p>
            <a:pPr indent="0" lvl="0" marL="0" marR="0" rtl="0" algn="ctr">
              <a:spcBef>
                <a:spcPts val="0"/>
              </a:spcBef>
              <a:spcAft>
                <a:spcPts val="0"/>
              </a:spcAft>
              <a:buNone/>
            </a:pPr>
            <a:r>
              <a:rPr b="1" i="0" lang="es-CO" sz="2000" u="none" cap="none" strike="noStrike">
                <a:solidFill>
                  <a:schemeClr val="accent1"/>
                </a:solidFill>
                <a:latin typeface="Calibri"/>
                <a:ea typeface="Calibri"/>
                <a:cs typeface="Calibri"/>
                <a:sym typeface="Calibri"/>
              </a:rPr>
              <a:t>Main Topics</a:t>
            </a:r>
            <a:endParaRPr b="1" i="0" sz="2000" u="none" cap="none" strike="noStrike">
              <a:solidFill>
                <a:schemeClr val="accent1"/>
              </a:solidFill>
              <a:latin typeface="Calibri"/>
              <a:ea typeface="Calibri"/>
              <a:cs typeface="Calibri"/>
              <a:sym typeface="Calibri"/>
            </a:endParaRPr>
          </a:p>
        </p:txBody>
      </p:sp>
      <p:sp>
        <p:nvSpPr>
          <p:cNvPr id="99" name="Google Shape;99;p4"/>
          <p:cNvSpPr txBox="1"/>
          <p:nvPr/>
        </p:nvSpPr>
        <p:spPr>
          <a:xfrm>
            <a:off x="715587" y="3333850"/>
            <a:ext cx="10407684" cy="2314596"/>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000000"/>
              </a:buClr>
              <a:buSzPts val="1800"/>
              <a:buFont typeface="Calibri"/>
              <a:buAutoNum type="arabicPeriod"/>
            </a:pPr>
            <a:r>
              <a:rPr b="0" i="0" lang="es-CO" sz="1800" u="none" cap="none" strike="noStrike">
                <a:solidFill>
                  <a:srgbClr val="000000"/>
                </a:solidFill>
                <a:highlight>
                  <a:srgbClr val="FFFFFF"/>
                </a:highlight>
                <a:latin typeface="Calibri"/>
                <a:ea typeface="Calibri"/>
                <a:cs typeface="Calibri"/>
                <a:sym typeface="Calibri"/>
              </a:rPr>
              <a:t>Unidad 0: Acuerdo Pedagógico</a:t>
            </a:r>
            <a:endParaRPr/>
          </a:p>
          <a:p>
            <a:pPr indent="-342900" lvl="0" marL="342900" marR="0" rtl="0" algn="just">
              <a:spcBef>
                <a:spcPts val="0"/>
              </a:spcBef>
              <a:spcAft>
                <a:spcPts val="0"/>
              </a:spcAft>
              <a:buClr>
                <a:srgbClr val="000000"/>
              </a:buClr>
              <a:buSzPts val="1800"/>
              <a:buFont typeface="Calibri"/>
              <a:buAutoNum type="arabicPeriod"/>
            </a:pPr>
            <a:r>
              <a:rPr b="0" i="0" lang="es-CO" sz="1800" u="none" cap="none" strike="noStrike">
                <a:solidFill>
                  <a:srgbClr val="000000"/>
                </a:solidFill>
                <a:highlight>
                  <a:srgbClr val="FFFFFF"/>
                </a:highlight>
                <a:latin typeface="Calibri"/>
                <a:ea typeface="Calibri"/>
                <a:cs typeface="Calibri"/>
                <a:sym typeface="Calibri"/>
              </a:rPr>
              <a:t>Unidad 1: Introducción y Fundamentos</a:t>
            </a:r>
            <a:endParaRPr/>
          </a:p>
          <a:p>
            <a:pPr indent="-342900" lvl="0" marL="342900" marR="0" rtl="0" algn="just">
              <a:spcBef>
                <a:spcPts val="0"/>
              </a:spcBef>
              <a:spcAft>
                <a:spcPts val="0"/>
              </a:spcAft>
              <a:buClr>
                <a:srgbClr val="000000"/>
              </a:buClr>
              <a:buSzPts val="1800"/>
              <a:buFont typeface="Calibri"/>
              <a:buAutoNum type="arabicPeriod"/>
            </a:pPr>
            <a:r>
              <a:rPr b="0" i="0" lang="es-CO" sz="1800" u="none" cap="none" strike="noStrike">
                <a:solidFill>
                  <a:srgbClr val="000000"/>
                </a:solidFill>
                <a:highlight>
                  <a:srgbClr val="FFFFFF"/>
                </a:highlight>
                <a:latin typeface="Calibri"/>
                <a:ea typeface="Calibri"/>
                <a:cs typeface="Calibri"/>
                <a:sym typeface="Calibri"/>
              </a:rPr>
              <a:t>Unidad 2: Técnicas de Recolección de Datos</a:t>
            </a:r>
            <a:endParaRPr/>
          </a:p>
          <a:p>
            <a:pPr indent="-342900" lvl="0" marL="342900" marR="0" rtl="0" algn="just">
              <a:spcBef>
                <a:spcPts val="0"/>
              </a:spcBef>
              <a:spcAft>
                <a:spcPts val="0"/>
              </a:spcAft>
              <a:buClr>
                <a:srgbClr val="000000"/>
              </a:buClr>
              <a:buSzPts val="1800"/>
              <a:buFont typeface="Calibri"/>
              <a:buAutoNum type="arabicPeriod"/>
            </a:pPr>
            <a:r>
              <a:rPr b="0" i="0" lang="es-CO" sz="1800" u="none" cap="none" strike="noStrike">
                <a:solidFill>
                  <a:srgbClr val="000000"/>
                </a:solidFill>
                <a:highlight>
                  <a:srgbClr val="FFFFFF"/>
                </a:highlight>
                <a:latin typeface="Calibri"/>
                <a:ea typeface="Calibri"/>
                <a:cs typeface="Calibri"/>
                <a:sym typeface="Calibri"/>
              </a:rPr>
              <a:t>Unidad 3: Organización y Sistemas de Información</a:t>
            </a:r>
            <a:endParaRPr/>
          </a:p>
          <a:p>
            <a:pPr indent="-342900" lvl="0" marL="342900" marR="0" rtl="0" algn="just">
              <a:spcBef>
                <a:spcPts val="0"/>
              </a:spcBef>
              <a:spcAft>
                <a:spcPts val="0"/>
              </a:spcAft>
              <a:buClr>
                <a:srgbClr val="000000"/>
              </a:buClr>
              <a:buSzPts val="1800"/>
              <a:buFont typeface="Calibri"/>
              <a:buAutoNum type="arabicPeriod"/>
            </a:pPr>
            <a:r>
              <a:rPr b="0" i="0" lang="es-CO" sz="1800" u="none" cap="none" strike="noStrike">
                <a:solidFill>
                  <a:srgbClr val="000000"/>
                </a:solidFill>
                <a:highlight>
                  <a:srgbClr val="FFFFFF"/>
                </a:highlight>
                <a:latin typeface="Calibri"/>
                <a:ea typeface="Calibri"/>
                <a:cs typeface="Calibri"/>
                <a:sym typeface="Calibri"/>
              </a:rPr>
              <a:t>Unidad 4: Modelos de Desarrollo de Software</a:t>
            </a:r>
            <a:endParaRPr/>
          </a:p>
          <a:p>
            <a:pPr indent="-342900" lvl="0" marL="342900" marR="0" rtl="0" algn="just">
              <a:spcBef>
                <a:spcPts val="0"/>
              </a:spcBef>
              <a:spcAft>
                <a:spcPts val="0"/>
              </a:spcAft>
              <a:buClr>
                <a:srgbClr val="000000"/>
              </a:buClr>
              <a:buSzPts val="1800"/>
              <a:buFont typeface="Calibri"/>
              <a:buAutoNum type="arabicPeriod"/>
            </a:pPr>
            <a:r>
              <a:rPr b="0" i="0" lang="es-CO" sz="1800" u="none" cap="none" strike="noStrike">
                <a:solidFill>
                  <a:srgbClr val="000000"/>
                </a:solidFill>
                <a:highlight>
                  <a:srgbClr val="FFFFFF"/>
                </a:highlight>
                <a:latin typeface="Calibri"/>
                <a:ea typeface="Calibri"/>
                <a:cs typeface="Calibri"/>
                <a:sym typeface="Calibri"/>
              </a:rPr>
              <a:t>Unidad 5: Modelado de Negocio y Herramientas</a:t>
            </a:r>
            <a:endParaRPr/>
          </a:p>
          <a:p>
            <a:pPr indent="-342900" lvl="0" marL="342900" marR="0" rtl="0" algn="just">
              <a:spcBef>
                <a:spcPts val="0"/>
              </a:spcBef>
              <a:spcAft>
                <a:spcPts val="0"/>
              </a:spcAft>
              <a:buClr>
                <a:srgbClr val="000000"/>
              </a:buClr>
              <a:buSzPts val="1800"/>
              <a:buFont typeface="Calibri"/>
              <a:buAutoNum type="arabicPeriod"/>
            </a:pPr>
            <a:r>
              <a:rPr b="0" i="0" lang="es-CO" sz="1800" u="none" cap="none" strike="noStrike">
                <a:solidFill>
                  <a:srgbClr val="000000"/>
                </a:solidFill>
                <a:highlight>
                  <a:srgbClr val="FFFFFF"/>
                </a:highlight>
                <a:latin typeface="Calibri"/>
                <a:ea typeface="Calibri"/>
                <a:cs typeface="Calibri"/>
                <a:sym typeface="Calibri"/>
              </a:rPr>
              <a:t>Unidad 6: Requerimientos y Casos de Uso</a:t>
            </a:r>
            <a:endParaRPr/>
          </a:p>
          <a:p>
            <a:pPr indent="-342900" lvl="0" marL="342900" marR="0" rtl="0" algn="just">
              <a:spcBef>
                <a:spcPts val="0"/>
              </a:spcBef>
              <a:spcAft>
                <a:spcPts val="0"/>
              </a:spcAft>
              <a:buClr>
                <a:srgbClr val="000000"/>
              </a:buClr>
              <a:buSzPts val="1800"/>
              <a:buFont typeface="Calibri"/>
              <a:buAutoNum type="arabicPeriod"/>
            </a:pPr>
            <a:r>
              <a:rPr b="0" i="0" lang="es-CO" sz="1800" u="none" cap="none" strike="noStrike">
                <a:solidFill>
                  <a:srgbClr val="000000"/>
                </a:solidFill>
                <a:highlight>
                  <a:srgbClr val="FFFFFF"/>
                </a:highlight>
                <a:latin typeface="Calibri"/>
                <a:ea typeface="Calibri"/>
                <a:cs typeface="Calibri"/>
                <a:sym typeface="Calibri"/>
              </a:rPr>
              <a:t>Unidad 7: Aplicaciones Prácticas y Ejemplos</a:t>
            </a:r>
            <a:endParaRPr b="0" i="0" sz="1800" u="none" cap="none" strike="noStrike">
              <a:solidFill>
                <a:srgbClr val="000000"/>
              </a:solidFill>
              <a:highlight>
                <a:srgbClr val="FFFFFF"/>
              </a:highlight>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5"/>
          <p:cNvSpPr txBox="1"/>
          <p:nvPr/>
        </p:nvSpPr>
        <p:spPr>
          <a:xfrm>
            <a:off x="3229336" y="229868"/>
            <a:ext cx="4143737"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CO" sz="2400" u="none" cap="none" strike="noStrike">
                <a:solidFill>
                  <a:schemeClr val="dk1"/>
                </a:solidFill>
                <a:latin typeface="Calibri"/>
                <a:ea typeface="Calibri"/>
                <a:cs typeface="Calibri"/>
                <a:sym typeface="Calibri"/>
              </a:rPr>
              <a:t>Estrategia de Evaluación</a:t>
            </a:r>
            <a:endParaRPr/>
          </a:p>
          <a:p>
            <a:pPr indent="0" lvl="0" marL="0" marR="0" rtl="0" algn="ctr">
              <a:spcBef>
                <a:spcPts val="0"/>
              </a:spcBef>
              <a:spcAft>
                <a:spcPts val="0"/>
              </a:spcAft>
              <a:buNone/>
            </a:pPr>
            <a:r>
              <a:rPr b="1" i="0" lang="es-CO" sz="2000" u="none" cap="none" strike="noStrike">
                <a:solidFill>
                  <a:schemeClr val="accent1"/>
                </a:solidFill>
                <a:latin typeface="Calibri"/>
                <a:ea typeface="Calibri"/>
                <a:cs typeface="Calibri"/>
                <a:sym typeface="Calibri"/>
              </a:rPr>
              <a:t>Evaluation Strategy</a:t>
            </a:r>
            <a:endParaRPr b="1" i="0" sz="2000" u="none" cap="none" strike="noStrike">
              <a:solidFill>
                <a:schemeClr val="accent1"/>
              </a:solidFill>
              <a:latin typeface="Calibri"/>
              <a:ea typeface="Calibri"/>
              <a:cs typeface="Calibri"/>
              <a:sym typeface="Calibri"/>
            </a:endParaRPr>
          </a:p>
        </p:txBody>
      </p:sp>
      <p:graphicFrame>
        <p:nvGraphicFramePr>
          <p:cNvPr id="105" name="Google Shape;105;p5"/>
          <p:cNvGraphicFramePr/>
          <p:nvPr/>
        </p:nvGraphicFramePr>
        <p:xfrm>
          <a:off x="960120" y="1342542"/>
          <a:ext cx="3000000" cy="3000000"/>
        </p:xfrm>
        <a:graphic>
          <a:graphicData uri="http://schemas.openxmlformats.org/drawingml/2006/table">
            <a:tbl>
              <a:tblPr>
                <a:noFill/>
                <a:tableStyleId>{75558E6F-7E76-4AD0-89AC-486B74DB3DF0}</a:tableStyleId>
              </a:tblPr>
              <a:tblGrid>
                <a:gridCol w="1252725"/>
                <a:gridCol w="731525"/>
                <a:gridCol w="992125"/>
                <a:gridCol w="992125"/>
                <a:gridCol w="992125"/>
                <a:gridCol w="992125"/>
                <a:gridCol w="992125"/>
                <a:gridCol w="992125"/>
                <a:gridCol w="992125"/>
              </a:tblGrid>
              <a:tr h="616025">
                <a:tc rowSpan="2">
                  <a:txBody>
                    <a:bodyPr/>
                    <a:lstStyle/>
                    <a:p>
                      <a:pPr indent="0" lvl="0" marL="0" marR="0" rtl="0" algn="l">
                        <a:spcBef>
                          <a:spcPts val="0"/>
                        </a:spcBef>
                        <a:spcAft>
                          <a:spcPts val="0"/>
                        </a:spcAft>
                        <a:buNone/>
                      </a:pPr>
                      <a:r>
                        <a:rPr lang="es-CO" sz="1600" u="none" cap="none" strike="noStrike"/>
                        <a:t>Momento</a:t>
                      </a:r>
                      <a:endParaRPr sz="1600"/>
                    </a:p>
                  </a:txBody>
                  <a:tcPr marT="39075" marB="39075" marR="78175" marL="78175" anchor="ctr"/>
                </a:tc>
                <a:tc rowSpan="2">
                  <a:txBody>
                    <a:bodyPr/>
                    <a:lstStyle/>
                    <a:p>
                      <a:pPr indent="0" lvl="0" marL="0" marR="0" rtl="0" algn="l">
                        <a:spcBef>
                          <a:spcPts val="0"/>
                        </a:spcBef>
                        <a:spcAft>
                          <a:spcPts val="0"/>
                        </a:spcAft>
                        <a:buNone/>
                      </a:pPr>
                      <a:r>
                        <a:rPr lang="es-CO" sz="1600"/>
                        <a:t>Fecha</a:t>
                      </a:r>
                      <a:endParaRPr/>
                    </a:p>
                  </a:txBody>
                  <a:tcPr marT="39075" marB="39075" marR="78175" marL="78175" anchor="ctr"/>
                </a:tc>
                <a:tc rowSpan="2">
                  <a:txBody>
                    <a:bodyPr/>
                    <a:lstStyle/>
                    <a:p>
                      <a:pPr indent="0" lvl="0" marL="0" marR="0" rtl="0" algn="l">
                        <a:spcBef>
                          <a:spcPts val="0"/>
                        </a:spcBef>
                        <a:spcAft>
                          <a:spcPts val="0"/>
                        </a:spcAft>
                        <a:buNone/>
                      </a:pPr>
                      <a:r>
                        <a:rPr lang="es-CO" sz="1600"/>
                        <a:t>Porcentaje</a:t>
                      </a:r>
                      <a:endParaRPr/>
                    </a:p>
                  </a:txBody>
                  <a:tcPr marT="39075" marB="39075" marR="78175" marL="78175" anchor="ctr"/>
                </a:tc>
                <a:tc rowSpan="2">
                  <a:txBody>
                    <a:bodyPr/>
                    <a:lstStyle/>
                    <a:p>
                      <a:pPr indent="0" lvl="0" marL="0" marR="0" rtl="0" algn="l">
                        <a:spcBef>
                          <a:spcPts val="0"/>
                        </a:spcBef>
                        <a:spcAft>
                          <a:spcPts val="0"/>
                        </a:spcAft>
                        <a:buNone/>
                      </a:pPr>
                      <a:r>
                        <a:rPr lang="es-CO" sz="1600"/>
                        <a:t>Autoevaluación</a:t>
                      </a:r>
                      <a:endParaRPr/>
                    </a:p>
                  </a:txBody>
                  <a:tcPr marT="39075" marB="39075" marR="78175" marL="78175" anchor="ctr">
                    <a:solidFill>
                      <a:srgbClr val="DAE5F1"/>
                    </a:solidFill>
                  </a:tcPr>
                </a:tc>
                <a:tc rowSpan="2">
                  <a:txBody>
                    <a:bodyPr/>
                    <a:lstStyle/>
                    <a:p>
                      <a:pPr indent="0" lvl="0" marL="0" marR="0" rtl="0" algn="l">
                        <a:spcBef>
                          <a:spcPts val="0"/>
                        </a:spcBef>
                        <a:spcAft>
                          <a:spcPts val="0"/>
                        </a:spcAft>
                        <a:buNone/>
                      </a:pPr>
                      <a:r>
                        <a:rPr lang="es-CO" sz="1600"/>
                        <a:t>Coevaluación</a:t>
                      </a:r>
                      <a:endParaRPr/>
                    </a:p>
                  </a:txBody>
                  <a:tcPr marT="39075" marB="39075" marR="78175" marL="78175" anchor="ctr">
                    <a:solidFill>
                      <a:srgbClr val="DAE5F1"/>
                    </a:solidFill>
                  </a:tcPr>
                </a:tc>
                <a:tc gridSpan="4">
                  <a:txBody>
                    <a:bodyPr/>
                    <a:lstStyle/>
                    <a:p>
                      <a:pPr indent="0" lvl="0" marL="0" marR="0" rtl="0" algn="ctr">
                        <a:lnSpc>
                          <a:spcPct val="100000"/>
                        </a:lnSpc>
                        <a:spcBef>
                          <a:spcPts val="0"/>
                        </a:spcBef>
                        <a:spcAft>
                          <a:spcPts val="0"/>
                        </a:spcAft>
                        <a:buClr>
                          <a:schemeClr val="dk1"/>
                        </a:buClr>
                        <a:buSzPts val="1600"/>
                        <a:buFont typeface="Calibri"/>
                        <a:buNone/>
                      </a:pPr>
                      <a:r>
                        <a:rPr lang="es-CO" sz="1600"/>
                        <a:t>Heteroevaluación</a:t>
                      </a:r>
                      <a:endParaRPr/>
                    </a:p>
                  </a:txBody>
                  <a:tcPr marT="39075" marB="39075" marR="78175" marL="78175" anchor="ctr">
                    <a:solidFill>
                      <a:srgbClr val="DAE5F1"/>
                    </a:solidFill>
                  </a:tcPr>
                </a:tc>
                <a:tc hMerge="1"/>
                <a:tc hMerge="1"/>
                <a:tc hMerge="1"/>
              </a:tr>
              <a:tr h="616025">
                <a:tc vMerge="1"/>
                <a:tc vMerge="1"/>
                <a:tc vMerge="1"/>
                <a:tc vMerge="1"/>
                <a:tc vMerge="1"/>
                <a:tc>
                  <a:txBody>
                    <a:bodyPr/>
                    <a:lstStyle/>
                    <a:p>
                      <a:pPr indent="0" lvl="0" marL="0" marR="0" rtl="0" algn="l">
                        <a:spcBef>
                          <a:spcPts val="0"/>
                        </a:spcBef>
                        <a:spcAft>
                          <a:spcPts val="0"/>
                        </a:spcAft>
                        <a:buNone/>
                      </a:pPr>
                      <a:r>
                        <a:rPr lang="es-CO" sz="1600"/>
                        <a:t>Parcial</a:t>
                      </a:r>
                      <a:endParaRPr/>
                    </a:p>
                  </a:txBody>
                  <a:tcPr marT="39075" marB="39075" marR="78175" marL="78175" anchor="ctr">
                    <a:solidFill>
                      <a:srgbClr val="DAE5F1"/>
                    </a:solidFill>
                  </a:tcPr>
                </a:tc>
                <a:tc>
                  <a:txBody>
                    <a:bodyPr/>
                    <a:lstStyle/>
                    <a:p>
                      <a:pPr indent="0" lvl="0" marL="0" marR="0" rtl="0" algn="l">
                        <a:spcBef>
                          <a:spcPts val="0"/>
                        </a:spcBef>
                        <a:spcAft>
                          <a:spcPts val="0"/>
                        </a:spcAft>
                        <a:buNone/>
                      </a:pPr>
                      <a:r>
                        <a:rPr lang="es-CO" sz="1600"/>
                        <a:t>Certificación Academia</a:t>
                      </a:r>
                      <a:endParaRPr/>
                    </a:p>
                  </a:txBody>
                  <a:tcPr marT="39075" marB="39075" marR="78175" marL="78175" anchor="ctr">
                    <a:solidFill>
                      <a:srgbClr val="DAE5F1"/>
                    </a:solidFill>
                  </a:tcPr>
                </a:tc>
                <a:tc>
                  <a:txBody>
                    <a:bodyPr/>
                    <a:lstStyle/>
                    <a:p>
                      <a:pPr indent="0" lvl="0" marL="0" marR="0" rtl="0" algn="l">
                        <a:spcBef>
                          <a:spcPts val="0"/>
                        </a:spcBef>
                        <a:spcAft>
                          <a:spcPts val="0"/>
                        </a:spcAft>
                        <a:buNone/>
                      </a:pPr>
                      <a:r>
                        <a:rPr lang="es-CO" sz="1600"/>
                        <a:t>Talleres y ejercicios</a:t>
                      </a:r>
                      <a:endParaRPr/>
                    </a:p>
                  </a:txBody>
                  <a:tcPr marT="39075" marB="39075" marR="78175" marL="78175" anchor="ctr">
                    <a:solidFill>
                      <a:srgbClr val="DAE5F1"/>
                    </a:solidFill>
                  </a:tcPr>
                </a:tc>
                <a:tc>
                  <a:txBody>
                    <a:bodyPr/>
                    <a:lstStyle/>
                    <a:p>
                      <a:pPr indent="0" lvl="0" marL="0" marR="0" rtl="0" algn="l">
                        <a:spcBef>
                          <a:spcPts val="0"/>
                        </a:spcBef>
                        <a:spcAft>
                          <a:spcPts val="0"/>
                        </a:spcAft>
                        <a:buNone/>
                      </a:pPr>
                      <a:r>
                        <a:rPr lang="es-CO" sz="1600"/>
                        <a:t>Proyecto</a:t>
                      </a:r>
                      <a:endParaRPr/>
                    </a:p>
                  </a:txBody>
                  <a:tcPr marT="39075" marB="39075" marR="78175" marL="78175" anchor="ctr">
                    <a:solidFill>
                      <a:srgbClr val="DAE5F1"/>
                    </a:solidFill>
                  </a:tcPr>
                </a:tc>
              </a:tr>
              <a:tr h="943600">
                <a:tc>
                  <a:txBody>
                    <a:bodyPr/>
                    <a:lstStyle/>
                    <a:p>
                      <a:pPr indent="0" lvl="0" marL="0" marR="0" rtl="0" algn="l">
                        <a:spcBef>
                          <a:spcPts val="0"/>
                        </a:spcBef>
                        <a:spcAft>
                          <a:spcPts val="0"/>
                        </a:spcAft>
                        <a:buNone/>
                      </a:pPr>
                      <a:r>
                        <a:rPr lang="es-CO" sz="1900"/>
                        <a:t>Primer momento</a:t>
                      </a:r>
                      <a:endParaRPr/>
                    </a:p>
                  </a:txBody>
                  <a:tcPr marT="39075" marB="39075" marR="78175" marL="78175" anchor="ctr"/>
                </a:tc>
                <a:tc>
                  <a:txBody>
                    <a:bodyPr/>
                    <a:lstStyle/>
                    <a:p>
                      <a:pPr indent="0" lvl="0" marL="0" marR="0" rtl="0" algn="l">
                        <a:spcBef>
                          <a:spcPts val="0"/>
                        </a:spcBef>
                        <a:spcAft>
                          <a:spcPts val="0"/>
                        </a:spcAft>
                        <a:buNone/>
                      </a:pPr>
                      <a:r>
                        <a:rPr lang="es-CO" sz="1900"/>
                        <a:t>7</a:t>
                      </a:r>
                      <a:r>
                        <a:rPr lang="es-CO" sz="1900"/>
                        <a:t>-mar</a:t>
                      </a:r>
                      <a:endParaRPr/>
                    </a:p>
                  </a:txBody>
                  <a:tcPr marT="39075" marB="39075" marR="78175" marL="78175" anchor="ctr"/>
                </a:tc>
                <a:tc>
                  <a:txBody>
                    <a:bodyPr/>
                    <a:lstStyle/>
                    <a:p>
                      <a:pPr indent="0" lvl="0" marL="0" marR="0" rtl="0" algn="l">
                        <a:spcBef>
                          <a:spcPts val="0"/>
                        </a:spcBef>
                        <a:spcAft>
                          <a:spcPts val="0"/>
                        </a:spcAft>
                        <a:buNone/>
                      </a:pPr>
                      <a:r>
                        <a:rPr lang="es-CO" sz="1900"/>
                        <a:t>30%</a:t>
                      </a:r>
                      <a:endParaRPr/>
                    </a:p>
                  </a:txBody>
                  <a:tcPr marT="39075" marB="39075" marR="78175" marL="78175" anchor="ctr"/>
                </a:tc>
                <a:tc>
                  <a:txBody>
                    <a:bodyPr/>
                    <a:lstStyle/>
                    <a:p>
                      <a:pPr indent="0" lvl="0" marL="0" marR="0" rtl="0" algn="l">
                        <a:spcBef>
                          <a:spcPts val="0"/>
                        </a:spcBef>
                        <a:spcAft>
                          <a:spcPts val="0"/>
                        </a:spcAft>
                        <a:buNone/>
                      </a:pPr>
                      <a:r>
                        <a:rPr lang="es-CO" sz="1900"/>
                        <a:t>2%</a:t>
                      </a:r>
                      <a:endParaRPr/>
                    </a:p>
                  </a:txBody>
                  <a:tcPr marT="39075" marB="39075" marR="78175" marL="78175" anchor="ctr">
                    <a:solidFill>
                      <a:srgbClr val="DAE5F1"/>
                    </a:solidFill>
                  </a:tcPr>
                </a:tc>
                <a:tc>
                  <a:txBody>
                    <a:bodyPr/>
                    <a:lstStyle/>
                    <a:p>
                      <a:pPr indent="0" lvl="0" marL="0" marR="0" rtl="0" algn="l">
                        <a:spcBef>
                          <a:spcPts val="0"/>
                        </a:spcBef>
                        <a:spcAft>
                          <a:spcPts val="0"/>
                        </a:spcAft>
                        <a:buNone/>
                      </a:pPr>
                      <a:r>
                        <a:rPr lang="es-CO" sz="1900"/>
                        <a:t>3%</a:t>
                      </a:r>
                      <a:endParaRPr/>
                    </a:p>
                  </a:txBody>
                  <a:tcPr marT="39075" marB="39075" marR="78175" marL="78175" anchor="ctr">
                    <a:solidFill>
                      <a:srgbClr val="DAE5F1"/>
                    </a:solidFill>
                  </a:tcPr>
                </a:tc>
                <a:tc>
                  <a:txBody>
                    <a:bodyPr/>
                    <a:lstStyle/>
                    <a:p>
                      <a:pPr indent="0" lvl="0" marL="0" marR="0" rtl="0" algn="l">
                        <a:spcBef>
                          <a:spcPts val="0"/>
                        </a:spcBef>
                        <a:spcAft>
                          <a:spcPts val="0"/>
                        </a:spcAft>
                        <a:buNone/>
                      </a:pPr>
                      <a:r>
                        <a:rPr lang="es-CO" sz="1900"/>
                        <a:t>70%</a:t>
                      </a:r>
                      <a:endParaRPr/>
                    </a:p>
                  </a:txBody>
                  <a:tcPr marT="39075" marB="39075" marR="78175" marL="78175" anchor="ctr">
                    <a:solidFill>
                      <a:srgbClr val="DAE5F1"/>
                    </a:solidFill>
                  </a:tcPr>
                </a:tc>
                <a:tc>
                  <a:txBody>
                    <a:bodyPr/>
                    <a:lstStyle/>
                    <a:p>
                      <a:pPr indent="0" lvl="0" marL="0" marR="0" rtl="0" algn="l">
                        <a:spcBef>
                          <a:spcPts val="0"/>
                        </a:spcBef>
                        <a:spcAft>
                          <a:spcPts val="0"/>
                        </a:spcAft>
                        <a:buNone/>
                      </a:pPr>
                      <a:r>
                        <a:rPr lang="es-CO" sz="1900"/>
                        <a:t>10%</a:t>
                      </a:r>
                      <a:endParaRPr/>
                    </a:p>
                  </a:txBody>
                  <a:tcPr marT="39075" marB="39075" marR="78175" marL="78175" anchor="ctr">
                    <a:solidFill>
                      <a:srgbClr val="DAE5F1"/>
                    </a:solidFill>
                  </a:tcPr>
                </a:tc>
                <a:tc>
                  <a:txBody>
                    <a:bodyPr/>
                    <a:lstStyle/>
                    <a:p>
                      <a:pPr indent="0" lvl="0" marL="0" marR="0" rtl="0" algn="l">
                        <a:spcBef>
                          <a:spcPts val="0"/>
                        </a:spcBef>
                        <a:spcAft>
                          <a:spcPts val="0"/>
                        </a:spcAft>
                        <a:buNone/>
                      </a:pPr>
                      <a:r>
                        <a:rPr lang="es-CO" sz="1900"/>
                        <a:t>15%</a:t>
                      </a:r>
                      <a:endParaRPr/>
                    </a:p>
                  </a:txBody>
                  <a:tcPr marT="39075" marB="39075" marR="78175" marL="78175" anchor="ctr">
                    <a:solidFill>
                      <a:srgbClr val="DAE5F1"/>
                    </a:solidFill>
                  </a:tcPr>
                </a:tc>
                <a:tc>
                  <a:txBody>
                    <a:bodyPr/>
                    <a:lstStyle/>
                    <a:p>
                      <a:pPr indent="0" lvl="0" marL="0" marR="0" rtl="0" algn="l">
                        <a:spcBef>
                          <a:spcPts val="0"/>
                        </a:spcBef>
                        <a:spcAft>
                          <a:spcPts val="0"/>
                        </a:spcAft>
                        <a:buNone/>
                      </a:pPr>
                      <a:r>
                        <a:rPr lang="es-CO" sz="1900"/>
                        <a:t>-</a:t>
                      </a:r>
                      <a:endParaRPr/>
                    </a:p>
                  </a:txBody>
                  <a:tcPr marT="39075" marB="39075" marR="78175" marL="78175" anchor="ctr">
                    <a:solidFill>
                      <a:srgbClr val="DAE5F1"/>
                    </a:solidFill>
                  </a:tcPr>
                </a:tc>
              </a:tr>
              <a:tr h="1232075">
                <a:tc>
                  <a:txBody>
                    <a:bodyPr/>
                    <a:lstStyle/>
                    <a:p>
                      <a:pPr indent="0" lvl="0" marL="0" marR="0" rtl="0" algn="l">
                        <a:spcBef>
                          <a:spcPts val="0"/>
                        </a:spcBef>
                        <a:spcAft>
                          <a:spcPts val="0"/>
                        </a:spcAft>
                        <a:buNone/>
                      </a:pPr>
                      <a:r>
                        <a:rPr lang="es-CO" sz="1900"/>
                        <a:t>Segundo momento</a:t>
                      </a:r>
                      <a:endParaRPr/>
                    </a:p>
                  </a:txBody>
                  <a:tcPr marT="39075" marB="39075" marR="78175" marL="78175" anchor="ctr"/>
                </a:tc>
                <a:tc>
                  <a:txBody>
                    <a:bodyPr/>
                    <a:lstStyle/>
                    <a:p>
                      <a:pPr indent="0" lvl="0" marL="0" marR="0" rtl="0" algn="l">
                        <a:spcBef>
                          <a:spcPts val="0"/>
                        </a:spcBef>
                        <a:spcAft>
                          <a:spcPts val="0"/>
                        </a:spcAft>
                        <a:buNone/>
                      </a:pPr>
                      <a:r>
                        <a:rPr lang="es-CO" sz="1900"/>
                        <a:t>23</a:t>
                      </a:r>
                      <a:r>
                        <a:rPr lang="es-CO" sz="1900"/>
                        <a:t>-abr</a:t>
                      </a:r>
                      <a:endParaRPr/>
                    </a:p>
                  </a:txBody>
                  <a:tcPr marT="39075" marB="39075" marR="78175" marL="78175" anchor="ctr"/>
                </a:tc>
                <a:tc>
                  <a:txBody>
                    <a:bodyPr/>
                    <a:lstStyle/>
                    <a:p>
                      <a:pPr indent="0" lvl="0" marL="0" marR="0" rtl="0" algn="l">
                        <a:spcBef>
                          <a:spcPts val="0"/>
                        </a:spcBef>
                        <a:spcAft>
                          <a:spcPts val="0"/>
                        </a:spcAft>
                        <a:buNone/>
                      </a:pPr>
                      <a:r>
                        <a:rPr lang="es-CO" sz="1900"/>
                        <a:t>30%</a:t>
                      </a:r>
                      <a:endParaRPr/>
                    </a:p>
                  </a:txBody>
                  <a:tcPr marT="39075" marB="39075" marR="78175" marL="78175" anchor="ctr"/>
                </a:tc>
                <a:tc>
                  <a:txBody>
                    <a:bodyPr/>
                    <a:lstStyle/>
                    <a:p>
                      <a:pPr indent="0" lvl="0" marL="0" marR="0" rtl="0" algn="l">
                        <a:spcBef>
                          <a:spcPts val="0"/>
                        </a:spcBef>
                        <a:spcAft>
                          <a:spcPts val="0"/>
                        </a:spcAft>
                        <a:buNone/>
                      </a:pPr>
                      <a:r>
                        <a:rPr lang="es-CO" sz="1900"/>
                        <a:t>2%</a:t>
                      </a:r>
                      <a:endParaRPr/>
                    </a:p>
                  </a:txBody>
                  <a:tcPr marT="39075" marB="39075" marR="78175" marL="78175" anchor="ctr">
                    <a:solidFill>
                      <a:srgbClr val="DAE5F1"/>
                    </a:solidFill>
                  </a:tcPr>
                </a:tc>
                <a:tc>
                  <a:txBody>
                    <a:bodyPr/>
                    <a:lstStyle/>
                    <a:p>
                      <a:pPr indent="0" lvl="0" marL="0" marR="0" rtl="0" algn="l">
                        <a:spcBef>
                          <a:spcPts val="0"/>
                        </a:spcBef>
                        <a:spcAft>
                          <a:spcPts val="0"/>
                        </a:spcAft>
                        <a:buNone/>
                      </a:pPr>
                      <a:r>
                        <a:rPr lang="es-CO" sz="1900"/>
                        <a:t>3%</a:t>
                      </a:r>
                      <a:endParaRPr/>
                    </a:p>
                  </a:txBody>
                  <a:tcPr marT="39075" marB="39075" marR="78175" marL="78175" anchor="ctr">
                    <a:solidFill>
                      <a:srgbClr val="DAE5F1"/>
                    </a:solidFill>
                  </a:tcPr>
                </a:tc>
                <a:tc>
                  <a:txBody>
                    <a:bodyPr/>
                    <a:lstStyle/>
                    <a:p>
                      <a:pPr indent="0" lvl="0" marL="0" marR="0" rtl="0" algn="l">
                        <a:spcBef>
                          <a:spcPts val="0"/>
                        </a:spcBef>
                        <a:spcAft>
                          <a:spcPts val="0"/>
                        </a:spcAft>
                        <a:buNone/>
                      </a:pPr>
                      <a:r>
                        <a:rPr lang="es-CO" sz="1900"/>
                        <a:t>70%</a:t>
                      </a:r>
                      <a:endParaRPr/>
                    </a:p>
                  </a:txBody>
                  <a:tcPr marT="39075" marB="39075" marR="78175" marL="78175" anchor="ctr">
                    <a:solidFill>
                      <a:srgbClr val="DAE5F1"/>
                    </a:solidFill>
                  </a:tcPr>
                </a:tc>
                <a:tc>
                  <a:txBody>
                    <a:bodyPr/>
                    <a:lstStyle/>
                    <a:p>
                      <a:pPr indent="0" lvl="0" marL="0" marR="0" rtl="0" algn="l">
                        <a:spcBef>
                          <a:spcPts val="0"/>
                        </a:spcBef>
                        <a:spcAft>
                          <a:spcPts val="0"/>
                        </a:spcAft>
                        <a:buNone/>
                      </a:pPr>
                      <a:r>
                        <a:rPr lang="es-CO" sz="1900"/>
                        <a:t>10%</a:t>
                      </a:r>
                      <a:endParaRPr/>
                    </a:p>
                  </a:txBody>
                  <a:tcPr marT="39075" marB="39075" marR="78175" marL="78175" anchor="ctr">
                    <a:solidFill>
                      <a:srgbClr val="DAE5F1"/>
                    </a:solidFill>
                  </a:tcPr>
                </a:tc>
                <a:tc>
                  <a:txBody>
                    <a:bodyPr/>
                    <a:lstStyle/>
                    <a:p>
                      <a:pPr indent="0" lvl="0" marL="0" marR="0" rtl="0" algn="l">
                        <a:spcBef>
                          <a:spcPts val="0"/>
                        </a:spcBef>
                        <a:spcAft>
                          <a:spcPts val="0"/>
                        </a:spcAft>
                        <a:buNone/>
                      </a:pPr>
                      <a:r>
                        <a:rPr lang="es-CO" sz="1900"/>
                        <a:t>15%</a:t>
                      </a:r>
                      <a:endParaRPr/>
                    </a:p>
                  </a:txBody>
                  <a:tcPr marT="39075" marB="39075" marR="78175" marL="78175" anchor="ctr">
                    <a:solidFill>
                      <a:srgbClr val="DAE5F1"/>
                    </a:solidFill>
                  </a:tcPr>
                </a:tc>
                <a:tc>
                  <a:txBody>
                    <a:bodyPr/>
                    <a:lstStyle/>
                    <a:p>
                      <a:pPr indent="0" lvl="0" marL="0" marR="0" rtl="0" algn="l">
                        <a:spcBef>
                          <a:spcPts val="0"/>
                        </a:spcBef>
                        <a:spcAft>
                          <a:spcPts val="0"/>
                        </a:spcAft>
                        <a:buNone/>
                      </a:pPr>
                      <a:r>
                        <a:rPr lang="es-CO" sz="1900"/>
                        <a:t>-</a:t>
                      </a:r>
                      <a:endParaRPr/>
                    </a:p>
                  </a:txBody>
                  <a:tcPr marT="39075" marB="39075" marR="78175" marL="78175" anchor="ctr">
                    <a:solidFill>
                      <a:srgbClr val="DAE5F1"/>
                    </a:solidFill>
                  </a:tcPr>
                </a:tc>
              </a:tr>
              <a:tr h="943600">
                <a:tc>
                  <a:txBody>
                    <a:bodyPr/>
                    <a:lstStyle/>
                    <a:p>
                      <a:pPr indent="0" lvl="0" marL="0" marR="0" rtl="0" algn="l">
                        <a:spcBef>
                          <a:spcPts val="0"/>
                        </a:spcBef>
                        <a:spcAft>
                          <a:spcPts val="0"/>
                        </a:spcAft>
                        <a:buNone/>
                      </a:pPr>
                      <a:r>
                        <a:rPr lang="es-CO" sz="1900"/>
                        <a:t>Tercer momento</a:t>
                      </a:r>
                      <a:endParaRPr/>
                    </a:p>
                  </a:txBody>
                  <a:tcPr marT="39075" marB="39075" marR="78175" marL="78175" anchor="ctr"/>
                </a:tc>
                <a:tc>
                  <a:txBody>
                    <a:bodyPr/>
                    <a:lstStyle/>
                    <a:p>
                      <a:pPr indent="0" lvl="0" marL="0" marR="0" rtl="0" algn="l">
                        <a:spcBef>
                          <a:spcPts val="0"/>
                        </a:spcBef>
                        <a:spcAft>
                          <a:spcPts val="0"/>
                        </a:spcAft>
                        <a:buNone/>
                      </a:pPr>
                      <a:r>
                        <a:rPr lang="es-CO" sz="1900"/>
                        <a:t>23</a:t>
                      </a:r>
                      <a:r>
                        <a:rPr lang="es-CO" sz="1900"/>
                        <a:t>-may</a:t>
                      </a:r>
                      <a:endParaRPr/>
                    </a:p>
                  </a:txBody>
                  <a:tcPr marT="39075" marB="39075" marR="78175" marL="78175" anchor="ctr"/>
                </a:tc>
                <a:tc>
                  <a:txBody>
                    <a:bodyPr/>
                    <a:lstStyle/>
                    <a:p>
                      <a:pPr indent="0" lvl="0" marL="0" marR="0" rtl="0" algn="l">
                        <a:spcBef>
                          <a:spcPts val="0"/>
                        </a:spcBef>
                        <a:spcAft>
                          <a:spcPts val="0"/>
                        </a:spcAft>
                        <a:buNone/>
                      </a:pPr>
                      <a:r>
                        <a:rPr lang="es-CO" sz="1900"/>
                        <a:t>40%</a:t>
                      </a:r>
                      <a:endParaRPr/>
                    </a:p>
                  </a:txBody>
                  <a:tcPr marT="39075" marB="39075" marR="78175" marL="78175" anchor="ctr"/>
                </a:tc>
                <a:tc>
                  <a:txBody>
                    <a:bodyPr/>
                    <a:lstStyle/>
                    <a:p>
                      <a:pPr indent="0" lvl="0" marL="0" marR="0" rtl="0" algn="l">
                        <a:spcBef>
                          <a:spcPts val="0"/>
                        </a:spcBef>
                        <a:spcAft>
                          <a:spcPts val="0"/>
                        </a:spcAft>
                        <a:buNone/>
                      </a:pPr>
                      <a:r>
                        <a:rPr lang="es-CO" sz="1900"/>
                        <a:t>2%</a:t>
                      </a:r>
                      <a:endParaRPr/>
                    </a:p>
                  </a:txBody>
                  <a:tcPr marT="39075" marB="39075" marR="78175" marL="78175" anchor="ctr">
                    <a:solidFill>
                      <a:srgbClr val="DAE5F1"/>
                    </a:solidFill>
                  </a:tcPr>
                </a:tc>
                <a:tc>
                  <a:txBody>
                    <a:bodyPr/>
                    <a:lstStyle/>
                    <a:p>
                      <a:pPr indent="0" lvl="0" marL="0" marR="0" rtl="0" algn="l">
                        <a:spcBef>
                          <a:spcPts val="0"/>
                        </a:spcBef>
                        <a:spcAft>
                          <a:spcPts val="0"/>
                        </a:spcAft>
                        <a:buNone/>
                      </a:pPr>
                      <a:r>
                        <a:rPr lang="es-CO" sz="1900"/>
                        <a:t>3%</a:t>
                      </a:r>
                      <a:endParaRPr/>
                    </a:p>
                  </a:txBody>
                  <a:tcPr marT="39075" marB="39075" marR="78175" marL="78175" anchor="ctr">
                    <a:solidFill>
                      <a:srgbClr val="DAE5F1"/>
                    </a:solidFill>
                  </a:tcPr>
                </a:tc>
                <a:tc>
                  <a:txBody>
                    <a:bodyPr/>
                    <a:lstStyle/>
                    <a:p>
                      <a:pPr indent="0" lvl="0" marL="0" marR="0" rtl="0" algn="l">
                        <a:spcBef>
                          <a:spcPts val="0"/>
                        </a:spcBef>
                        <a:spcAft>
                          <a:spcPts val="0"/>
                        </a:spcAft>
                        <a:buNone/>
                      </a:pPr>
                      <a:r>
                        <a:rPr lang="es-CO" sz="1900"/>
                        <a:t>50%</a:t>
                      </a:r>
                      <a:endParaRPr/>
                    </a:p>
                  </a:txBody>
                  <a:tcPr marT="39075" marB="39075" marR="78175" marL="78175" anchor="ctr">
                    <a:solidFill>
                      <a:srgbClr val="DAE5F1"/>
                    </a:solidFill>
                  </a:tcPr>
                </a:tc>
                <a:tc>
                  <a:txBody>
                    <a:bodyPr/>
                    <a:lstStyle/>
                    <a:p>
                      <a:pPr indent="0" lvl="0" marL="0" marR="0" rtl="0" algn="l">
                        <a:spcBef>
                          <a:spcPts val="0"/>
                        </a:spcBef>
                        <a:spcAft>
                          <a:spcPts val="0"/>
                        </a:spcAft>
                        <a:buNone/>
                      </a:pPr>
                      <a:r>
                        <a:rPr lang="es-CO" sz="1900"/>
                        <a:t>10%</a:t>
                      </a:r>
                      <a:endParaRPr/>
                    </a:p>
                  </a:txBody>
                  <a:tcPr marT="39075" marB="39075" marR="78175" marL="78175" anchor="ctr">
                    <a:solidFill>
                      <a:srgbClr val="DAE5F1"/>
                    </a:solidFill>
                  </a:tcPr>
                </a:tc>
                <a:tc>
                  <a:txBody>
                    <a:bodyPr/>
                    <a:lstStyle/>
                    <a:p>
                      <a:pPr indent="0" lvl="0" marL="0" marR="0" rtl="0" algn="l">
                        <a:spcBef>
                          <a:spcPts val="0"/>
                        </a:spcBef>
                        <a:spcAft>
                          <a:spcPts val="0"/>
                        </a:spcAft>
                        <a:buNone/>
                      </a:pPr>
                      <a:r>
                        <a:rPr lang="es-CO" sz="1900"/>
                        <a:t>15%</a:t>
                      </a:r>
                      <a:endParaRPr/>
                    </a:p>
                  </a:txBody>
                  <a:tcPr marT="39075" marB="39075" marR="78175" marL="78175" anchor="ctr">
                    <a:solidFill>
                      <a:srgbClr val="DAE5F1"/>
                    </a:solidFill>
                  </a:tcPr>
                </a:tc>
                <a:tc>
                  <a:txBody>
                    <a:bodyPr/>
                    <a:lstStyle/>
                    <a:p>
                      <a:pPr indent="0" lvl="0" marL="0" marR="0" rtl="0" algn="l">
                        <a:spcBef>
                          <a:spcPts val="0"/>
                        </a:spcBef>
                        <a:spcAft>
                          <a:spcPts val="0"/>
                        </a:spcAft>
                        <a:buNone/>
                      </a:pPr>
                      <a:r>
                        <a:rPr lang="es-CO" sz="1900"/>
                        <a:t>20%</a:t>
                      </a:r>
                      <a:endParaRPr/>
                    </a:p>
                  </a:txBody>
                  <a:tcPr marT="39075" marB="39075" marR="78175" marL="78175" anchor="ctr">
                    <a:solidFill>
                      <a:srgbClr val="DAE5F1"/>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6"/>
          <p:cNvSpPr txBox="1"/>
          <p:nvPr/>
        </p:nvSpPr>
        <p:spPr>
          <a:xfrm>
            <a:off x="3567663" y="835626"/>
            <a:ext cx="4143737"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CO" sz="2400" u="none" cap="none" strike="noStrike">
                <a:solidFill>
                  <a:schemeClr val="dk1"/>
                </a:solidFill>
                <a:latin typeface="Calibri"/>
                <a:ea typeface="Calibri"/>
                <a:cs typeface="Calibri"/>
                <a:sym typeface="Calibri"/>
              </a:rPr>
              <a:t>Recomendaciones</a:t>
            </a:r>
            <a:endParaRPr/>
          </a:p>
          <a:p>
            <a:pPr indent="0" lvl="0" marL="0" marR="0" rtl="0" algn="ctr">
              <a:spcBef>
                <a:spcPts val="0"/>
              </a:spcBef>
              <a:spcAft>
                <a:spcPts val="0"/>
              </a:spcAft>
              <a:buNone/>
            </a:pPr>
            <a:r>
              <a:rPr b="1" i="0" lang="es-CO" sz="2000" u="none" cap="none" strike="noStrike">
                <a:solidFill>
                  <a:schemeClr val="accent1"/>
                </a:solidFill>
                <a:latin typeface="Calibri"/>
                <a:ea typeface="Calibri"/>
                <a:cs typeface="Calibri"/>
                <a:sym typeface="Calibri"/>
              </a:rPr>
              <a:t>Recommendations</a:t>
            </a:r>
            <a:endParaRPr b="1" i="0" sz="2000" u="none" cap="none" strike="noStrike">
              <a:solidFill>
                <a:schemeClr val="accent1"/>
              </a:solidFill>
              <a:latin typeface="Calibri"/>
              <a:ea typeface="Calibri"/>
              <a:cs typeface="Calibri"/>
              <a:sym typeface="Calibri"/>
            </a:endParaRPr>
          </a:p>
        </p:txBody>
      </p:sp>
      <p:sp>
        <p:nvSpPr>
          <p:cNvPr id="111" name="Google Shape;111;p6"/>
          <p:cNvSpPr txBox="1"/>
          <p:nvPr/>
        </p:nvSpPr>
        <p:spPr>
          <a:xfrm>
            <a:off x="1139154" y="1803087"/>
            <a:ext cx="9468000" cy="36942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000000"/>
              </a:buClr>
              <a:buSzPts val="1800"/>
              <a:buFont typeface="Calibri"/>
              <a:buAutoNum type="arabicPeriod"/>
            </a:pPr>
            <a:r>
              <a:rPr b="0" i="0" lang="es-CO" sz="1800" u="none" cap="none" strike="noStrike">
                <a:solidFill>
                  <a:srgbClr val="000000"/>
                </a:solidFill>
                <a:highlight>
                  <a:srgbClr val="FFFFFF"/>
                </a:highlight>
                <a:latin typeface="Calibri"/>
                <a:ea typeface="Calibri"/>
                <a:cs typeface="Calibri"/>
                <a:sym typeface="Calibri"/>
              </a:rPr>
              <a:t>Si no me siento capacitado para el parcial, puedo no entrar y pagar diferido o intentarlo. El diferido, con más de 15 días de estudio, será más complejo.</a:t>
            </a:r>
            <a:endParaRPr/>
          </a:p>
          <a:p>
            <a:pPr indent="-342900" lvl="0" marL="342900" marR="0" rtl="0" algn="just">
              <a:spcBef>
                <a:spcPts val="0"/>
              </a:spcBef>
              <a:spcAft>
                <a:spcPts val="0"/>
              </a:spcAft>
              <a:buClr>
                <a:srgbClr val="000000"/>
              </a:buClr>
              <a:buSzPts val="1800"/>
              <a:buFont typeface="Calibri"/>
              <a:buAutoNum type="arabicPeriod"/>
            </a:pPr>
            <a:r>
              <a:rPr b="0" i="0" lang="es-CO" sz="1800" u="none" cap="none" strike="noStrike">
                <a:solidFill>
                  <a:srgbClr val="000000"/>
                </a:solidFill>
                <a:highlight>
                  <a:srgbClr val="FFFFFF"/>
                </a:highlight>
                <a:latin typeface="Calibri"/>
                <a:ea typeface="Calibri"/>
                <a:cs typeface="Calibri"/>
                <a:sym typeface="Calibri"/>
              </a:rPr>
              <a:t>Si no entrego actividades a tiempo, tengo 24 horas para enviarlas por correo. Sin excusa válida, la nota será cero y se calificará sobre 3.0.</a:t>
            </a:r>
            <a:endParaRPr/>
          </a:p>
          <a:p>
            <a:pPr indent="-342900" lvl="0" marL="342900" marR="0" rtl="0" algn="just">
              <a:spcBef>
                <a:spcPts val="0"/>
              </a:spcBef>
              <a:spcAft>
                <a:spcPts val="0"/>
              </a:spcAft>
              <a:buClr>
                <a:srgbClr val="000000"/>
              </a:buClr>
              <a:buSzPts val="1800"/>
              <a:buFont typeface="Calibri"/>
              <a:buAutoNum type="arabicPeriod"/>
            </a:pPr>
            <a:r>
              <a:rPr b="0" i="0" lang="es-CO" sz="1800" u="none" cap="none" strike="noStrike">
                <a:solidFill>
                  <a:srgbClr val="000000"/>
                </a:solidFill>
                <a:highlight>
                  <a:srgbClr val="FFFFFF"/>
                </a:highlight>
                <a:latin typeface="Calibri"/>
                <a:ea typeface="Calibri"/>
                <a:cs typeface="Calibri"/>
                <a:sym typeface="Calibri"/>
              </a:rPr>
              <a:t>Si falto a un quiz sorpresa, solo se repondrá con excusa válida; de lo contrario, no contará.</a:t>
            </a:r>
            <a:endParaRPr/>
          </a:p>
          <a:p>
            <a:pPr indent="-342900" lvl="0" marL="342900" marR="0" rtl="0" algn="just">
              <a:spcBef>
                <a:spcPts val="0"/>
              </a:spcBef>
              <a:spcAft>
                <a:spcPts val="0"/>
              </a:spcAft>
              <a:buClr>
                <a:srgbClr val="000000"/>
              </a:buClr>
              <a:buSzPts val="1800"/>
              <a:buFont typeface="Calibri"/>
              <a:buAutoNum type="arabicPeriod"/>
            </a:pPr>
            <a:r>
              <a:rPr b="0" i="0" lang="es-CO" sz="1800" u="none" cap="none" strike="noStrike">
                <a:solidFill>
                  <a:srgbClr val="000000"/>
                </a:solidFill>
                <a:highlight>
                  <a:srgbClr val="FFFFFF"/>
                </a:highlight>
                <a:latin typeface="Calibri"/>
                <a:ea typeface="Calibri"/>
                <a:cs typeface="Calibri"/>
                <a:sym typeface="Calibri"/>
              </a:rPr>
              <a:t>Las actividades en clase deben entregarse 10 minutos antes del cierre en plataforma. Si no se entrega a tiempo, se calificará sobre 3.0, únicamente aquellas durante el plazo de entrega tardía, normalmente será 10 min.</a:t>
            </a:r>
            <a:endParaRPr/>
          </a:p>
          <a:p>
            <a:pPr indent="-342900" lvl="0" marL="342900" marR="0" rtl="0" algn="just">
              <a:spcBef>
                <a:spcPts val="0"/>
              </a:spcBef>
              <a:spcAft>
                <a:spcPts val="0"/>
              </a:spcAft>
              <a:buClr>
                <a:srgbClr val="000000"/>
              </a:buClr>
              <a:buSzPts val="1800"/>
              <a:buFont typeface="Calibri"/>
              <a:buAutoNum type="arabicPeriod"/>
            </a:pPr>
            <a:r>
              <a:rPr b="0" i="0" lang="es-CO" sz="1800" u="none" cap="none" strike="noStrike">
                <a:solidFill>
                  <a:srgbClr val="000000"/>
                </a:solidFill>
                <a:highlight>
                  <a:srgbClr val="FFFFFF"/>
                </a:highlight>
                <a:latin typeface="Calibri"/>
                <a:ea typeface="Calibri"/>
                <a:cs typeface="Calibri"/>
                <a:sym typeface="Calibri"/>
              </a:rPr>
              <a:t>Usar el repositorio de apoyo para bajar material y ejemplos realizado en clase: </a:t>
            </a:r>
            <a:r>
              <a:rPr lang="es-CO" sz="1800" u="sng">
                <a:solidFill>
                  <a:schemeClr val="hlink"/>
                </a:solidFill>
                <a:highlight>
                  <a:srgbClr val="FFFFFF"/>
                </a:highlight>
                <a:latin typeface="Calibri"/>
                <a:ea typeface="Calibri"/>
                <a:cs typeface="Calibri"/>
                <a:sym typeface="Calibri"/>
                <a:hlinkClick r:id="rId3"/>
              </a:rPr>
              <a:t>https://github.com/code-corhuila/analisis-sistemas-2025-a-g1</a:t>
            </a:r>
            <a:r>
              <a:rPr lang="es-CO" sz="1800">
                <a:highlight>
                  <a:srgbClr val="FFFFFF"/>
                </a:highlight>
                <a:latin typeface="Calibri"/>
                <a:ea typeface="Calibri"/>
                <a:cs typeface="Calibri"/>
                <a:sym typeface="Calibri"/>
              </a:rPr>
              <a:t> </a:t>
            </a:r>
            <a:endParaRPr/>
          </a:p>
          <a:p>
            <a:pPr indent="-342900" lvl="0" marL="342900" marR="0" rtl="0" algn="just">
              <a:spcBef>
                <a:spcPts val="0"/>
              </a:spcBef>
              <a:spcAft>
                <a:spcPts val="0"/>
              </a:spcAft>
              <a:buClr>
                <a:srgbClr val="000000"/>
              </a:buClr>
              <a:buSzPts val="1800"/>
              <a:buFont typeface="Calibri"/>
              <a:buAutoNum type="arabicPeriod"/>
            </a:pPr>
            <a:r>
              <a:rPr b="0" i="0" lang="es-CO" sz="1800" u="none" cap="none" strike="noStrike">
                <a:solidFill>
                  <a:srgbClr val="000000"/>
                </a:solidFill>
                <a:highlight>
                  <a:srgbClr val="FFFFFF"/>
                </a:highlight>
                <a:latin typeface="Calibri"/>
                <a:ea typeface="Calibri"/>
                <a:cs typeface="Calibri"/>
                <a:sym typeface="Calibri"/>
              </a:rPr>
              <a:t>Usar únicamente Moodle con plataforma de entrega oficial para las actividades.</a:t>
            </a:r>
            <a:endParaRPr/>
          </a:p>
          <a:p>
            <a:pPr indent="-342900" lvl="0" marL="342900" marR="0" rtl="0" algn="just">
              <a:spcBef>
                <a:spcPts val="0"/>
              </a:spcBef>
              <a:spcAft>
                <a:spcPts val="0"/>
              </a:spcAft>
              <a:buClr>
                <a:srgbClr val="000000"/>
              </a:buClr>
              <a:buSzPts val="1800"/>
              <a:buFont typeface="Calibri"/>
              <a:buAutoNum type="arabicPeriod"/>
            </a:pPr>
            <a:r>
              <a:rPr b="0" i="0" lang="es-CO" sz="1800" u="none" cap="none" strike="noStrike">
                <a:solidFill>
                  <a:srgbClr val="000000"/>
                </a:solidFill>
                <a:highlight>
                  <a:srgbClr val="FFFFFF"/>
                </a:highlight>
                <a:latin typeface="Calibri"/>
                <a:ea typeface="Calibri"/>
                <a:cs typeface="Calibri"/>
                <a:sym typeface="Calibri"/>
              </a:rPr>
              <a:t>Medio de comunicación oficial, grupo </a:t>
            </a:r>
            <a:r>
              <a:rPr b="1" i="0" lang="es-CO" sz="1800" u="none" cap="none" strike="noStrike">
                <a:solidFill>
                  <a:srgbClr val="000000"/>
                </a:solidFill>
                <a:highlight>
                  <a:srgbClr val="FFFFFF"/>
                </a:highlight>
                <a:latin typeface="Calibri"/>
                <a:ea typeface="Calibri"/>
                <a:cs typeface="Calibri"/>
                <a:sym typeface="Calibri"/>
              </a:rPr>
              <a:t>202</a:t>
            </a:r>
            <a:r>
              <a:rPr b="1" lang="es-CO" sz="1800">
                <a:highlight>
                  <a:srgbClr val="FFFFFF"/>
                </a:highlight>
                <a:latin typeface="Calibri"/>
                <a:ea typeface="Calibri"/>
                <a:cs typeface="Calibri"/>
                <a:sym typeface="Calibri"/>
              </a:rPr>
              <a:t>5</a:t>
            </a:r>
            <a:r>
              <a:rPr b="1" i="0" lang="es-CO" sz="1800" u="none" cap="none" strike="noStrike">
                <a:solidFill>
                  <a:srgbClr val="000000"/>
                </a:solidFill>
                <a:highlight>
                  <a:srgbClr val="FFFFFF"/>
                </a:highlight>
                <a:latin typeface="Calibri"/>
                <a:ea typeface="Calibri"/>
                <a:cs typeface="Calibri"/>
                <a:sym typeface="Calibri"/>
              </a:rPr>
              <a:t>-2 Análisis de Sistemas (G1)</a:t>
            </a:r>
            <a:endParaRPr b="0" i="0" sz="1800" u="none" cap="none" strike="noStrike">
              <a:solidFill>
                <a:srgbClr val="000000"/>
              </a:solidFill>
              <a:highlight>
                <a:srgbClr val="FFFFFF"/>
              </a:highlight>
              <a:latin typeface="Calibri"/>
              <a:ea typeface="Calibri"/>
              <a:cs typeface="Calibri"/>
              <a:sym typeface="Calibri"/>
            </a:endParaRPr>
          </a:p>
          <a:p>
            <a:pPr indent="-228600" lvl="0" marL="342900" marR="0" rtl="0" algn="just">
              <a:spcBef>
                <a:spcPts val="0"/>
              </a:spcBef>
              <a:spcAft>
                <a:spcPts val="0"/>
              </a:spcAft>
              <a:buClr>
                <a:schemeClr val="dk1"/>
              </a:buClr>
              <a:buSzPts val="1800"/>
              <a:buFont typeface="Calibri"/>
              <a:buNone/>
            </a:pPr>
            <a:r>
              <a:t/>
            </a:r>
            <a:endParaRPr b="0" i="0" sz="1800" u="none" cap="none" strike="noStrike">
              <a:solidFill>
                <a:srgbClr val="000000"/>
              </a:solidFill>
              <a:highlight>
                <a:srgbClr val="FFFFFF"/>
              </a:highlight>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7"/>
          <p:cNvSpPr txBox="1"/>
          <p:nvPr/>
        </p:nvSpPr>
        <p:spPr>
          <a:xfrm>
            <a:off x="3229336" y="229868"/>
            <a:ext cx="4143737"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CO" sz="2400" u="none" cap="none" strike="noStrike">
                <a:solidFill>
                  <a:schemeClr val="dk1"/>
                </a:solidFill>
                <a:latin typeface="Calibri"/>
                <a:ea typeface="Calibri"/>
                <a:cs typeface="Calibri"/>
                <a:sym typeface="Calibri"/>
              </a:rPr>
              <a:t>Tutorías</a:t>
            </a:r>
            <a:endParaRPr/>
          </a:p>
          <a:p>
            <a:pPr indent="0" lvl="0" marL="0" marR="0" rtl="0" algn="ctr">
              <a:spcBef>
                <a:spcPts val="0"/>
              </a:spcBef>
              <a:spcAft>
                <a:spcPts val="0"/>
              </a:spcAft>
              <a:buNone/>
            </a:pPr>
            <a:r>
              <a:rPr b="1" i="0" lang="es-CO" sz="2000" u="none" cap="none" strike="noStrike">
                <a:solidFill>
                  <a:schemeClr val="accent1"/>
                </a:solidFill>
                <a:latin typeface="Calibri"/>
                <a:ea typeface="Calibri"/>
                <a:cs typeface="Calibri"/>
                <a:sym typeface="Calibri"/>
              </a:rPr>
              <a:t>Mentoring</a:t>
            </a:r>
            <a:endParaRPr b="1" i="0" sz="2000" u="none" cap="none" strike="noStrike">
              <a:solidFill>
                <a:schemeClr val="accent1"/>
              </a:solidFill>
              <a:latin typeface="Calibri"/>
              <a:ea typeface="Calibri"/>
              <a:cs typeface="Calibri"/>
              <a:sym typeface="Calibri"/>
            </a:endParaRPr>
          </a:p>
        </p:txBody>
      </p:sp>
      <p:graphicFrame>
        <p:nvGraphicFramePr>
          <p:cNvPr id="117" name="Google Shape;117;p7"/>
          <p:cNvGraphicFramePr/>
          <p:nvPr/>
        </p:nvGraphicFramePr>
        <p:xfrm>
          <a:off x="2783761" y="1234862"/>
          <a:ext cx="3000000" cy="3000000"/>
        </p:xfrm>
        <a:graphic>
          <a:graphicData uri="http://schemas.openxmlformats.org/drawingml/2006/table">
            <a:tbl>
              <a:tblPr bandRow="1" firstRow="1">
                <a:noFill/>
                <a:tableStyleId>{24E9B031-C510-4850-B3B4-1D927A4F04BE}</a:tableStyleId>
              </a:tblPr>
              <a:tblGrid>
                <a:gridCol w="2709675"/>
                <a:gridCol w="2709675"/>
              </a:tblGrid>
              <a:tr h="300625">
                <a:tc>
                  <a:txBody>
                    <a:bodyPr/>
                    <a:lstStyle/>
                    <a:p>
                      <a:pPr indent="0" lvl="0" marL="0" marR="0" rtl="0" algn="l">
                        <a:spcBef>
                          <a:spcPts val="0"/>
                        </a:spcBef>
                        <a:spcAft>
                          <a:spcPts val="0"/>
                        </a:spcAft>
                        <a:buNone/>
                      </a:pPr>
                      <a:r>
                        <a:rPr lang="es-CO" sz="2214"/>
                        <a:t>Tutoría</a:t>
                      </a:r>
                      <a:endParaRPr/>
                    </a:p>
                  </a:txBody>
                  <a:tcPr marT="45725" marB="45725" marR="91450" marL="91450"/>
                </a:tc>
                <a:tc>
                  <a:txBody>
                    <a:bodyPr/>
                    <a:lstStyle/>
                    <a:p>
                      <a:pPr indent="0" lvl="0" marL="0" marR="0" rtl="0" algn="l">
                        <a:spcBef>
                          <a:spcPts val="0"/>
                        </a:spcBef>
                        <a:spcAft>
                          <a:spcPts val="0"/>
                        </a:spcAft>
                        <a:buNone/>
                      </a:pPr>
                      <a:r>
                        <a:rPr lang="es-CO" sz="2214"/>
                        <a:t>Fecha Tutoría</a:t>
                      </a:r>
                      <a:endParaRPr/>
                    </a:p>
                  </a:txBody>
                  <a:tcPr marT="45725" marB="45725" marR="91450" marL="91450"/>
                </a:tc>
              </a:tr>
              <a:tr h="370850">
                <a:tc>
                  <a:txBody>
                    <a:bodyPr/>
                    <a:lstStyle/>
                    <a:p>
                      <a:pPr indent="0" lvl="0" marL="0" marR="0" rtl="0" algn="l">
                        <a:spcBef>
                          <a:spcPts val="0"/>
                        </a:spcBef>
                        <a:spcAft>
                          <a:spcPts val="0"/>
                        </a:spcAft>
                        <a:buNone/>
                      </a:pPr>
                      <a:r>
                        <a:rPr lang="es-CO" sz="2214"/>
                        <a:t>Parcial Primer Corte</a:t>
                      </a:r>
                      <a:endParaRPr/>
                    </a:p>
                  </a:txBody>
                  <a:tcPr marT="45725" marB="45725" marR="91450" marL="91450"/>
                </a:tc>
                <a:tc>
                  <a:txBody>
                    <a:bodyPr/>
                    <a:lstStyle/>
                    <a:p>
                      <a:pPr indent="0" lvl="0" marL="0" marR="0" rtl="0" algn="l">
                        <a:spcBef>
                          <a:spcPts val="0"/>
                        </a:spcBef>
                        <a:spcAft>
                          <a:spcPts val="0"/>
                        </a:spcAft>
                        <a:buNone/>
                      </a:pPr>
                      <a:r>
                        <a:rPr lang="es-CO" sz="2214"/>
                        <a:t>Primera </a:t>
                      </a:r>
                      <a:r>
                        <a:rPr lang="es-CO" sz="2214"/>
                        <a:t>Semana de Marzo – Virtual Grupal</a:t>
                      </a:r>
                      <a:endParaRPr/>
                    </a:p>
                  </a:txBody>
                  <a:tcPr marT="45725" marB="45725" marR="91450" marL="91450"/>
                </a:tc>
              </a:tr>
              <a:tr h="370850">
                <a:tc>
                  <a:txBody>
                    <a:bodyPr/>
                    <a:lstStyle/>
                    <a:p>
                      <a:pPr indent="0" lvl="0" marL="0" marR="0" rtl="0" algn="l">
                        <a:spcBef>
                          <a:spcPts val="0"/>
                        </a:spcBef>
                        <a:spcAft>
                          <a:spcPts val="0"/>
                        </a:spcAft>
                        <a:buNone/>
                      </a:pPr>
                      <a:r>
                        <a:rPr lang="es-CO" sz="2214"/>
                        <a:t>Parcial Segundo Corte</a:t>
                      </a:r>
                      <a:endParaRPr/>
                    </a:p>
                  </a:txBody>
                  <a:tcPr marT="45725" marB="45725" marR="91450" marL="91450"/>
                </a:tc>
                <a:tc>
                  <a:txBody>
                    <a:bodyPr/>
                    <a:lstStyle/>
                    <a:p>
                      <a:pPr indent="0" lvl="0" marL="0" marR="0" rtl="0" algn="l">
                        <a:spcBef>
                          <a:spcPts val="0"/>
                        </a:spcBef>
                        <a:spcAft>
                          <a:spcPts val="0"/>
                        </a:spcAft>
                        <a:buNone/>
                      </a:pPr>
                      <a:r>
                        <a:rPr lang="es-CO" sz="2214"/>
                        <a:t>Cuarta </a:t>
                      </a:r>
                      <a:r>
                        <a:rPr lang="es-CO" sz="2214"/>
                        <a:t>Semana de Abril – Virtual Grupal</a:t>
                      </a:r>
                      <a:endParaRPr/>
                    </a:p>
                  </a:txBody>
                  <a:tcPr marT="45725" marB="45725" marR="91450" marL="91450"/>
                </a:tc>
              </a:tr>
              <a:tr h="370850">
                <a:tc>
                  <a:txBody>
                    <a:bodyPr/>
                    <a:lstStyle/>
                    <a:p>
                      <a:pPr indent="0" lvl="0" marL="0" marR="0" rtl="0" algn="l">
                        <a:spcBef>
                          <a:spcPts val="0"/>
                        </a:spcBef>
                        <a:spcAft>
                          <a:spcPts val="0"/>
                        </a:spcAft>
                        <a:buNone/>
                      </a:pPr>
                      <a:r>
                        <a:rPr lang="es-CO" sz="2214"/>
                        <a:t>Parcial Tercer Corte</a:t>
                      </a:r>
                      <a:endParaRPr/>
                    </a:p>
                  </a:txBody>
                  <a:tcPr marT="45725" marB="45725" marR="91450" marL="91450"/>
                </a:tc>
                <a:tc>
                  <a:txBody>
                    <a:bodyPr/>
                    <a:lstStyle/>
                    <a:p>
                      <a:pPr indent="0" lvl="0" marL="0" marR="0" rtl="0" algn="l">
                        <a:spcBef>
                          <a:spcPts val="0"/>
                        </a:spcBef>
                        <a:spcAft>
                          <a:spcPts val="0"/>
                        </a:spcAft>
                        <a:buNone/>
                      </a:pPr>
                      <a:r>
                        <a:rPr lang="es-CO" sz="2214"/>
                        <a:t>Cuarta </a:t>
                      </a:r>
                      <a:r>
                        <a:rPr lang="es-CO" sz="2214"/>
                        <a:t> Semana de Mayo– Virtual Grupal</a:t>
                      </a:r>
                      <a:endParaRPr/>
                    </a:p>
                  </a:txBody>
                  <a:tcPr marT="45725" marB="45725" marR="91450" marL="91450"/>
                </a:tc>
              </a:tr>
            </a:tbl>
          </a:graphicData>
        </a:graphic>
      </p:graphicFrame>
      <p:sp>
        <p:nvSpPr>
          <p:cNvPr id="118" name="Google Shape;118;p7"/>
          <p:cNvSpPr txBox="1"/>
          <p:nvPr/>
        </p:nvSpPr>
        <p:spPr>
          <a:xfrm>
            <a:off x="1471462" y="4845954"/>
            <a:ext cx="9250800" cy="12006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CO" sz="2400" u="none" cap="none" strike="noStrike">
                <a:solidFill>
                  <a:srgbClr val="000000"/>
                </a:solidFill>
                <a:highlight>
                  <a:srgbClr val="FFFFFF"/>
                </a:highlight>
                <a:latin typeface="Calibri"/>
                <a:ea typeface="Calibri"/>
                <a:cs typeface="Calibri"/>
                <a:sym typeface="Calibri"/>
              </a:rPr>
              <a:t>En caso de requerir tutoría presencial individual o grupal, escribir al correo: </a:t>
            </a:r>
            <a:r>
              <a:rPr b="0" i="0" lang="es-CO" sz="2400" u="sng" cap="none" strike="noStrike">
                <a:solidFill>
                  <a:srgbClr val="000000"/>
                </a:solidFill>
                <a:highlight>
                  <a:srgbClr val="FFFFFF"/>
                </a:highlight>
                <a:latin typeface="Calibri"/>
                <a:ea typeface="Calibri"/>
                <a:cs typeface="Calibri"/>
                <a:sym typeface="Calibri"/>
                <a:hlinkClick r:id="rId3">
                  <a:extLst>
                    <a:ext uri="{A12FA001-AC4F-418D-AE19-62706E023703}">
                      <ahyp:hlinkClr val="tx"/>
                    </a:ext>
                  </a:extLst>
                </a:hlinkClick>
              </a:rPr>
              <a:t>jesus.gonzalez@corhuila.edu.co</a:t>
            </a:r>
            <a:r>
              <a:rPr b="0" i="0" lang="es-CO" sz="2400" u="none" cap="none" strike="noStrike">
                <a:solidFill>
                  <a:srgbClr val="000000"/>
                </a:solidFill>
                <a:highlight>
                  <a:srgbClr val="FFFFFF"/>
                </a:highlight>
                <a:latin typeface="Calibri"/>
                <a:ea typeface="Calibri"/>
                <a:cs typeface="Calibri"/>
                <a:sym typeface="Calibri"/>
              </a:rPr>
              <a:t> – Sin correo solicitando no se realizará la tutoría. Horario según acuerdo pedagógico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8"/>
          <p:cNvSpPr txBox="1"/>
          <p:nvPr/>
        </p:nvSpPr>
        <p:spPr>
          <a:xfrm>
            <a:off x="3229336" y="229868"/>
            <a:ext cx="4143737"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CO" sz="2400" u="none" cap="none" strike="noStrike">
                <a:solidFill>
                  <a:schemeClr val="dk1"/>
                </a:solidFill>
                <a:latin typeface="Calibri"/>
                <a:ea typeface="Calibri"/>
                <a:cs typeface="Calibri"/>
                <a:sym typeface="Calibri"/>
              </a:rPr>
              <a:t>Acerca del Profesor</a:t>
            </a:r>
            <a:endParaRPr/>
          </a:p>
          <a:p>
            <a:pPr indent="0" lvl="0" marL="0" marR="0" rtl="0" algn="ctr">
              <a:spcBef>
                <a:spcPts val="0"/>
              </a:spcBef>
              <a:spcAft>
                <a:spcPts val="0"/>
              </a:spcAft>
              <a:buNone/>
            </a:pPr>
            <a:r>
              <a:rPr b="1" i="0" lang="es-CO" sz="2000" u="none" cap="none" strike="noStrike">
                <a:solidFill>
                  <a:schemeClr val="accent1"/>
                </a:solidFill>
                <a:latin typeface="Calibri"/>
                <a:ea typeface="Calibri"/>
                <a:cs typeface="Calibri"/>
                <a:sym typeface="Calibri"/>
              </a:rPr>
              <a:t>About Professor</a:t>
            </a:r>
            <a:endParaRPr b="1" i="0" sz="2000" u="none" cap="none" strike="noStrike">
              <a:solidFill>
                <a:schemeClr val="accent1"/>
              </a:solidFill>
              <a:latin typeface="Calibri"/>
              <a:ea typeface="Calibri"/>
              <a:cs typeface="Calibri"/>
              <a:sym typeface="Calibri"/>
            </a:endParaRPr>
          </a:p>
        </p:txBody>
      </p:sp>
      <p:sp>
        <p:nvSpPr>
          <p:cNvPr id="124" name="Google Shape;124;p8"/>
          <p:cNvSpPr txBox="1"/>
          <p:nvPr/>
        </p:nvSpPr>
        <p:spPr>
          <a:xfrm>
            <a:off x="4421530" y="1572484"/>
            <a:ext cx="7558200" cy="2555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CO" sz="2000" u="none" cap="none" strike="noStrike">
                <a:solidFill>
                  <a:schemeClr val="dk1"/>
                </a:solidFill>
                <a:latin typeface="Calibri"/>
                <a:ea typeface="Calibri"/>
                <a:cs typeface="Calibri"/>
                <a:sym typeface="Calibri"/>
              </a:rPr>
              <a:t>Desarrollador Full Stack con más de seis años de experiencia en Java, especializado en soluciones escalables con Spring Boot y js. Además, siete años de experiencia en la enseñanza y docencia de</a:t>
            </a:r>
            <a:endParaRPr/>
          </a:p>
          <a:p>
            <a:pPr indent="0" lvl="0" marL="0" marR="0" rtl="0" algn="l">
              <a:spcBef>
                <a:spcPts val="0"/>
              </a:spcBef>
              <a:spcAft>
                <a:spcPts val="0"/>
              </a:spcAft>
              <a:buNone/>
            </a:pPr>
            <a:r>
              <a:rPr lang="es-CO" sz="2000">
                <a:solidFill>
                  <a:schemeClr val="dk1"/>
                </a:solidFill>
                <a:latin typeface="Calibri"/>
                <a:ea typeface="Calibri"/>
                <a:cs typeface="Calibri"/>
                <a:sym typeface="Calibri"/>
              </a:rPr>
              <a:t>desarrollo de software, incluyendo liderazgo y trabajo en equipo.</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s-CO" sz="2000">
                <a:solidFill>
                  <a:schemeClr val="dk1"/>
                </a:solidFill>
                <a:latin typeface="Calibri"/>
                <a:ea typeface="Calibri"/>
                <a:cs typeface="Calibri"/>
                <a:sym typeface="Calibri"/>
              </a:rPr>
              <a:t>Titulado en Ingeniería de Sistemas y Magíster en Gerenciade Sistemas de Información y Proyectos Tecnológicos, con Especialización en Gestión y Seguridad de Bases de Datos. </a:t>
            </a:r>
            <a:endParaRPr/>
          </a:p>
        </p:txBody>
      </p:sp>
      <p:pic>
        <p:nvPicPr>
          <p:cNvPr descr="Un hombre parado de frente&#10;&#10;Descripción generada automáticamente con confianza media" id="125" name="Google Shape;125;p8"/>
          <p:cNvPicPr preferRelativeResize="0"/>
          <p:nvPr/>
        </p:nvPicPr>
        <p:blipFill rotWithShape="1">
          <a:blip r:embed="rId3">
            <a:alphaModFix/>
          </a:blip>
          <a:srcRect b="0" l="0" r="0" t="0"/>
          <a:stretch/>
        </p:blipFill>
        <p:spPr>
          <a:xfrm>
            <a:off x="1389920" y="1299892"/>
            <a:ext cx="2880328" cy="44312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2020-08-21T13:03:05Z</dcterms:created>
  <dc:creator>Katherine Bello</dc:creator>
</cp:coreProperties>
</file>