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23685-3EA0-4193-A677-689493CA3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6EDCC0-0EC8-18A8-F588-6A6C442E2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E91BB0-DF1F-54AA-946C-3070E726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A1-4909-4D60-A70D-7C723D8B982F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A54FC-9288-05D7-74DC-4D183200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F9C52-8321-E3A2-5CA8-9FD164D1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BF3-B9C6-4B8E-969D-72BA3E5557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79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411C9-711C-E012-6FFD-AD4AAA7F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579894-C686-66AF-3584-C7919663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4008CD-582D-71A6-6BA5-AC173993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A1-4909-4D60-A70D-7C723D8B982F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9AA326-3993-B9C2-034F-75A0BFC7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14BE0E-5CAB-89C4-A2A2-5FC2AF7B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BF3-B9C6-4B8E-969D-72BA3E5557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57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46C7FF-7658-377B-6186-CAE0D670B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64A9D1-75B1-D83A-C788-0B4CB2BDC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E03D59-E90E-E4A1-0A0E-E95677AB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A1-4909-4D60-A70D-7C723D8B982F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2B3C0F-B50F-51D6-E1FC-9B2D3690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4F335A-B01E-560A-416A-C24F0000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BF3-B9C6-4B8E-969D-72BA3E5557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38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65561-AEE3-DEBE-279C-865964BC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37C61-96D0-3FAD-DDA8-626DFD11F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AF413-8FE8-B9D3-9579-30AB91F3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A1-4909-4D60-A70D-7C723D8B982F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C54D57-AF90-F70F-A8D3-7A944816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D549F-DE63-7681-C473-B0F03E34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BF3-B9C6-4B8E-969D-72BA3E5557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547A8-D0EB-DE28-E779-BEA61E32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B38D3-DFB8-2A1A-F448-09F37A49C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CBA46-CECA-417C-7415-64869DB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A1-4909-4D60-A70D-7C723D8B982F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1DF72-E075-17D3-B339-5F388BC4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92471-CAFA-C8D3-AB59-3A613BE4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BF3-B9C6-4B8E-969D-72BA3E5557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47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E4419-AD4F-0076-4D74-427A6E76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912C3-3F8F-7533-E73A-0F98DB49B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42A643-E0A8-8EDC-4F08-6D570702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198BAF-396D-995C-58B7-56837E9B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A1-4909-4D60-A70D-7C723D8B982F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7628F-3C9A-2DD6-0EDF-0D48BCA7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2650E6-D0C8-68D9-42CB-DD688DDE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BF3-B9C6-4B8E-969D-72BA3E5557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97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7919B-7153-9F62-3C5C-3F27027F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2A175F-7A2F-89FA-5F46-36C5CBDF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473A44-5AA8-3EA1-13F0-E9C9702E9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4AA4A6-F3C4-1077-F4D2-0E0307A58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E62395-B172-D181-276F-C166B2D74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69627E-3875-EC8A-F6DF-F230C6FA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A1-4909-4D60-A70D-7C723D8B982F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254D3F-DC3D-C396-B18B-1B464E8A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5D4E27-4923-C494-B414-7FB3E1CB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BF3-B9C6-4B8E-969D-72BA3E5557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20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CD704-2235-FF12-D4F7-52F1AD7D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5AAD4B-ACF6-0898-BF0D-2D0F253E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A1-4909-4D60-A70D-7C723D8B982F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AA1435-970A-D8EA-ED50-4C5B781E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54E6AF-B645-7173-7DFC-046F0BFF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BF3-B9C6-4B8E-969D-72BA3E5557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21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9CA176-186D-1F19-FD0F-CFE4983D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A1-4909-4D60-A70D-7C723D8B982F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83CCD8-8124-5B63-8C21-F88DF5AB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49D1CC-874C-7229-DE55-05BB2F01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BF3-B9C6-4B8E-969D-72BA3E5557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22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79AF9-BF64-D65B-D90A-79BC6835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7C0514-83D9-8DEA-E53B-315AF15C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2CB2C8-455D-EBB0-217A-2F1022810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5B2156-12BD-E619-F30D-261E8EB8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A1-4909-4D60-A70D-7C723D8B982F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FE5102-5045-0E64-E7F8-1CC79CEA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4F35B5-6BFD-B1C3-1A56-E4F39950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BF3-B9C6-4B8E-969D-72BA3E5557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48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65601-54B9-2A21-FAB7-DC6ECF49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E57248-E46A-D896-5B9A-8D15DD213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B8548E-67ED-8E91-016C-EEE536811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0767EF-3513-D13D-4A7D-90DD6842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75A1-4909-4D60-A70D-7C723D8B982F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731EE8-8031-B615-79AF-641DD2FB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6BC73B-F274-C25A-22A7-04608B2F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1BF3-B9C6-4B8E-969D-72BA3E5557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11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3C6F95-9359-81B4-0E95-E93F1B52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A5AC95-82A9-6446-F36F-0BE02502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D3131B-C637-9641-EB93-9EB19A095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75A1-4909-4D60-A70D-7C723D8B982F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5E3C0D-1365-4732-3D9D-7E1DF307C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62198-E696-456C-F753-0D33B999F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1BF3-B9C6-4B8E-969D-72BA3E5557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62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8A7A0-4E94-4A12-5EF1-9BC340A62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9474C-D682-25B0-9AE3-8E0BDF65F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811" y="2670426"/>
            <a:ext cx="9204158" cy="1733132"/>
          </a:xfrm>
        </p:spPr>
        <p:txBody>
          <a:bodyPr>
            <a:normAutofit fontScale="90000"/>
          </a:bodyPr>
          <a:lstStyle/>
          <a:p>
            <a:r>
              <a:rPr lang="es-ES" dirty="0"/>
              <a:t>Producto</a:t>
            </a:r>
            <a:br>
              <a:rPr lang="es-ES" dirty="0"/>
            </a:br>
            <a:br>
              <a:rPr lang="es-ES" dirty="0"/>
            </a:br>
            <a:r>
              <a:rPr lang="es-ES" dirty="0"/>
              <a:t>{id, nombre, descripción, stock, precio, imagen}</a:t>
            </a:r>
          </a:p>
        </p:txBody>
      </p:sp>
    </p:spTree>
    <p:extLst>
      <p:ext uri="{BB962C8B-B14F-4D97-AF65-F5344CB8AC3E}">
        <p14:creationId xmlns:p14="http://schemas.microsoft.com/office/powerpoint/2010/main" val="89354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A1F83-BCDD-03BD-57B3-F55ADD7F6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116" y="368385"/>
            <a:ext cx="7431505" cy="457784"/>
          </a:xfrm>
        </p:spPr>
        <p:txBody>
          <a:bodyPr>
            <a:noAutofit/>
          </a:bodyPr>
          <a:lstStyle/>
          <a:p>
            <a:r>
              <a:rPr lang="es-ES" sz="2800" dirty="0"/>
              <a:t>Visualización </a:t>
            </a:r>
            <a:r>
              <a:rPr lang="es-ES" sz="2800" dirty="0" err="1"/>
              <a:t>dashboard</a:t>
            </a:r>
            <a:r>
              <a:rPr lang="es-ES" sz="2800" dirty="0"/>
              <a:t> - administración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269E5F2-488D-A18D-660E-780997EAE4BD}"/>
              </a:ext>
            </a:extLst>
          </p:cNvPr>
          <p:cNvSpPr/>
          <p:nvPr/>
        </p:nvSpPr>
        <p:spPr>
          <a:xfrm>
            <a:off x="649704" y="978569"/>
            <a:ext cx="11109159" cy="551104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2C0A360-0576-B116-763F-2276AE0E17ED}"/>
              </a:ext>
            </a:extLst>
          </p:cNvPr>
          <p:cNvSpPr/>
          <p:nvPr/>
        </p:nvSpPr>
        <p:spPr>
          <a:xfrm>
            <a:off x="4668251" y="1090863"/>
            <a:ext cx="3104149" cy="5454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REGISTRO DE PRODUCTOS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3FDE496-B416-A8CD-410B-6DDACF666F88}"/>
              </a:ext>
            </a:extLst>
          </p:cNvPr>
          <p:cNvSpPr/>
          <p:nvPr/>
        </p:nvSpPr>
        <p:spPr>
          <a:xfrm>
            <a:off x="1219199" y="2005263"/>
            <a:ext cx="2013285" cy="3449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NOMBRE: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8D2C8C5-36B8-D4EE-55AC-EDCE2F877864}"/>
              </a:ext>
            </a:extLst>
          </p:cNvPr>
          <p:cNvSpPr/>
          <p:nvPr/>
        </p:nvSpPr>
        <p:spPr>
          <a:xfrm>
            <a:off x="1219195" y="2767261"/>
            <a:ext cx="2013285" cy="3449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DESCRIPCIÓN: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2F5EE7A-6E19-520A-F35D-77B1AFCC3C2C}"/>
              </a:ext>
            </a:extLst>
          </p:cNvPr>
          <p:cNvSpPr/>
          <p:nvPr/>
        </p:nvSpPr>
        <p:spPr>
          <a:xfrm>
            <a:off x="1219194" y="3248816"/>
            <a:ext cx="2013285" cy="3449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STOCK: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A674D6C-3659-B992-A0BD-4834AAD9E6EE}"/>
              </a:ext>
            </a:extLst>
          </p:cNvPr>
          <p:cNvSpPr/>
          <p:nvPr/>
        </p:nvSpPr>
        <p:spPr>
          <a:xfrm>
            <a:off x="1219193" y="3710610"/>
            <a:ext cx="2013285" cy="3449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PRECIO: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89822CF-EDDA-C856-75AE-5351E3A097F0}"/>
              </a:ext>
            </a:extLst>
          </p:cNvPr>
          <p:cNvSpPr/>
          <p:nvPr/>
        </p:nvSpPr>
        <p:spPr>
          <a:xfrm>
            <a:off x="3344778" y="2005263"/>
            <a:ext cx="3328740" cy="3449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82A580F-58D5-4C0E-CD31-2B8A184C6CF5}"/>
              </a:ext>
            </a:extLst>
          </p:cNvPr>
          <p:cNvSpPr/>
          <p:nvPr/>
        </p:nvSpPr>
        <p:spPr>
          <a:xfrm>
            <a:off x="3344778" y="2490535"/>
            <a:ext cx="3328740" cy="66574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7D1B011-B81C-2C2D-8171-E14E8DAAF22A}"/>
              </a:ext>
            </a:extLst>
          </p:cNvPr>
          <p:cNvSpPr/>
          <p:nvPr/>
        </p:nvSpPr>
        <p:spPr>
          <a:xfrm>
            <a:off x="3344777" y="3248815"/>
            <a:ext cx="3328740" cy="3449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7C78DA1-8027-7B9F-3856-8F4134F74D1D}"/>
              </a:ext>
            </a:extLst>
          </p:cNvPr>
          <p:cNvSpPr/>
          <p:nvPr/>
        </p:nvSpPr>
        <p:spPr>
          <a:xfrm>
            <a:off x="3344776" y="3734087"/>
            <a:ext cx="3328740" cy="3449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D32FFA9-C10D-84AC-2F78-7300C27B43EA}"/>
              </a:ext>
            </a:extLst>
          </p:cNvPr>
          <p:cNvSpPr/>
          <p:nvPr/>
        </p:nvSpPr>
        <p:spPr>
          <a:xfrm>
            <a:off x="7186863" y="1880936"/>
            <a:ext cx="3328740" cy="166436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79F9F79-3DB1-E267-EB94-C90591E7495D}"/>
              </a:ext>
            </a:extLst>
          </p:cNvPr>
          <p:cNvSpPr/>
          <p:nvPr/>
        </p:nvSpPr>
        <p:spPr>
          <a:xfrm>
            <a:off x="7267074" y="3748126"/>
            <a:ext cx="3328740" cy="3168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dirty="0">
                <a:solidFill>
                  <a:schemeClr val="tx1"/>
                </a:solidFill>
              </a:rPr>
              <a:t>File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2E11731-AC25-18BB-1137-7683FEBC999B}"/>
              </a:ext>
            </a:extLst>
          </p:cNvPr>
          <p:cNvSpPr/>
          <p:nvPr/>
        </p:nvSpPr>
        <p:spPr>
          <a:xfrm>
            <a:off x="9184105" y="3793957"/>
            <a:ext cx="1339515" cy="23089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dirty="0">
                <a:solidFill>
                  <a:schemeClr val="tx1"/>
                </a:solidFill>
              </a:rPr>
              <a:t>Examinar…</a:t>
            </a:r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40C99ABE-658E-0278-11DD-306CFFE46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05975"/>
              </p:ext>
            </p:extLst>
          </p:nvPr>
        </p:nvGraphicFramePr>
        <p:xfrm>
          <a:off x="1725860" y="4571999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0030530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876447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18578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38816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040203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91600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Nombre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Descripción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Stock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Precio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Imagen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Estado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12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Arroz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Arroz Diana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1200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2200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Hfldsafjdsfd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Activo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95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Frijol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Frijol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3000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1800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Hkdjfdgdsga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Activo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1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14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4FAD-6F02-48BC-D7F4-534C59AE0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2144F-60A8-8399-CC90-F15CD7C3F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116" y="368385"/>
            <a:ext cx="7431505" cy="457784"/>
          </a:xfrm>
        </p:spPr>
        <p:txBody>
          <a:bodyPr>
            <a:noAutofit/>
          </a:bodyPr>
          <a:lstStyle/>
          <a:p>
            <a:r>
              <a:rPr lang="es-ES" sz="2800" dirty="0"/>
              <a:t>Visualización </a:t>
            </a:r>
            <a:r>
              <a:rPr lang="es-ES" sz="2800" dirty="0" err="1"/>
              <a:t>dashboard</a:t>
            </a:r>
            <a:r>
              <a:rPr lang="es-ES" sz="2800" dirty="0"/>
              <a:t> - administración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BADE05C-BA5C-493A-3BDF-8906999004F8}"/>
              </a:ext>
            </a:extLst>
          </p:cNvPr>
          <p:cNvSpPr/>
          <p:nvPr/>
        </p:nvSpPr>
        <p:spPr>
          <a:xfrm>
            <a:off x="3136231" y="978569"/>
            <a:ext cx="3842085" cy="53179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3D79C65-66E0-9059-D278-7D8B8F23B128}"/>
              </a:ext>
            </a:extLst>
          </p:cNvPr>
          <p:cNvSpPr/>
          <p:nvPr/>
        </p:nvSpPr>
        <p:spPr>
          <a:xfrm>
            <a:off x="3340768" y="1660930"/>
            <a:ext cx="3328740" cy="3449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bg2">
                    <a:lumMod val="90000"/>
                  </a:schemeClr>
                </a:solidFill>
              </a:rPr>
              <a:t>Nombre</a:t>
            </a:r>
            <a:endParaRPr lang="es-E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E67A54C-60E6-1930-8C6B-2AEE9633F5A3}"/>
              </a:ext>
            </a:extLst>
          </p:cNvPr>
          <p:cNvSpPr/>
          <p:nvPr/>
        </p:nvSpPr>
        <p:spPr>
          <a:xfrm>
            <a:off x="3340768" y="2140467"/>
            <a:ext cx="3328740" cy="66574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bg2">
                    <a:lumMod val="90000"/>
                  </a:schemeClr>
                </a:solidFill>
              </a:rPr>
              <a:t>Descripción</a:t>
            </a:r>
            <a:endParaRPr lang="es-E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7DCECE1-0B45-9510-64B7-890AB764B05C}"/>
              </a:ext>
            </a:extLst>
          </p:cNvPr>
          <p:cNvSpPr/>
          <p:nvPr/>
        </p:nvSpPr>
        <p:spPr>
          <a:xfrm>
            <a:off x="3340768" y="2896175"/>
            <a:ext cx="3328740" cy="3449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bg2">
                    <a:lumMod val="90000"/>
                  </a:schemeClr>
                </a:solidFill>
              </a:rPr>
              <a:t>Stock</a:t>
            </a:r>
            <a:endParaRPr lang="es-E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962C7B6-1EDE-409C-FFB3-01118865F9E2}"/>
              </a:ext>
            </a:extLst>
          </p:cNvPr>
          <p:cNvSpPr/>
          <p:nvPr/>
        </p:nvSpPr>
        <p:spPr>
          <a:xfrm>
            <a:off x="3340768" y="3389182"/>
            <a:ext cx="3328740" cy="3449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bg2">
                    <a:lumMod val="90000"/>
                  </a:schemeClr>
                </a:solidFill>
              </a:rPr>
              <a:t>Precio</a:t>
            </a:r>
            <a:endParaRPr lang="es-E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9ABFE05-1180-8696-3D4C-95B9AA62DB9B}"/>
              </a:ext>
            </a:extLst>
          </p:cNvPr>
          <p:cNvSpPr/>
          <p:nvPr/>
        </p:nvSpPr>
        <p:spPr>
          <a:xfrm>
            <a:off x="3340768" y="4025562"/>
            <a:ext cx="3328740" cy="3168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dirty="0">
                <a:solidFill>
                  <a:schemeClr val="tx1"/>
                </a:solidFill>
              </a:rPr>
              <a:t>File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59778EB-4D5C-FCB3-ED8C-A32C535CEE04}"/>
              </a:ext>
            </a:extLst>
          </p:cNvPr>
          <p:cNvSpPr/>
          <p:nvPr/>
        </p:nvSpPr>
        <p:spPr>
          <a:xfrm>
            <a:off x="5257799" y="4071393"/>
            <a:ext cx="1339515" cy="23089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dirty="0">
                <a:solidFill>
                  <a:schemeClr val="tx1"/>
                </a:solidFill>
              </a:rPr>
              <a:t>Examinar…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FA071D5-2DA7-AB16-3CFD-6BA7821B0114}"/>
              </a:ext>
            </a:extLst>
          </p:cNvPr>
          <p:cNvSpPr/>
          <p:nvPr/>
        </p:nvSpPr>
        <p:spPr>
          <a:xfrm>
            <a:off x="3392903" y="1121229"/>
            <a:ext cx="3328740" cy="3449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Gestión Productos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8BB0D82-7CC0-6133-3169-FBF50AE64049}"/>
              </a:ext>
            </a:extLst>
          </p:cNvPr>
          <p:cNvSpPr/>
          <p:nvPr/>
        </p:nvSpPr>
        <p:spPr>
          <a:xfrm>
            <a:off x="3340768" y="4587454"/>
            <a:ext cx="3380874" cy="3449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Guardar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9004655-A2B0-13A7-36AF-298FE3893C34}"/>
              </a:ext>
            </a:extLst>
          </p:cNvPr>
          <p:cNvSpPr/>
          <p:nvPr/>
        </p:nvSpPr>
        <p:spPr>
          <a:xfrm>
            <a:off x="4860759" y="5176999"/>
            <a:ext cx="1860884" cy="3449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bg1">
                    <a:lumMod val="85000"/>
                  </a:schemeClr>
                </a:solidFill>
              </a:rPr>
              <a:t>Buscar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2EB83C9-1748-4D58-7B1D-C05782501186}"/>
              </a:ext>
            </a:extLst>
          </p:cNvPr>
          <p:cNvSpPr/>
          <p:nvPr/>
        </p:nvSpPr>
        <p:spPr>
          <a:xfrm>
            <a:off x="3256549" y="5181863"/>
            <a:ext cx="1427746" cy="3449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Enviar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04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FBBEF-5DE7-4E68-98C0-B87D7F57B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74321-7797-AC06-4E9C-03721D4A8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116" y="368385"/>
            <a:ext cx="7431505" cy="457784"/>
          </a:xfrm>
        </p:spPr>
        <p:txBody>
          <a:bodyPr>
            <a:noAutofit/>
          </a:bodyPr>
          <a:lstStyle/>
          <a:p>
            <a:r>
              <a:rPr lang="es-ES" sz="2800" dirty="0"/>
              <a:t>Visualización </a:t>
            </a:r>
            <a:r>
              <a:rPr lang="es-ES" sz="2800" dirty="0" err="1"/>
              <a:t>dashboard</a:t>
            </a:r>
            <a:r>
              <a:rPr lang="es-ES" sz="2800" dirty="0"/>
              <a:t> - administración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F13FF03-D6E7-234D-B337-A0D23E664ED4}"/>
              </a:ext>
            </a:extLst>
          </p:cNvPr>
          <p:cNvSpPr/>
          <p:nvPr/>
        </p:nvSpPr>
        <p:spPr>
          <a:xfrm>
            <a:off x="3136231" y="978569"/>
            <a:ext cx="3842085" cy="53179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B815CBD-6C62-89B0-7E45-3F0017E5E3BF}"/>
              </a:ext>
            </a:extLst>
          </p:cNvPr>
          <p:cNvSpPr/>
          <p:nvPr/>
        </p:nvSpPr>
        <p:spPr>
          <a:xfrm>
            <a:off x="3392904" y="2697551"/>
            <a:ext cx="3328738" cy="11241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Mango: Este producto está en promoción a 1600k.</a:t>
            </a:r>
          </a:p>
          <a:p>
            <a:pPr algn="ctr"/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Unidades disponibles: 70</a:t>
            </a:r>
          </a:p>
          <a:p>
            <a:pPr algn="ctr"/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Agregar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540FD79-ACE8-0F68-54BB-0FA164B9E42D}"/>
              </a:ext>
            </a:extLst>
          </p:cNvPr>
          <p:cNvSpPr/>
          <p:nvPr/>
        </p:nvSpPr>
        <p:spPr>
          <a:xfrm>
            <a:off x="3392903" y="1104308"/>
            <a:ext cx="3328739" cy="15105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n 6" descr="Una manzana y una naranja&#10;&#10;Descripción generada automáticamente">
            <a:extLst>
              <a:ext uri="{FF2B5EF4-FFF2-40B4-BE49-F238E27FC236}">
                <a16:creationId xmlns:a16="http://schemas.microsoft.com/office/drawing/2014/main" id="{2D808B10-6E22-4910-1AFB-D8E5BA30A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72" y="1263502"/>
            <a:ext cx="1905000" cy="1266825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676BF0C-4894-F0DC-E13C-498C42B3213C}"/>
              </a:ext>
            </a:extLst>
          </p:cNvPr>
          <p:cNvSpPr/>
          <p:nvPr/>
        </p:nvSpPr>
        <p:spPr>
          <a:xfrm>
            <a:off x="3392903" y="5118614"/>
            <a:ext cx="3328738" cy="11241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Arroz: Este producto es importado de china 3200k.</a:t>
            </a:r>
          </a:p>
          <a:p>
            <a:pPr algn="ctr"/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Unidades disponibles: 12000</a:t>
            </a:r>
          </a:p>
          <a:p>
            <a:pPr algn="ctr"/>
            <a:r>
              <a:rPr lang="es-419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Agregar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0CE5EF0-0C9F-7306-0681-8EAF7CF51A33}"/>
              </a:ext>
            </a:extLst>
          </p:cNvPr>
          <p:cNvSpPr/>
          <p:nvPr/>
        </p:nvSpPr>
        <p:spPr>
          <a:xfrm>
            <a:off x="3449051" y="3903659"/>
            <a:ext cx="3328739" cy="112412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C97911-ADCA-D137-E553-793843EEF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020374"/>
            <a:ext cx="1905000" cy="87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967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108</Words>
  <Application>Microsoft Office PowerPoint</Application>
  <PresentationFormat>Panorámica</PresentationFormat>
  <Paragraphs>50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Producto  {id, nombre, descripción, stock, precio, imagen}</vt:lpstr>
      <vt:lpstr>Visualización dashboard - administración</vt:lpstr>
      <vt:lpstr>Visualización dashboard - administración</vt:lpstr>
      <vt:lpstr>Visualización dashboard - administración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  {id, nombre, descripción, stock, precio, imagen}</dc:title>
  <dc:creator>Jesús Ariel González Bonilla</dc:creator>
  <cp:lastModifiedBy>Jesús Ariel González Bonilla</cp:lastModifiedBy>
  <cp:revision>1</cp:revision>
  <dcterms:created xsi:type="dcterms:W3CDTF">2024-02-27T11:46:16Z</dcterms:created>
  <dcterms:modified xsi:type="dcterms:W3CDTF">2024-02-27T12:28:05Z</dcterms:modified>
</cp:coreProperties>
</file>