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3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LqLf/vzbCScXSpGCGhpyzvT2J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C9DB54-1F7B-4F69-BA4E-F4FED2B87E3E}">
  <a:tblStyle styleId="{D4C9DB54-1F7B-4F69-BA4E-F4FED2B87E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F1F5"/>
          </a:solidFill>
        </a:fill>
      </a:tcStyle>
    </a:band1H>
    <a:band2H>
      <a:tcTxStyle/>
    </a:band2H>
    <a:band1V>
      <a:tcTxStyle/>
      <a:tcStyle>
        <a:fill>
          <a:solidFill>
            <a:srgbClr val="E8F1F5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F9FB9190-FA73-46CD-9FD9-5097A4E9977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b="1" i="0" sz="4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b="0" i="0" sz="23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b="0" i="0" sz="221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b="0" i="0" sz="19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4" type="body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8"/>
          <p:cNvSpPr/>
          <p:nvPr>
            <p:ph idx="2" type="pic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de-corhuila/programacion-movil-2024-b.git" TargetMode="External"/><Relationship Id="rId4" Type="http://schemas.openxmlformats.org/officeDocument/2006/relationships/hyperlink" Target="https://github.com/code-corhuila/programacion-movil-2024-b.git" TargetMode="External"/><Relationship Id="rId5" Type="http://schemas.openxmlformats.org/officeDocument/2006/relationships/hyperlink" Target="https://github.com/code-corhuila/programacion-movil-2024-b.git" TargetMode="External"/><Relationship Id="rId6" Type="http://schemas.openxmlformats.org/officeDocument/2006/relationships/hyperlink" Target="https://github.com/code-corhuila/programacion-movil-2024-b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ulian.quimbayo@corhuila.edu.c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439838" y="706056"/>
            <a:ext cx="4109013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Móvil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Acuerdo Pedagógico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Pedagogical Agreement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Ing. Jesús Ariel González Bonilla</a:t>
            </a:r>
            <a:endParaRPr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489" y="0"/>
            <a:ext cx="7050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Justificación de la Asignatura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Subject Justification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381281" y="1715652"/>
            <a:ext cx="51350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Esta asignatura se enfocará brindar al estudiante de Ingeniería de Sistemas los conocimientos y habilidades en el uso de los principales frameworks de desarrollo, con soporte para sistemas operativo Android y IOS. El entregable final del curso comprenderá la entrega de una aplicación y su respectiva documentación con posibilidad de alojarlo en una tienda de aplicaciones propendiendo en el estudiante el uso práctico de sus habilidades y destrezas en las aplicaciones móviles.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913362" y="5150748"/>
            <a:ext cx="167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lang="es-CO" sz="10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25" y="1742275"/>
            <a:ext cx="5745176" cy="33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 Objective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18814" y="1091279"/>
            <a:ext cx="6648801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estudiante de Ingeniería de sistemas, en su curso de programación móvil podrá aprender y aplicar las diferentes técnicas de recolección de información, diferentes técnicas de desarrollo de aplicaciones móviles utilizando framework híbridos o nativos.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 Objectives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Implementar aplicaciones para dispositivos móviles usando la plataforma Android para el desarrollo de un producto contribuya a la generación de valor hacia el sector productivo o a la sociedad.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Desarrollar aplicaciones que almacenen datos en archivos como bases de datos locales y remotos.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Desarrollar aplicaciones móviles que consuman servicios web para la integración del software.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6867615" y="5766721"/>
            <a:ext cx="1679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016" y="2302535"/>
            <a:ext cx="3267531" cy="327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 Aprendizaje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Outcome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23754" y="1401608"/>
            <a:ext cx="93263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 técnicas, habilidades y herramientas modernas de ingeniería de sistemas con criterios de calidad e integración específicamente adaptados para el desarrollo en entornos de programación móvil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3229336" y="2292091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Principales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Main Topics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23754" y="3204245"/>
            <a:ext cx="60990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0: Acuerdo Pedagógico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1: Fundamentos y Planificación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2: Desarrollo Inicial y 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3: Desarrollo Avanzado y Finalización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de Evaluación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Evaluation Strategy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5"/>
          <p:cNvGraphicFramePr/>
          <p:nvPr/>
        </p:nvGraphicFramePr>
        <p:xfrm>
          <a:off x="960120" y="1342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{D4C9DB54-1F7B-4F69-BA4E-F4FED2B87E3E}</a:tableStyleId>
              </a:tblPr>
              <a:tblGrid>
                <a:gridCol w="1252725"/>
                <a:gridCol w="731525"/>
                <a:gridCol w="992125"/>
                <a:gridCol w="992125"/>
                <a:gridCol w="992125"/>
                <a:gridCol w="992125"/>
                <a:gridCol w="992125"/>
                <a:gridCol w="992125"/>
                <a:gridCol w="992125"/>
              </a:tblGrid>
              <a:tr h="6160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Momento</a:t>
                      </a:r>
                      <a:endParaRPr sz="1600"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Fecha</a:t>
                      </a:r>
                      <a:endParaRPr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Porcentaje</a:t>
                      </a:r>
                      <a:endParaRPr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Autoevaluación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Coevaluación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O" sz="1600"/>
                        <a:t>Heteroevaluación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hMerge="1"/>
                <a:tc hMerge="1"/>
                <a:tc hMerge="1"/>
              </a:tr>
              <a:tr h="6160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Parcial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Certificación Academia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Talleres y ejercicios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Proyecto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9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Primer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</a:t>
                      </a:r>
                      <a:r>
                        <a:rPr lang="es-CO" sz="1900"/>
                        <a:t>-mar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70%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-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123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Segundo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21</a:t>
                      </a:r>
                      <a:r>
                        <a:rPr lang="es-CO" sz="1900"/>
                        <a:t>-abr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70%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-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9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Tercer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19-mayo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40%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50%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3567663" y="835626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1139154" y="1803087"/>
            <a:ext cx="9468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no me siento capacitado para el parcial, puedo no entrar y pagar diferido o intentarlo. El diferido, con más de 15 días de estudio, será más complejo.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no entrego actividades a tiempo, tengo 24 horas para enviarlas por correo. Sin excusa válida, la nota será cero y se calificará sobre 3.0.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falto a un quiz sorpresa, solo se repondrá con excusa válida; de lo contrario, no contará.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 actividades en clase deben entregarse 10 minutos antes del cierre en plataforma. Si no se entrega a tiempo, se calificará sobre 3.0, únicamente aquellas durante el plazo de entrega tardía, normalmente será 10 min.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 el repositorio de apoyo para bajar material y ejemplos realizado en clase: </a:t>
            </a:r>
            <a:r>
              <a:rPr lang="es-CO" sz="18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https://github.com/code-corhuila/programacion-movil-202</a:t>
            </a:r>
            <a:r>
              <a:rPr lang="es-CO" sz="1800" u="sng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5</a:t>
            </a:r>
            <a:r>
              <a:rPr lang="es-CO" sz="18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</a:t>
            </a:r>
            <a:r>
              <a:rPr lang="es-CO" sz="1800" u="sng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a-g1</a:t>
            </a:r>
            <a:r>
              <a:rPr lang="es-CO"/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 únicamente Moodle con plataforma de entrega oficial para las actividades.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Medio de comunicación oficial, grupo </a:t>
            </a:r>
            <a:r>
              <a:rPr b="1"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b="1" lang="es-CO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 Programación Móvil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Mentoring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7"/>
          <p:cNvGraphicFramePr/>
          <p:nvPr/>
        </p:nvGraphicFramePr>
        <p:xfrm>
          <a:off x="2683511" y="1114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{F9FB9190-FA73-46CD-9FD9-5097A4E99779}</a:tableStyleId>
              </a:tblPr>
              <a:tblGrid>
                <a:gridCol w="2709675"/>
                <a:gridCol w="2709675"/>
              </a:tblGrid>
              <a:tr h="30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Tutoría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Fecha Tutoría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Primer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Primera</a:t>
                      </a:r>
                      <a:r>
                        <a:rPr lang="es-CO" sz="2214"/>
                        <a:t> Semana de Marzo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Segundo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Tercer</a:t>
                      </a:r>
                      <a:r>
                        <a:rPr lang="es-CO" sz="2214"/>
                        <a:t> Semana de Abril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Tercer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Tercer Semana de Mayo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" name="Google Shape;118;p7"/>
          <p:cNvSpPr txBox="1"/>
          <p:nvPr/>
        </p:nvSpPr>
        <p:spPr>
          <a:xfrm>
            <a:off x="1471462" y="4690304"/>
            <a:ext cx="925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 caso de requerir tutoría presencial individual o grupal, escribir al correo: </a:t>
            </a:r>
            <a:r>
              <a:rPr lang="es-CO" sz="24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jesus.gonzalez@corhuila.edu.co</a:t>
            </a:r>
            <a:r>
              <a:rPr lang="es-CO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 Sin correo solicitando no se realizará la tutoría. Horario según acuerdo pedagógico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Acerca del Profesor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 Professor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421530" y="1392009"/>
            <a:ext cx="75582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Desarrollador Full Stack con más de seis años de experiencia en Java, especializado en soluciones escalables con Spring Boot y js. Además, siete años de experiencia en la enseñanza y docencia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software, incluyendo liderazgo y trabajo en equipo.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Titulado en Ingeniería de Sistemas y Magíster en Gerenciade Sistemas de Información y Proyectos Tecnológicos, con Especialización en Gestión y Seguridad de Bases de Datos. </a:t>
            </a:r>
            <a:endParaRPr/>
          </a:p>
        </p:txBody>
      </p:sp>
      <p:pic>
        <p:nvPicPr>
          <p:cNvPr descr="Un hombre parado de frente&#10;&#10;Descripción generada automáticamente con confianza media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920" y="1299892"/>
            <a:ext cx="2880328" cy="44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2020-08-21T13:03:05Z</dcterms:created>
  <dc:creator>Katherine Bello</dc:creator>
</cp:coreProperties>
</file>