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2514600" cy="2520950"/>
  <p:notesSz cx="2514600" cy="25209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9"/>
  </p:normalViewPr>
  <p:slideViewPr>
    <p:cSldViewPr>
      <p:cViewPr varScale="1">
        <p:scale>
          <a:sx n="271" d="100"/>
          <a:sy n="271" d="100"/>
        </p:scale>
        <p:origin x="2600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9071" y="781494"/>
            <a:ext cx="2142807" cy="529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1" i="0">
                <a:solidFill>
                  <a:schemeClr val="tx1"/>
                </a:solidFill>
                <a:latin typeface="Montserrat SemiBold"/>
                <a:cs typeface="Montserrat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78142" y="1411732"/>
            <a:ext cx="1764665" cy="6302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1" i="0">
                <a:solidFill>
                  <a:schemeClr val="tx1"/>
                </a:solidFill>
                <a:latin typeface="Montserrat SemiBold"/>
                <a:cs typeface="Montserrat SemiBold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chemeClr val="tx1"/>
                </a:solidFill>
                <a:latin typeface="Montserrat SemiBold"/>
                <a:cs typeface="Montserrat SemiBold"/>
              </a:defRPr>
            </a:lvl1pPr>
          </a:lstStyle>
          <a:p>
            <a:pPr marL="279400" marR="5080" indent="-267335">
              <a:lnSpc>
                <a:spcPct val="101600"/>
              </a:lnSpc>
              <a:spcBef>
                <a:spcPts val="65"/>
              </a:spcBef>
            </a:pPr>
            <a:r>
              <a:rPr dirty="0"/>
              <a:t>MAVERIC</a:t>
            </a:r>
            <a:r>
              <a:rPr spc="45" dirty="0"/>
              <a:t> </a:t>
            </a:r>
            <a:r>
              <a:rPr spc="-10" dirty="0"/>
              <a:t>LEADERSHIP </a:t>
            </a:r>
            <a:r>
              <a:rPr dirty="0"/>
              <a:t>AWARDS</a:t>
            </a:r>
            <a:r>
              <a:rPr spc="45" dirty="0"/>
              <a:t> </a:t>
            </a:r>
            <a:r>
              <a:rPr spc="-20" dirty="0"/>
              <a:t>2023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chemeClr val="tx1"/>
                </a:solidFill>
                <a:latin typeface="Montserrat SemiBold"/>
                <a:cs typeface="Montserrat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chemeClr val="tx1"/>
                </a:solidFill>
                <a:latin typeface="Montserrat SemiBold"/>
                <a:cs typeface="Montserrat SemiBold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chemeClr val="tx1"/>
                </a:solidFill>
                <a:latin typeface="Montserrat SemiBold"/>
                <a:cs typeface="Montserrat SemiBold"/>
              </a:defRPr>
            </a:lvl1pPr>
          </a:lstStyle>
          <a:p>
            <a:pPr marL="279400" marR="5080" indent="-267335">
              <a:lnSpc>
                <a:spcPct val="101600"/>
              </a:lnSpc>
              <a:spcBef>
                <a:spcPts val="65"/>
              </a:spcBef>
            </a:pPr>
            <a:r>
              <a:rPr dirty="0"/>
              <a:t>MAVERIC</a:t>
            </a:r>
            <a:r>
              <a:rPr spc="45" dirty="0"/>
              <a:t> </a:t>
            </a:r>
            <a:r>
              <a:rPr spc="-10" dirty="0"/>
              <a:t>LEADERSHIP </a:t>
            </a:r>
            <a:r>
              <a:rPr dirty="0"/>
              <a:t>AWARDS</a:t>
            </a:r>
            <a:r>
              <a:rPr spc="45" dirty="0"/>
              <a:t> </a:t>
            </a:r>
            <a:r>
              <a:rPr spc="-20" dirty="0"/>
              <a:t>2023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chemeClr val="tx1"/>
                </a:solidFill>
                <a:latin typeface="Montserrat SemiBold"/>
                <a:cs typeface="Montserrat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26047" y="579818"/>
            <a:ext cx="1096613" cy="16638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298289" y="579818"/>
            <a:ext cx="1096613" cy="16638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chemeClr val="tx1"/>
                </a:solidFill>
                <a:latin typeface="Montserrat SemiBold"/>
                <a:cs typeface="Montserrat SemiBold"/>
              </a:defRPr>
            </a:lvl1pPr>
          </a:lstStyle>
          <a:p>
            <a:pPr marL="279400" marR="5080" indent="-267335">
              <a:lnSpc>
                <a:spcPct val="101600"/>
              </a:lnSpc>
              <a:spcBef>
                <a:spcPts val="65"/>
              </a:spcBef>
            </a:pPr>
            <a:r>
              <a:rPr dirty="0"/>
              <a:t>MAVERIC</a:t>
            </a:r>
            <a:r>
              <a:rPr spc="45" dirty="0"/>
              <a:t> </a:t>
            </a:r>
            <a:r>
              <a:rPr spc="-10" dirty="0"/>
              <a:t>LEADERSHIP </a:t>
            </a:r>
            <a:r>
              <a:rPr dirty="0"/>
              <a:t>AWARDS</a:t>
            </a:r>
            <a:r>
              <a:rPr spc="45" dirty="0"/>
              <a:t> </a:t>
            </a:r>
            <a:r>
              <a:rPr spc="-20" dirty="0"/>
              <a:t>2023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chemeClr val="tx1"/>
                </a:solidFill>
                <a:latin typeface="Montserrat SemiBold"/>
                <a:cs typeface="Montserrat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chemeClr val="tx1"/>
                </a:solidFill>
                <a:latin typeface="Montserrat SemiBold"/>
                <a:cs typeface="Montserrat SemiBold"/>
              </a:defRPr>
            </a:lvl1pPr>
          </a:lstStyle>
          <a:p>
            <a:pPr marL="279400" marR="5080" indent="-267335">
              <a:lnSpc>
                <a:spcPct val="101600"/>
              </a:lnSpc>
              <a:spcBef>
                <a:spcPts val="65"/>
              </a:spcBef>
            </a:pPr>
            <a:r>
              <a:rPr dirty="0"/>
              <a:t>MAVERIC</a:t>
            </a:r>
            <a:r>
              <a:rPr spc="45" dirty="0"/>
              <a:t> </a:t>
            </a:r>
            <a:r>
              <a:rPr spc="-10" dirty="0"/>
              <a:t>LEADERSHIP </a:t>
            </a:r>
            <a:r>
              <a:rPr dirty="0"/>
              <a:t>AWARDS</a:t>
            </a:r>
            <a:r>
              <a:rPr spc="45" dirty="0"/>
              <a:t> </a:t>
            </a:r>
            <a:r>
              <a:rPr spc="-20" dirty="0"/>
              <a:t>2023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chemeClr val="tx1"/>
                </a:solidFill>
                <a:latin typeface="Montserrat SemiBold"/>
                <a:cs typeface="Montserrat SemiBold"/>
              </a:defRPr>
            </a:lvl1pPr>
          </a:lstStyle>
          <a:p>
            <a:pPr marL="279400" marR="5080" indent="-267335">
              <a:lnSpc>
                <a:spcPct val="101600"/>
              </a:lnSpc>
              <a:spcBef>
                <a:spcPts val="65"/>
              </a:spcBef>
            </a:pPr>
            <a:r>
              <a:rPr dirty="0"/>
              <a:t>MAVERIC</a:t>
            </a:r>
            <a:r>
              <a:rPr spc="45" dirty="0"/>
              <a:t> </a:t>
            </a:r>
            <a:r>
              <a:rPr spc="-10" dirty="0"/>
              <a:t>LEADERSHIP </a:t>
            </a:r>
            <a:r>
              <a:rPr dirty="0"/>
              <a:t>AWARDS</a:t>
            </a:r>
            <a:r>
              <a:rPr spc="45" dirty="0"/>
              <a:t> </a:t>
            </a:r>
            <a:r>
              <a:rPr spc="-20" dirty="0"/>
              <a:t>2023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0123" y="740244"/>
            <a:ext cx="1860702" cy="619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1" i="0">
                <a:solidFill>
                  <a:schemeClr val="tx1"/>
                </a:solidFill>
                <a:latin typeface="Montserrat SemiBold"/>
                <a:cs typeface="Montserrat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0123" y="740244"/>
            <a:ext cx="1860702" cy="619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1" i="0">
                <a:solidFill>
                  <a:schemeClr val="tx1"/>
                </a:solidFill>
                <a:latin typeface="Montserrat SemiBold"/>
                <a:cs typeface="Montserrat SemiBold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02335" y="2096410"/>
            <a:ext cx="1482089" cy="321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1" i="0">
                <a:solidFill>
                  <a:schemeClr val="tx1"/>
                </a:solidFill>
                <a:latin typeface="Montserrat SemiBold"/>
                <a:cs typeface="Montserrat SemiBold"/>
              </a:defRPr>
            </a:lvl1pPr>
          </a:lstStyle>
          <a:p>
            <a:pPr marL="279400" marR="5080" indent="-267335">
              <a:lnSpc>
                <a:spcPct val="101600"/>
              </a:lnSpc>
              <a:spcBef>
                <a:spcPts val="65"/>
              </a:spcBef>
            </a:pPr>
            <a:r>
              <a:rPr dirty="0"/>
              <a:t>MAVERIC</a:t>
            </a:r>
            <a:r>
              <a:rPr spc="45" dirty="0"/>
              <a:t> </a:t>
            </a:r>
            <a:r>
              <a:rPr spc="-10" dirty="0"/>
              <a:t>LEADERSHIP </a:t>
            </a:r>
            <a:r>
              <a:rPr dirty="0"/>
              <a:t>AWARDS</a:t>
            </a:r>
            <a:r>
              <a:rPr spc="45" dirty="0"/>
              <a:t> </a:t>
            </a:r>
            <a:r>
              <a:rPr spc="-20" dirty="0"/>
              <a:t>2023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26047" y="2344483"/>
            <a:ext cx="579818" cy="1260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815084" y="2344483"/>
            <a:ext cx="579818" cy="1260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0" y="873259"/>
            <a:ext cx="2514600" cy="25904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398780" marR="5080" indent="-386715" algn="ctr">
              <a:lnSpc>
                <a:spcPct val="100000"/>
              </a:lnSpc>
              <a:spcBef>
                <a:spcPts val="100"/>
              </a:spcBef>
            </a:pPr>
            <a:r>
              <a:rPr lang="en-IN" sz="1400" dirty="0"/>
              <a:t>{{Name}}</a:t>
            </a:r>
            <a:endParaRPr lang="en-US" sz="1600" dirty="0"/>
          </a:p>
        </p:txBody>
      </p:sp>
      <p:sp>
        <p:nvSpPr>
          <p:cNvPr id="3" name="object 3"/>
          <p:cNvSpPr txBox="1"/>
          <p:nvPr/>
        </p:nvSpPr>
        <p:spPr>
          <a:xfrm>
            <a:off x="737234" y="1569326"/>
            <a:ext cx="1046480" cy="17697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050" b="1" dirty="0">
                <a:latin typeface="Montserrat SemiBold"/>
                <a:cs typeface="Montserrat SemiBold"/>
              </a:rPr>
              <a:t>recognized</a:t>
            </a:r>
            <a:r>
              <a:rPr sz="1050" b="1" spc="125" dirty="0">
                <a:latin typeface="Montserrat SemiBold"/>
                <a:cs typeface="Montserrat SemiBold"/>
              </a:rPr>
              <a:t> </a:t>
            </a:r>
            <a:r>
              <a:rPr sz="1050" b="1" spc="-25" dirty="0">
                <a:latin typeface="Montserrat SemiBold"/>
                <a:cs typeface="Montserrat SemiBold"/>
              </a:rPr>
              <a:t>for</a:t>
            </a:r>
            <a:endParaRPr sz="1050" dirty="0">
              <a:latin typeface="Montserrat SemiBold"/>
              <a:cs typeface="Montserrat SemiBold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519430" y="2096410"/>
            <a:ext cx="1482089" cy="299506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79400" marR="5080" indent="-267335">
              <a:lnSpc>
                <a:spcPct val="101600"/>
              </a:lnSpc>
              <a:spcBef>
                <a:spcPts val="65"/>
              </a:spcBef>
            </a:pPr>
            <a:r>
              <a:rPr dirty="0"/>
              <a:t>MAVERIC</a:t>
            </a:r>
            <a:r>
              <a:rPr spc="45" dirty="0"/>
              <a:t> </a:t>
            </a:r>
            <a:r>
              <a:rPr spc="-10" dirty="0"/>
              <a:t>LEADERSHIP </a:t>
            </a:r>
            <a:r>
              <a:rPr dirty="0"/>
              <a:t>AWARDS</a:t>
            </a:r>
            <a:r>
              <a:rPr spc="45" dirty="0"/>
              <a:t> </a:t>
            </a:r>
            <a:r>
              <a:rPr lang="en-US" spc="-20" dirty="0"/>
              <a:t>2024</a:t>
            </a:r>
            <a:endParaRPr spc="-2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C405F1-96A7-E160-BD01-8512FD804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61" y="168362"/>
            <a:ext cx="1173078" cy="354785"/>
          </a:xfrm>
          <a:prstGeom prst="rect">
            <a:avLst/>
          </a:prstGeom>
        </p:spPr>
      </p:pic>
      <p:sp>
        <p:nvSpPr>
          <p:cNvPr id="13" name="object 3">
            <a:extLst>
              <a:ext uri="{FF2B5EF4-FFF2-40B4-BE49-F238E27FC236}">
                <a16:creationId xmlns:a16="http://schemas.microsoft.com/office/drawing/2014/main" id="{190AAC77-B512-3534-6F5A-97DB10DCA559}"/>
              </a:ext>
            </a:extLst>
          </p:cNvPr>
          <p:cNvSpPr txBox="1"/>
          <p:nvPr/>
        </p:nvSpPr>
        <p:spPr>
          <a:xfrm>
            <a:off x="737234" y="1801101"/>
            <a:ext cx="1046480" cy="176972"/>
          </a:xfrm>
          <a:prstGeom prst="rect">
            <a:avLst/>
          </a:prstGeom>
        </p:spPr>
        <p:txBody>
          <a:bodyPr vert="horz" wrap="square" lIns="0" tIns="15240" rIns="0" bIns="0" rtlCol="0">
            <a:normAutofit/>
          </a:bodyPr>
          <a:lstStyle/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lang="en-IN" sz="1050" b="1" spc="-10" dirty="0">
                <a:latin typeface="Montserrat"/>
                <a:cs typeface="Montserrat"/>
              </a:rPr>
              <a:t>{{Category}}</a:t>
            </a:r>
            <a:endParaRPr lang="en-IN" sz="1050" dirty="0">
              <a:latin typeface="Montserrat"/>
              <a:cs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12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Montserrat</vt:lpstr>
      <vt:lpstr>Montserrat SemiBold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7cm x 7cm</dc:title>
  <cp:lastModifiedBy>Mukeshwar Shanmugam</cp:lastModifiedBy>
  <cp:revision>7</cp:revision>
  <dcterms:created xsi:type="dcterms:W3CDTF">2024-04-29T09:27:07Z</dcterms:created>
  <dcterms:modified xsi:type="dcterms:W3CDTF">2024-11-07T09:42:56Z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2023-10-05T00:00:00Z</vt:filetime>
  </property>
  <property fmtid="{D5CDD505-2E9C-101B-9397-08002B2CF9AE}" pid="3" name="Creator">
    <vt:lpwstr>Adobe Illustrator 27.9 (Macintosh)</vt:lpwstr>
  </property>
  <property fmtid="{D5CDD505-2E9C-101B-9397-08002B2CF9AE}" pid="4" name="CreatorVersion">
    <vt:lpwstr>21.0.0</vt:lpwstr>
  </property>
  <property fmtid="{D5CDD505-2E9C-101B-9397-08002B2CF9AE}" pid="5" name="LastSaved">
    <vt:filetime>2024-04-29T00:00:00Z</vt:filetime>
  </property>
  <property fmtid="{D5CDD505-2E9C-101B-9397-08002B2CF9AE}" pid="6" name="Producer">
    <vt:lpwstr>Adobe PDF library 17.00</vt:lpwstr>
  </property>
</Properties>
</file>