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ca37dbc5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ca37dbc5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ca37dbc5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ca37dbc5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ca37dbc5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ca37dbc5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ca37dbc5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ca37dbc5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ca37dbc5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ca37dbc5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a37dbc5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a37dbc5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open?id=16txe3OVQTfyIrCPPQntrgvOLUrwElbQ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73325" y="2001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Protekt Chain</a:t>
            </a:r>
            <a:endParaRPr/>
          </a:p>
        </p:txBody>
      </p:sp>
      <p:sp>
        <p:nvSpPr>
          <p:cNvPr id="135" name="Google Shape;135;p13"/>
          <p:cNvSpPr txBox="1"/>
          <p:nvPr>
            <p:ph idx="1" type="subTitle"/>
          </p:nvPr>
        </p:nvSpPr>
        <p:spPr>
          <a:xfrm>
            <a:off x="4169550" y="23187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Name - Aurora</a:t>
            </a:r>
            <a:endParaRPr sz="2400"/>
          </a:p>
          <a:p>
            <a:pPr indent="0" lvl="0" marL="0" rtl="0" algn="l">
              <a:spcBef>
                <a:spcPts val="0"/>
              </a:spcBef>
              <a:spcAft>
                <a:spcPts val="0"/>
              </a:spcAft>
              <a:buNone/>
            </a:pPr>
            <a:r>
              <a:rPr lang="en" sz="2400"/>
              <a:t>Team Members -</a:t>
            </a:r>
            <a:endParaRPr sz="2400"/>
          </a:p>
          <a:p>
            <a:pPr indent="-381000" lvl="0" marL="457200" rtl="0" algn="l">
              <a:spcBef>
                <a:spcPts val="0"/>
              </a:spcBef>
              <a:spcAft>
                <a:spcPts val="0"/>
              </a:spcAft>
              <a:buSzPts val="2400"/>
              <a:buAutoNum type="arabicPeriod"/>
            </a:pPr>
            <a:r>
              <a:rPr lang="en" sz="2400"/>
              <a:t>Kalpit Pokra</a:t>
            </a:r>
            <a:endParaRPr sz="2400"/>
          </a:p>
          <a:p>
            <a:pPr indent="-381000" lvl="0" marL="457200" rtl="0" algn="l">
              <a:spcBef>
                <a:spcPts val="0"/>
              </a:spcBef>
              <a:spcAft>
                <a:spcPts val="0"/>
              </a:spcAft>
              <a:buSzPts val="2400"/>
              <a:buAutoNum type="arabicPeriod"/>
            </a:pPr>
            <a:r>
              <a:rPr lang="en" sz="2400"/>
              <a:t>Saksham Gupta</a:t>
            </a:r>
            <a:endParaRPr sz="2400"/>
          </a:p>
          <a:p>
            <a:pPr indent="-381000" lvl="0" marL="457200" rtl="0" algn="l">
              <a:spcBef>
                <a:spcPts val="0"/>
              </a:spcBef>
              <a:spcAft>
                <a:spcPts val="0"/>
              </a:spcAft>
              <a:buSzPts val="2400"/>
              <a:buAutoNum type="arabicPeriod"/>
            </a:pPr>
            <a:r>
              <a:rPr lang="en" sz="2400"/>
              <a:t>Sayak Kundu</a:t>
            </a:r>
            <a:endParaRPr sz="2400"/>
          </a:p>
          <a:p>
            <a:pPr indent="-381000" lvl="0" marL="457200" rtl="0" algn="l">
              <a:spcBef>
                <a:spcPts val="0"/>
              </a:spcBef>
              <a:spcAft>
                <a:spcPts val="0"/>
              </a:spcAft>
              <a:buSzPts val="2400"/>
              <a:buAutoNum type="arabicPeriod"/>
            </a:pPr>
            <a:r>
              <a:rPr lang="en" sz="2400"/>
              <a:t>Palash Agarwal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Security of Ideas is what drives this project. With great powers come great responsibilities. So to protect the ideas which can form the next multi billion dollar company or a unicorn, we bring Protekt Chain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Nowadays, there is a war between the companies. The war of ideas. And whenever there is a conflict, then the affected parties can’t easily prove it in front of the law that whose idea it was or who copied or stole the idea. This thing causes huge loss especially in the startup and entertainment industry as it is hard to prove timelines and ownership of ideas. We are trying to prevent this using Protekt Chain. Because Security of Ideas matter too.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Protekt Chain, a user can upload his idea in any format they like. After that, the idea is hashed and submitted on the chain. We also intend to use AI for this project. It will screen the idea for merits and prior presence. It  can then be filed for patents and funding.</a:t>
            </a:r>
            <a:endParaRPr sz="1800"/>
          </a:p>
          <a:p>
            <a:pPr indent="0" lvl="0" marL="0" rtl="0" algn="l">
              <a:spcBef>
                <a:spcPts val="1600"/>
              </a:spcBef>
              <a:spcAft>
                <a:spcPts val="1600"/>
              </a:spcAft>
              <a:buNone/>
            </a:pPr>
            <a:r>
              <a:rPr lang="en" sz="1800"/>
              <a:t>This will make the task a lot easier for many people and they don’t have to fight each other </a:t>
            </a:r>
            <a:r>
              <a:rPr lang="en" sz="1800"/>
              <a:t>unnecessarily. The idea will be stored in the IPFS.</a:t>
            </a:r>
            <a:r>
              <a:rPr lang="en" sz="1800"/>
              <a: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 Workflow</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Workflow can be found </a:t>
            </a:r>
            <a:r>
              <a:rPr lang="en" sz="1800" u="sng">
                <a:solidFill>
                  <a:schemeClr val="hlink"/>
                </a:solidFill>
                <a:hlinkClick r:id="rId3"/>
              </a:rPr>
              <a:t>here</a:t>
            </a:r>
            <a:r>
              <a:rPr lang="en" sz="1800"/>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Opportunity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This can be used in multiple places like in the entertainment industry to prevent copying of lyrics or in the startup industry because ideas matter more than anything. Using Protekt Chain, people can claim their work and prevent it from being copied as using blockchain provides them with a strong proof of when and how did they get the idea.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