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3" r:id="rId7"/>
    <p:sldId id="260" r:id="rId8"/>
    <p:sldId id="269" r:id="rId9"/>
    <p:sldId id="266" r:id="rId10"/>
    <p:sldId id="262" r:id="rId11"/>
    <p:sldId id="267" r:id="rId12"/>
    <p:sldId id="264" r:id="rId13"/>
    <p:sldId id="265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30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ing.net/u/xjtushilei/p/knowledgegraph/git/plo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dm2017.coding.me/" TargetMode="External"/><Relationship Id="rId2" Type="http://schemas.openxmlformats.org/officeDocument/2006/relationships/hyperlink" Target="https://coding.net/u/ldm2017/p/ldm2017/gi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.oschina.net/" TargetMode="External"/><Relationship Id="rId4" Type="http://schemas.openxmlformats.org/officeDocument/2006/relationships/hyperlink" Target="https://coding.ne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ache/commons-lang" TargetMode="External"/><Relationship Id="rId2" Type="http://schemas.openxmlformats.org/officeDocument/2006/relationships/hyperlink" Target="https://github.com/belerweb/pinyin4j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eepCompute/cn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42833" y="2137115"/>
            <a:ext cx="7766936" cy="1646302"/>
          </a:xfrm>
        </p:spPr>
        <p:txBody>
          <a:bodyPr/>
          <a:lstStyle/>
          <a:p>
            <a:r>
              <a:rPr lang="en-US" altLang="zh-CN" dirty="0" smtClean="0"/>
              <a:t>Maven  </a:t>
            </a:r>
            <a:r>
              <a:rPr lang="en-US" altLang="zh-CN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&amp;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Git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4145723"/>
            <a:ext cx="7766936" cy="1096899"/>
          </a:xfrm>
        </p:spPr>
        <p:txBody>
          <a:bodyPr/>
          <a:lstStyle/>
          <a:p>
            <a:r>
              <a:rPr lang="zh-CN" altLang="en-US" dirty="0"/>
              <a:t>石磊</a:t>
            </a:r>
          </a:p>
        </p:txBody>
      </p:sp>
    </p:spTree>
    <p:extLst>
      <p:ext uri="{BB962C8B-B14F-4D97-AF65-F5344CB8AC3E}">
        <p14:creationId xmlns:p14="http://schemas.microsoft.com/office/powerpoint/2010/main" val="147117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21093"/>
            <a:ext cx="8596668" cy="3880773"/>
          </a:xfrm>
        </p:spPr>
        <p:txBody>
          <a:bodyPr/>
          <a:lstStyle/>
          <a:p>
            <a:r>
              <a:rPr lang="zh-CN" altLang="en-US" dirty="0"/>
              <a:t>版本控制</a:t>
            </a:r>
            <a:r>
              <a:rPr lang="zh-CN" altLang="en-US" dirty="0" smtClean="0"/>
              <a:t>工具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056" name="Picture 8" descr="lots-of-do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75" y="2968215"/>
            <a:ext cx="3733800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028" y="3362407"/>
            <a:ext cx="4457143" cy="1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74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21093"/>
            <a:ext cx="8596668" cy="3880773"/>
          </a:xfrm>
        </p:spPr>
        <p:txBody>
          <a:bodyPr/>
          <a:lstStyle/>
          <a:p>
            <a:r>
              <a:rPr lang="zh-CN" altLang="en-US" dirty="0"/>
              <a:t>版本控制</a:t>
            </a:r>
            <a:r>
              <a:rPr lang="zh-CN" altLang="en-US" dirty="0" smtClean="0"/>
              <a:t>工具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02" y="2014197"/>
            <a:ext cx="11147598" cy="47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5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 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77334" y="2779714"/>
            <a:ext cx="8596668" cy="3880773"/>
          </a:xfrm>
        </p:spPr>
        <p:txBody>
          <a:bodyPr/>
          <a:lstStyle/>
          <a:p>
            <a:r>
              <a:rPr lang="zh-CN" altLang="en-US" dirty="0" smtClean="0"/>
              <a:t>官网下载 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git-scm.com/downloads</a:t>
            </a:r>
            <a:r>
              <a:rPr lang="en-US" altLang="zh-CN" dirty="0" smtClean="0"/>
              <a:t> </a:t>
            </a:r>
          </a:p>
          <a:p>
            <a:endParaRPr lang="en-US" altLang="zh-CN" dirty="0"/>
          </a:p>
          <a:p>
            <a:r>
              <a:rPr lang="zh-CN" altLang="en-US" dirty="0" smtClean="0"/>
              <a:t>配置环境变量：</a:t>
            </a:r>
            <a:r>
              <a:rPr lang="en-US" altLang="zh-CN" dirty="0"/>
              <a:t>C:\Program </a:t>
            </a:r>
            <a:r>
              <a:rPr lang="en-US" altLang="zh-CN" dirty="0" smtClean="0"/>
              <a:t>Files\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\bin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29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 </a:t>
            </a:r>
            <a:r>
              <a:rPr lang="zh-CN" altLang="en-US" dirty="0" smtClean="0"/>
              <a:t>演示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77334" y="2151064"/>
            <a:ext cx="8596668" cy="3880773"/>
          </a:xfrm>
        </p:spPr>
        <p:txBody>
          <a:bodyPr/>
          <a:lstStyle/>
          <a:p>
            <a:r>
              <a:rPr lang="en-US" altLang="zh-CN" dirty="0" smtClean="0"/>
              <a:t>Eclipse </a:t>
            </a:r>
          </a:p>
          <a:p>
            <a:endParaRPr lang="en-US" altLang="zh-CN" dirty="0"/>
          </a:p>
          <a:p>
            <a:r>
              <a:rPr lang="en-US" altLang="zh-CN" dirty="0" smtClean="0"/>
              <a:t>Team-&gt;share-&gt;commit-&gt;push to master(</a:t>
            </a:r>
            <a:r>
              <a:rPr lang="zh-CN" altLang="en-US" dirty="0" smtClean="0"/>
              <a:t>首次设置账户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Git</a:t>
            </a:r>
            <a:r>
              <a:rPr lang="zh-CN" altLang="en-US" dirty="0" smtClean="0"/>
              <a:t>网站演示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coding.net/u/xjtushilei/p/knowledgegraph/git/plot</a:t>
            </a:r>
            <a:r>
              <a:rPr lang="en-US" altLang="zh-CN" dirty="0" smtClean="0"/>
              <a:t>  </a:t>
            </a:r>
            <a:r>
              <a:rPr lang="zh-CN" altLang="en-US" dirty="0" smtClean="0"/>
              <a:t>（私有的）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5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 </a:t>
            </a:r>
            <a:r>
              <a:rPr lang="zh-CN" altLang="en-US" dirty="0" smtClean="0"/>
              <a:t>推荐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77334" y="4461576"/>
            <a:ext cx="7399866" cy="1830386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Pages</a:t>
            </a:r>
            <a:r>
              <a:rPr lang="zh-CN" altLang="en-US" dirty="0" smtClean="0"/>
              <a:t>服务：静态文件</a:t>
            </a:r>
            <a:r>
              <a:rPr lang="en-US" altLang="zh-CN" dirty="0" smtClean="0"/>
              <a:t>web</a:t>
            </a:r>
            <a:r>
              <a:rPr lang="zh-CN" altLang="en-US" dirty="0" smtClean="0"/>
              <a:t>访问</a:t>
            </a:r>
            <a:endParaRPr lang="en-US" altLang="zh-CN" dirty="0" smtClean="0"/>
          </a:p>
          <a:p>
            <a:r>
              <a:rPr lang="zh-CN" altLang="en-US" dirty="0" smtClean="0"/>
              <a:t>举例：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coding.net/u/ldm2017/p/ldm2017/git</a:t>
            </a:r>
            <a:r>
              <a:rPr lang="en-US" altLang="zh-CN" dirty="0" smtClean="0"/>
              <a:t> </a:t>
            </a:r>
          </a:p>
          <a:p>
            <a:pPr lvl="1"/>
            <a:r>
              <a:rPr lang="zh-CN" altLang="en-US" dirty="0">
                <a:hlinkClick r:id="rId3"/>
              </a:rPr>
              <a:t>https://ldm2017.coding.</a:t>
            </a:r>
            <a:r>
              <a:rPr lang="zh-CN" altLang="en-US" dirty="0" smtClean="0">
                <a:hlinkClick r:id="rId3"/>
              </a:rPr>
              <a:t>me</a:t>
            </a:r>
            <a:r>
              <a:rPr lang="zh-CN" altLang="en-US" dirty="0" smtClean="0"/>
              <a:t> 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5572125" y="1624902"/>
            <a:ext cx="6096000" cy="283667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国内：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742950" lvl="1" indent="-28575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coding.net (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前身是 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GitCafe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) :  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hlinkClick r:id="rId4"/>
              </a:rPr>
              <a:t>https://coding.net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marL="1143000" lvl="2" indent="-2286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每个</a:t>
            </a: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1G</a:t>
            </a:r>
          </a:p>
          <a:p>
            <a:pPr marL="1143000" lvl="2" indent="-2286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5</a:t>
            </a: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个私有免费</a:t>
            </a:r>
            <a:endParaRPr lang="en-US" altLang="zh-CN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742950" lvl="1" indent="-28575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oschina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: 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hlinkClick r:id="rId5"/>
              </a:rPr>
              <a:t>https://git.oschina.net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marL="1143000" lvl="2" indent="-2286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每个</a:t>
            </a: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100M</a:t>
            </a:r>
          </a:p>
          <a:p>
            <a:pPr marL="1143000" lvl="2" indent="-2286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1000</a:t>
            </a: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个私有免费</a:t>
            </a:r>
            <a:endParaRPr lang="en-US" altLang="zh-CN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2">
              <a:spcBef>
                <a:spcPts val="1000"/>
              </a:spcBef>
              <a:buClr>
                <a:srgbClr val="90C226"/>
              </a:buClr>
              <a:buSzPct val="80000"/>
            </a:pPr>
            <a:endParaRPr lang="en-US" altLang="zh-CN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内容占位符 3"/>
          <p:cNvSpPr txBox="1">
            <a:spLocks/>
          </p:cNvSpPr>
          <p:nvPr/>
        </p:nvSpPr>
        <p:spPr>
          <a:xfrm>
            <a:off x="677334" y="1529955"/>
            <a:ext cx="4980516" cy="1830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国外：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GitHub</a:t>
            </a:r>
          </a:p>
          <a:p>
            <a:pPr lvl="2"/>
            <a:r>
              <a:rPr lang="zh-CN" altLang="en-US" dirty="0" smtClean="0"/>
              <a:t>大小不限制，超过</a:t>
            </a:r>
            <a:r>
              <a:rPr lang="en-US" altLang="zh-CN" dirty="0" smtClean="0"/>
              <a:t>1G</a:t>
            </a:r>
            <a:r>
              <a:rPr lang="zh-CN" altLang="en-US" dirty="0" smtClean="0"/>
              <a:t>有警告（强迫症别超过）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无免费私有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学生用户私有免费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5107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Maven</a:t>
            </a:r>
            <a:r>
              <a:rPr lang="en-US" altLang="zh-CN" dirty="0"/>
              <a:t> </a:t>
            </a:r>
            <a:r>
              <a:rPr lang="en-US" altLang="zh-CN" dirty="0"/>
              <a:t>-</a:t>
            </a:r>
            <a:r>
              <a:rPr lang="en-US" altLang="zh-CN" dirty="0" smtClean="0"/>
              <a:t> </a:t>
            </a:r>
            <a:r>
              <a:rPr lang="zh-CN" altLang="en-US" sz="2200" dirty="0" smtClean="0">
                <a:solidFill>
                  <a:srgbClr val="00B0F0"/>
                </a:solidFill>
              </a:rPr>
              <a:t>构建工具</a:t>
            </a:r>
            <a:endParaRPr lang="zh-CN" altLang="en-US" sz="2200" dirty="0">
              <a:solidFill>
                <a:srgbClr val="00B0F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帮</a:t>
            </a:r>
            <a:r>
              <a:rPr lang="zh-CN" altLang="en-US" b="1" dirty="0"/>
              <a:t>你下载</a:t>
            </a:r>
            <a:r>
              <a:rPr lang="en-US" altLang="zh-CN" b="1" dirty="0"/>
              <a:t>jar</a:t>
            </a:r>
            <a:r>
              <a:rPr lang="zh-CN" altLang="en-US" b="1" dirty="0"/>
              <a:t>包</a:t>
            </a:r>
            <a:r>
              <a:rPr lang="zh-CN" altLang="en-US" dirty="0"/>
              <a:t> </a:t>
            </a:r>
            <a:endParaRPr lang="en-US" altLang="zh-CN" dirty="0" smtClean="0"/>
          </a:p>
          <a:p>
            <a:r>
              <a:rPr lang="zh-CN" altLang="en-US" b="1" dirty="0"/>
              <a:t>寻找依赖，帮你下载</a:t>
            </a:r>
            <a:r>
              <a:rPr lang="zh-CN" altLang="en-US" b="1" dirty="0" smtClean="0"/>
              <a:t>依赖</a:t>
            </a:r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r>
              <a:rPr lang="en-US" altLang="zh-CN" dirty="0"/>
              <a:t>Maven</a:t>
            </a:r>
            <a:r>
              <a:rPr lang="zh-CN" altLang="en-US" dirty="0"/>
              <a:t>是跨</a:t>
            </a:r>
            <a:r>
              <a:rPr lang="zh-CN" altLang="en-US" dirty="0"/>
              <a:t>平台的</a:t>
            </a:r>
            <a:endParaRPr lang="en-US" altLang="zh-CN" dirty="0"/>
          </a:p>
          <a:p>
            <a:r>
              <a:rPr lang="zh-CN" altLang="en-US" dirty="0"/>
              <a:t>帮助我们标准化构建过程</a:t>
            </a:r>
            <a:r>
              <a:rPr lang="en-US" altLang="zh-CN" dirty="0"/>
              <a:t>.</a:t>
            </a:r>
            <a:r>
              <a:rPr lang="zh-CN" altLang="en-US" dirty="0"/>
              <a:t>所有的项目都是简单一致的</a:t>
            </a:r>
            <a:r>
              <a:rPr lang="en-US" altLang="zh-CN" dirty="0"/>
              <a:t>,</a:t>
            </a:r>
            <a:r>
              <a:rPr lang="zh-CN" altLang="en-US" dirty="0"/>
              <a:t>简化了学习</a:t>
            </a:r>
            <a:r>
              <a:rPr lang="zh-CN" altLang="en-US" dirty="0"/>
              <a:t>成本</a:t>
            </a:r>
            <a:endParaRPr lang="en-US" altLang="zh-CN" dirty="0"/>
          </a:p>
          <a:p>
            <a:r>
              <a:rPr lang="zh-CN" altLang="en-US" dirty="0"/>
              <a:t>一个依赖管理工具和项目信息管理工具</a:t>
            </a:r>
            <a:r>
              <a:rPr lang="en-US" altLang="zh-CN" dirty="0"/>
              <a:t>.</a:t>
            </a:r>
            <a:r>
              <a:rPr lang="zh-CN" altLang="en-US" dirty="0"/>
              <a:t>他还提供了中央仓库</a:t>
            </a:r>
            <a:r>
              <a:rPr lang="en-US" altLang="zh-CN" dirty="0"/>
              <a:t>,</a:t>
            </a:r>
            <a:r>
              <a:rPr lang="zh-CN" altLang="en-US" dirty="0"/>
              <a:t>能帮我们自动下载构件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项目设计</a:t>
            </a:r>
            <a:r>
              <a:rPr lang="zh-CN" altLang="en-US" dirty="0"/>
              <a:t>、编码、测试和集成发布阶段</a:t>
            </a:r>
            <a:endParaRPr lang="en-US" altLang="zh-CN" dirty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763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2224" y="333555"/>
            <a:ext cx="8596668" cy="1320800"/>
          </a:xfrm>
        </p:spPr>
        <p:txBody>
          <a:bodyPr/>
          <a:lstStyle/>
          <a:p>
            <a:r>
              <a:rPr lang="en-US" altLang="zh-CN" dirty="0" smtClean="0"/>
              <a:t>Maven-</a:t>
            </a:r>
            <a:r>
              <a:rPr lang="zh-CN" altLang="en-US" dirty="0" smtClean="0"/>
              <a:t>安装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65" y="1318117"/>
            <a:ext cx="6733333" cy="260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058" y="1578416"/>
            <a:ext cx="6050266" cy="4679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r="26451" b="53473"/>
          <a:stretch/>
        </p:blipFill>
        <p:spPr>
          <a:xfrm>
            <a:off x="4671685" y="3374824"/>
            <a:ext cx="6992270" cy="231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67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Maven-</a:t>
            </a:r>
            <a:r>
              <a:rPr lang="zh-CN" altLang="en-US" dirty="0" smtClean="0"/>
              <a:t>项目结构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MavenProjectName</a:t>
            </a:r>
            <a:r>
              <a:rPr lang="zh-CN" altLang="en-US" dirty="0" smtClean="0"/>
              <a:t>（</a:t>
            </a:r>
            <a:r>
              <a:rPr lang="en-US" altLang="zh-CN" dirty="0"/>
              <a:t>Root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(</a:t>
            </a:r>
            <a:r>
              <a:rPr lang="zh-CN" altLang="en-US" dirty="0"/>
              <a:t>项目根目录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   |----</a:t>
            </a:r>
            <a:r>
              <a:rPr lang="en-US" altLang="zh-CN" dirty="0" err="1"/>
              <a:t>src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  |     |----main</a:t>
            </a:r>
            <a:br>
              <a:rPr lang="en-US" altLang="zh-CN" dirty="0"/>
            </a:br>
            <a:r>
              <a:rPr lang="en-US" altLang="zh-CN" dirty="0"/>
              <a:t>   |     |         |----</a:t>
            </a:r>
            <a:r>
              <a:rPr lang="en-US" altLang="zh-CN" dirty="0">
                <a:solidFill>
                  <a:srgbClr val="FF0000"/>
                </a:solidFill>
              </a:rPr>
              <a:t>java ——</a:t>
            </a:r>
            <a:r>
              <a:rPr lang="zh-CN" altLang="en-US" dirty="0">
                <a:solidFill>
                  <a:srgbClr val="FF0000"/>
                </a:solidFill>
              </a:rPr>
              <a:t>存放项目的</a:t>
            </a:r>
            <a:r>
              <a:rPr lang="en-US" altLang="zh-CN" dirty="0">
                <a:solidFill>
                  <a:srgbClr val="FF0000"/>
                </a:solidFill>
              </a:rPr>
              <a:t>.java</a:t>
            </a:r>
            <a:r>
              <a:rPr lang="zh-CN" altLang="en-US" dirty="0">
                <a:solidFill>
                  <a:srgbClr val="FF0000"/>
                </a:solidFill>
              </a:rPr>
              <a:t>文件</a:t>
            </a:r>
            <a:br>
              <a:rPr lang="zh-CN" altLang="en-US" dirty="0">
                <a:solidFill>
                  <a:srgbClr val="FF0000"/>
                </a:solidFill>
              </a:rPr>
            </a:br>
            <a:r>
              <a:rPr lang="zh-CN" altLang="en-US" dirty="0"/>
              <a:t>   </a:t>
            </a:r>
            <a:r>
              <a:rPr lang="en-US" altLang="zh-CN" dirty="0"/>
              <a:t>|     |         |----resources ——</a:t>
            </a:r>
            <a:r>
              <a:rPr lang="zh-CN" altLang="en-US" dirty="0"/>
              <a:t>存放项目资源文件</a:t>
            </a:r>
            <a:br>
              <a:rPr lang="zh-CN" altLang="en-US" dirty="0"/>
            </a:br>
            <a:r>
              <a:rPr lang="zh-CN" altLang="en-US" dirty="0"/>
              <a:t>   </a:t>
            </a:r>
            <a:r>
              <a:rPr lang="en-US" altLang="zh-CN" dirty="0"/>
              <a:t>|     |----test</a:t>
            </a:r>
            <a:br>
              <a:rPr lang="en-US" altLang="zh-CN" dirty="0"/>
            </a:br>
            <a:r>
              <a:rPr lang="en-US" altLang="zh-CN" dirty="0"/>
              <a:t>   |     |         |----java ——</a:t>
            </a:r>
            <a:r>
              <a:rPr lang="zh-CN" altLang="en-US" dirty="0"/>
              <a:t>存放所有测试</a:t>
            </a:r>
            <a:r>
              <a:rPr lang="en-US" altLang="zh-CN" dirty="0"/>
              <a:t>.java</a:t>
            </a:r>
            <a:r>
              <a:rPr lang="zh-CN" altLang="en-US" dirty="0"/>
              <a:t>文件</a:t>
            </a:r>
            <a:br>
              <a:rPr lang="zh-CN" altLang="en-US" dirty="0"/>
            </a:br>
            <a:r>
              <a:rPr lang="zh-CN" altLang="en-US" dirty="0"/>
              <a:t>   </a:t>
            </a:r>
            <a:r>
              <a:rPr lang="en-US" altLang="zh-CN" dirty="0"/>
              <a:t>|     |         |----resources ——</a:t>
            </a:r>
            <a:r>
              <a:rPr lang="zh-CN" altLang="en-US" dirty="0"/>
              <a:t>存放项目资源文件</a:t>
            </a:r>
            <a:br>
              <a:rPr lang="zh-CN" altLang="en-US" dirty="0"/>
            </a:br>
            <a:r>
              <a:rPr lang="zh-CN" altLang="en-US" dirty="0"/>
              <a:t>   </a:t>
            </a:r>
            <a:r>
              <a:rPr lang="en-US" altLang="zh-CN" dirty="0"/>
              <a:t>|----target ——</a:t>
            </a:r>
            <a:r>
              <a:rPr lang="zh-CN" altLang="en-US" dirty="0"/>
              <a:t>项目输出</a:t>
            </a:r>
            <a:r>
              <a:rPr lang="zh-CN" altLang="en-US" dirty="0" smtClean="0"/>
              <a:t>位置（刚创建时没有的）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   </a:t>
            </a:r>
            <a:r>
              <a:rPr lang="en-US" altLang="zh-CN" dirty="0"/>
              <a:t>|----</a:t>
            </a:r>
            <a:r>
              <a:rPr lang="en-US" altLang="zh-CN" dirty="0">
                <a:solidFill>
                  <a:srgbClr val="FF0000"/>
                </a:solidFill>
              </a:rPr>
              <a:t>pom.xml</a:t>
            </a:r>
            <a:r>
              <a:rPr lang="en-US" altLang="zh-CN" dirty="0"/>
              <a:t> ----</a:t>
            </a:r>
            <a:r>
              <a:rPr lang="zh-CN" altLang="en-US" dirty="0"/>
              <a:t>用于标识该项目是一个</a:t>
            </a:r>
            <a:r>
              <a:rPr lang="en-US" altLang="zh-CN" dirty="0"/>
              <a:t>Maven</a:t>
            </a:r>
            <a:r>
              <a:rPr lang="zh-CN" altLang="en-US" dirty="0"/>
              <a:t>项目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56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Maven – pom.xml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11049342" cy="410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55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Maven – </a:t>
            </a:r>
            <a:r>
              <a:rPr lang="zh-CN" altLang="en-US" dirty="0" smtClean="0"/>
              <a:t>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579689"/>
            <a:ext cx="8596668" cy="3880773"/>
          </a:xfrm>
        </p:spPr>
        <p:txBody>
          <a:bodyPr/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github.com/belerweb/pinyin4j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github.com/apache/commons-lang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github.com/DeepCompute/cnn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153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Maven - </a:t>
            </a:r>
            <a:r>
              <a:rPr lang="zh-CN" altLang="en-US" sz="2000" dirty="0" smtClean="0"/>
              <a:t>使用</a:t>
            </a:r>
            <a:r>
              <a:rPr lang="en-US" altLang="zh-CN" sz="2000" dirty="0"/>
              <a:t>Maven</a:t>
            </a:r>
            <a:r>
              <a:rPr lang="zh-CN" altLang="en-US" sz="2000" dirty="0"/>
              <a:t>编译、清理、测试、打包项目</a:t>
            </a:r>
            <a:br>
              <a:rPr lang="zh-CN" altLang="en-US" sz="2000" dirty="0"/>
            </a:b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3638" y="2215453"/>
            <a:ext cx="8596668" cy="3880773"/>
          </a:xfrm>
        </p:spPr>
        <p:txBody>
          <a:bodyPr/>
          <a:lstStyle/>
          <a:p>
            <a:r>
              <a:rPr lang="zh-CN" altLang="en-US" b="1" dirty="0" smtClean="0"/>
              <a:t>使用</a:t>
            </a:r>
            <a:r>
              <a:rPr lang="en-US" altLang="zh-CN" b="1" dirty="0"/>
              <a:t>Maven</a:t>
            </a:r>
            <a:r>
              <a:rPr lang="zh-CN" altLang="en-US" b="1" dirty="0"/>
              <a:t>编译项目，编译项目的命令是：</a:t>
            </a:r>
            <a:r>
              <a:rPr lang="en-US" altLang="zh-CN" b="1" dirty="0"/>
              <a:t>"</a:t>
            </a:r>
            <a:r>
              <a:rPr lang="en-US" altLang="zh-CN" b="1" dirty="0" err="1">
                <a:solidFill>
                  <a:srgbClr val="FF0000"/>
                </a:solidFill>
              </a:rPr>
              <a:t>mvn</a:t>
            </a:r>
            <a:r>
              <a:rPr lang="en-US" altLang="zh-CN" b="1" dirty="0">
                <a:solidFill>
                  <a:srgbClr val="FF0000"/>
                </a:solidFill>
              </a:rPr>
              <a:t> compile</a:t>
            </a:r>
            <a:r>
              <a:rPr lang="en-US" altLang="zh-CN" b="1" dirty="0"/>
              <a:t>“</a:t>
            </a:r>
          </a:p>
          <a:p>
            <a:r>
              <a:rPr lang="zh-CN" altLang="en-US" b="1" dirty="0" smtClean="0"/>
              <a:t>使用</a:t>
            </a:r>
            <a:r>
              <a:rPr lang="en-US" altLang="zh-CN" b="1" dirty="0"/>
              <a:t>Maven</a:t>
            </a:r>
            <a:r>
              <a:rPr lang="zh-CN" altLang="en-US" b="1" dirty="0"/>
              <a:t>清理项目，清理项目的命令是：</a:t>
            </a:r>
            <a:r>
              <a:rPr lang="en-US" altLang="zh-CN" b="1" dirty="0"/>
              <a:t>"</a:t>
            </a:r>
            <a:r>
              <a:rPr lang="en-US" altLang="zh-CN" b="1" dirty="0" err="1">
                <a:solidFill>
                  <a:srgbClr val="FF0000"/>
                </a:solidFill>
              </a:rPr>
              <a:t>mvn</a:t>
            </a:r>
            <a:r>
              <a:rPr lang="en-US" altLang="zh-CN" b="1" dirty="0">
                <a:solidFill>
                  <a:srgbClr val="FF0000"/>
                </a:solidFill>
              </a:rPr>
              <a:t> clean</a:t>
            </a:r>
            <a:r>
              <a:rPr lang="en-US" altLang="zh-CN" b="1" dirty="0"/>
              <a:t>“</a:t>
            </a:r>
          </a:p>
          <a:p>
            <a:r>
              <a:rPr lang="zh-CN" altLang="en-US" b="1" dirty="0" smtClean="0"/>
              <a:t>使用</a:t>
            </a:r>
            <a:r>
              <a:rPr lang="en-US" altLang="zh-CN" b="1" dirty="0"/>
              <a:t>Maven</a:t>
            </a:r>
            <a:r>
              <a:rPr lang="zh-CN" altLang="en-US" b="1" dirty="0"/>
              <a:t>测试项目，测试项目的命令是：</a:t>
            </a:r>
            <a:r>
              <a:rPr lang="en-US" altLang="zh-CN" b="1" dirty="0"/>
              <a:t>"</a:t>
            </a:r>
            <a:r>
              <a:rPr lang="en-US" altLang="zh-CN" b="1" dirty="0" err="1">
                <a:solidFill>
                  <a:srgbClr val="FF0000"/>
                </a:solidFill>
              </a:rPr>
              <a:t>mvn</a:t>
            </a:r>
            <a:r>
              <a:rPr lang="en-US" altLang="zh-CN" b="1" dirty="0">
                <a:solidFill>
                  <a:srgbClr val="FF0000"/>
                </a:solidFill>
              </a:rPr>
              <a:t> test</a:t>
            </a:r>
            <a:r>
              <a:rPr lang="en-US" altLang="zh-CN" b="1" dirty="0"/>
              <a:t>“</a:t>
            </a:r>
          </a:p>
          <a:p>
            <a:r>
              <a:rPr lang="zh-CN" altLang="en-US" b="1" dirty="0" smtClean="0"/>
              <a:t>使用</a:t>
            </a:r>
            <a:r>
              <a:rPr lang="en-US" altLang="zh-CN" b="1" dirty="0"/>
              <a:t>Maven</a:t>
            </a:r>
            <a:r>
              <a:rPr lang="zh-CN" altLang="en-US" b="1" dirty="0"/>
              <a:t>打包项目，打包项目的命令是：</a:t>
            </a:r>
            <a:r>
              <a:rPr lang="en-US" altLang="zh-CN" b="1" dirty="0"/>
              <a:t>"</a:t>
            </a:r>
            <a:r>
              <a:rPr lang="en-US" altLang="zh-CN" b="1" dirty="0" err="1">
                <a:solidFill>
                  <a:srgbClr val="FF0000"/>
                </a:solidFill>
              </a:rPr>
              <a:t>mvn</a:t>
            </a:r>
            <a:r>
              <a:rPr lang="en-US" altLang="zh-CN" b="1" dirty="0">
                <a:solidFill>
                  <a:srgbClr val="FF0000"/>
                </a:solidFill>
              </a:rPr>
              <a:t> package</a:t>
            </a:r>
            <a:r>
              <a:rPr lang="en-US" altLang="zh-CN" b="1" dirty="0" smtClean="0"/>
              <a:t>“   </a:t>
            </a:r>
            <a:endParaRPr lang="en-US" altLang="zh-CN" b="1" dirty="0"/>
          </a:p>
          <a:p>
            <a:r>
              <a:rPr lang="zh-CN" altLang="en-US" b="1" dirty="0" smtClean="0"/>
              <a:t>使用</a:t>
            </a:r>
            <a:r>
              <a:rPr lang="en-US" altLang="zh-CN" b="1" dirty="0"/>
              <a:t>Maven</a:t>
            </a:r>
            <a:r>
              <a:rPr lang="zh-CN" altLang="en-US" b="1" dirty="0"/>
              <a:t>部署项目，部署项目的命令是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“</a:t>
            </a:r>
            <a:r>
              <a:rPr lang="en-US" altLang="zh-CN" b="1" dirty="0" err="1" smtClean="0">
                <a:solidFill>
                  <a:srgbClr val="FF0000"/>
                </a:solidFill>
              </a:rPr>
              <a:t>mvn</a:t>
            </a:r>
            <a:r>
              <a:rPr lang="en-US" altLang="zh-CN" b="1" dirty="0" smtClean="0">
                <a:solidFill>
                  <a:srgbClr val="FF0000"/>
                </a:solidFill>
              </a:rPr>
              <a:t> install</a:t>
            </a:r>
            <a:r>
              <a:rPr lang="en-US" altLang="zh-CN" b="1" dirty="0" smtClean="0"/>
              <a:t>”</a:t>
            </a:r>
            <a:r>
              <a:rPr lang="zh-CN" altLang="en-US" b="1" dirty="0" smtClean="0"/>
              <a:t>“</a:t>
            </a:r>
            <a:r>
              <a:rPr lang="en-US" altLang="zh-CN" b="1" dirty="0" err="1">
                <a:solidFill>
                  <a:srgbClr val="FF0000"/>
                </a:solidFill>
              </a:rPr>
              <a:t>mvn</a:t>
            </a:r>
            <a:r>
              <a:rPr lang="en-US" altLang="zh-CN" b="1" dirty="0">
                <a:solidFill>
                  <a:srgbClr val="FF0000"/>
                </a:solidFill>
              </a:rPr>
              <a:t> deploy</a:t>
            </a:r>
            <a:r>
              <a:rPr lang="zh-CN" altLang="en-US" b="1" dirty="0"/>
              <a:t>”</a:t>
            </a:r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307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Maven – </a:t>
            </a:r>
            <a:r>
              <a:rPr lang="zh-CN" altLang="en-US" sz="2000" dirty="0" smtClean="0"/>
              <a:t>换源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01915"/>
            <a:ext cx="6523809" cy="184761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8337" y="3979813"/>
            <a:ext cx="780508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&lt;mirror&gt;  </a:t>
            </a:r>
          </a:p>
          <a:p>
            <a:r>
              <a:rPr lang="en-US" altLang="zh-CN" sz="1600" dirty="0"/>
              <a:t>        &lt;id&gt;nexus-</a:t>
            </a:r>
            <a:r>
              <a:rPr lang="en-US" altLang="zh-CN" sz="1600" dirty="0" err="1"/>
              <a:t>aliyun</a:t>
            </a:r>
            <a:r>
              <a:rPr lang="en-US" altLang="zh-CN" sz="1600" dirty="0"/>
              <a:t>&lt;/id&gt;  </a:t>
            </a:r>
          </a:p>
          <a:p>
            <a:r>
              <a:rPr lang="en-US" altLang="zh-CN" sz="1600" dirty="0"/>
              <a:t>        &lt;</a:t>
            </a:r>
            <a:r>
              <a:rPr lang="en-US" altLang="zh-CN" sz="1600" dirty="0" err="1"/>
              <a:t>mirrorOf</a:t>
            </a:r>
            <a:r>
              <a:rPr lang="en-US" altLang="zh-CN" sz="1600" dirty="0"/>
              <a:t>&gt;*&lt;/</a:t>
            </a:r>
            <a:r>
              <a:rPr lang="en-US" altLang="zh-CN" sz="1600" dirty="0" err="1"/>
              <a:t>mirrorOf</a:t>
            </a:r>
            <a:r>
              <a:rPr lang="en-US" altLang="zh-CN" sz="1600" dirty="0"/>
              <a:t>&gt;  </a:t>
            </a:r>
          </a:p>
          <a:p>
            <a:r>
              <a:rPr lang="en-US" altLang="zh-CN" sz="1600" dirty="0"/>
              <a:t>        &lt;name&gt;</a:t>
            </a:r>
            <a:r>
              <a:rPr lang="en-US" altLang="zh-CN" sz="1600" dirty="0" err="1"/>
              <a:t>Nexusaliyun</a:t>
            </a:r>
            <a:r>
              <a:rPr lang="en-US" altLang="zh-CN" sz="1600" dirty="0"/>
              <a:t>&lt;/name&gt;  </a:t>
            </a:r>
          </a:p>
          <a:p>
            <a:r>
              <a:rPr lang="en-US" altLang="zh-CN" sz="1600" dirty="0"/>
              <a:t>        &lt;</a:t>
            </a:r>
            <a:r>
              <a:rPr lang="en-US" altLang="zh-CN" sz="1600" dirty="0" err="1"/>
              <a:t>url</a:t>
            </a:r>
            <a:r>
              <a:rPr lang="en-US" altLang="zh-CN" sz="1600" dirty="0"/>
              <a:t>&gt;http://maven.aliyun.com/nexus/content/groups/public&lt;/url&gt;  </a:t>
            </a:r>
          </a:p>
          <a:p>
            <a:r>
              <a:rPr lang="en-US" altLang="zh-CN" sz="1600" dirty="0"/>
              <a:t>&lt;/mirror&gt;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5329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21093"/>
            <a:ext cx="8596668" cy="3880773"/>
          </a:xfrm>
        </p:spPr>
        <p:txBody>
          <a:bodyPr/>
          <a:lstStyle/>
          <a:p>
            <a:r>
              <a:rPr lang="zh-CN" altLang="en-US" dirty="0"/>
              <a:t>版本控制</a:t>
            </a:r>
            <a:r>
              <a:rPr lang="zh-CN" altLang="en-US" dirty="0" smtClean="0"/>
              <a:t>工具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050" name="Picture 2" descr="Git详解之一：Git起步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27" y="2838450"/>
            <a:ext cx="2951221" cy="247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it详解之一：Git起步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499" y="2492622"/>
            <a:ext cx="3838321" cy="3009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it详解之一：Git起步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713" y="1704974"/>
            <a:ext cx="3767760" cy="424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81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119</TotalTime>
  <Words>297</Words>
  <Application>Microsoft Office PowerPoint</Application>
  <PresentationFormat>宽屏</PresentationFormat>
  <Paragraphs>72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方正姚体</vt:lpstr>
      <vt:lpstr>华文新魏</vt:lpstr>
      <vt:lpstr>Adobe Arabic</vt:lpstr>
      <vt:lpstr>Arial</vt:lpstr>
      <vt:lpstr>Trebuchet MS</vt:lpstr>
      <vt:lpstr>Wingdings 3</vt:lpstr>
      <vt:lpstr>平面</vt:lpstr>
      <vt:lpstr>Maven  &amp;  Git</vt:lpstr>
      <vt:lpstr>Maven - 构建工具</vt:lpstr>
      <vt:lpstr>Maven-安装 </vt:lpstr>
      <vt:lpstr>Maven-项目结构</vt:lpstr>
      <vt:lpstr>Maven – pom.xml文件</vt:lpstr>
      <vt:lpstr>Maven – 举例</vt:lpstr>
      <vt:lpstr>Maven - 使用Maven编译、清理、测试、打包项目 </vt:lpstr>
      <vt:lpstr>Maven – 换源</vt:lpstr>
      <vt:lpstr>Git</vt:lpstr>
      <vt:lpstr>Git</vt:lpstr>
      <vt:lpstr>Git</vt:lpstr>
      <vt:lpstr>Git  安装</vt:lpstr>
      <vt:lpstr>Git  演示</vt:lpstr>
      <vt:lpstr>Git  推荐</vt:lpstr>
    </vt:vector>
  </TitlesOfParts>
  <Company>xjtu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  &amp; Git</dc:title>
  <dc:creator>石磊</dc:creator>
  <cp:lastModifiedBy>石磊</cp:lastModifiedBy>
  <cp:revision>59</cp:revision>
  <dcterms:created xsi:type="dcterms:W3CDTF">2017-05-02T03:19:55Z</dcterms:created>
  <dcterms:modified xsi:type="dcterms:W3CDTF">2017-05-02T05:19:16Z</dcterms:modified>
</cp:coreProperties>
</file>