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0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commons-lang" TargetMode="External"/><Relationship Id="rId2" Type="http://schemas.openxmlformats.org/officeDocument/2006/relationships/hyperlink" Target="https://github.com/belerweb/pinyin4j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epCompute/cn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2833" y="2137115"/>
            <a:ext cx="7766936" cy="1646302"/>
          </a:xfrm>
        </p:spPr>
        <p:txBody>
          <a:bodyPr/>
          <a:lstStyle/>
          <a:p>
            <a:r>
              <a:rPr lang="en-US" altLang="zh-CN" dirty="0" smtClean="0"/>
              <a:t>Maven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145723"/>
            <a:ext cx="7766936" cy="1096899"/>
          </a:xfrm>
        </p:spPr>
        <p:txBody>
          <a:bodyPr/>
          <a:lstStyle/>
          <a:p>
            <a:r>
              <a:rPr lang="zh-CN" altLang="en-US" dirty="0"/>
              <a:t>石磊</a:t>
            </a:r>
          </a:p>
        </p:txBody>
      </p:sp>
    </p:spTree>
    <p:extLst>
      <p:ext uri="{BB962C8B-B14F-4D97-AF65-F5344CB8AC3E}">
        <p14:creationId xmlns:p14="http://schemas.microsoft.com/office/powerpoint/2010/main" val="14711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Maven -</a:t>
            </a:r>
            <a:r>
              <a:rPr lang="en-US" altLang="zh-CN" dirty="0" smtClean="0"/>
              <a:t> </a:t>
            </a:r>
            <a:r>
              <a:rPr lang="zh-CN" altLang="en-US" sz="2200" dirty="0" smtClean="0">
                <a:solidFill>
                  <a:srgbClr val="00B0F0"/>
                </a:solidFill>
              </a:rPr>
              <a:t>构建工具</a:t>
            </a:r>
            <a:endParaRPr lang="zh-CN" altLang="en-US" sz="22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帮</a:t>
            </a:r>
            <a:r>
              <a:rPr lang="zh-CN" altLang="en-US" b="1" dirty="0"/>
              <a:t>你下载</a:t>
            </a:r>
            <a:r>
              <a:rPr lang="en-US" altLang="zh-CN" b="1" dirty="0"/>
              <a:t>jar</a:t>
            </a:r>
            <a:r>
              <a:rPr lang="zh-CN" altLang="en-US" b="1" dirty="0"/>
              <a:t>包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b="1" dirty="0"/>
              <a:t>寻找依赖，帮你下载</a:t>
            </a:r>
            <a:r>
              <a:rPr lang="zh-CN" altLang="en-US" b="1" dirty="0" smtClean="0"/>
              <a:t>依赖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dirty="0"/>
              <a:t>Maven</a:t>
            </a:r>
            <a:r>
              <a:rPr lang="zh-CN" altLang="en-US" dirty="0"/>
              <a:t>是跨平台的</a:t>
            </a:r>
            <a:endParaRPr lang="en-US" altLang="zh-CN" dirty="0"/>
          </a:p>
          <a:p>
            <a:r>
              <a:rPr lang="zh-CN" altLang="en-US" dirty="0"/>
              <a:t>帮助我们标准化构建过程</a:t>
            </a:r>
            <a:r>
              <a:rPr lang="en-US" altLang="zh-CN" dirty="0"/>
              <a:t>.</a:t>
            </a:r>
            <a:r>
              <a:rPr lang="zh-CN" altLang="en-US" dirty="0"/>
              <a:t>所有的项目都是简单一致的</a:t>
            </a:r>
            <a:r>
              <a:rPr lang="en-US" altLang="zh-CN" dirty="0"/>
              <a:t>,</a:t>
            </a:r>
            <a:r>
              <a:rPr lang="zh-CN" altLang="en-US" dirty="0"/>
              <a:t>简化了学习成本</a:t>
            </a:r>
            <a:endParaRPr lang="en-US" altLang="zh-CN" dirty="0"/>
          </a:p>
          <a:p>
            <a:r>
              <a:rPr lang="zh-CN" altLang="en-US" dirty="0"/>
              <a:t>一个依赖管理工具和项目信息管理工具</a:t>
            </a:r>
            <a:r>
              <a:rPr lang="en-US" altLang="zh-CN" dirty="0"/>
              <a:t>.</a:t>
            </a:r>
            <a:r>
              <a:rPr lang="zh-CN" altLang="en-US" dirty="0"/>
              <a:t>他还提供了中央仓库</a:t>
            </a:r>
            <a:r>
              <a:rPr lang="en-US" altLang="zh-CN" dirty="0"/>
              <a:t>,</a:t>
            </a:r>
            <a:r>
              <a:rPr lang="zh-CN" altLang="en-US" dirty="0"/>
              <a:t>能帮我们自动下载构件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项目设计、编码、测试和集成发布阶段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6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224" y="333555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Maven-</a:t>
            </a:r>
            <a:r>
              <a:rPr lang="zh-CN" altLang="en-US" dirty="0" smtClean="0"/>
              <a:t>安装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5" y="1318117"/>
            <a:ext cx="6733333" cy="2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058" y="1578416"/>
            <a:ext cx="6050266" cy="467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r="26451" b="53473"/>
          <a:stretch/>
        </p:blipFill>
        <p:spPr>
          <a:xfrm>
            <a:off x="4671685" y="3374824"/>
            <a:ext cx="6992270" cy="23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7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Maven-</a:t>
            </a:r>
            <a:r>
              <a:rPr lang="zh-CN" altLang="en-US" dirty="0" smtClean="0"/>
              <a:t>项目结构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MavenProjectName</a:t>
            </a:r>
            <a:r>
              <a:rPr lang="zh-CN" altLang="en-US" dirty="0" smtClean="0"/>
              <a:t>（</a:t>
            </a:r>
            <a:r>
              <a:rPr lang="en-US" altLang="zh-CN" dirty="0"/>
              <a:t>Root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(</a:t>
            </a:r>
            <a:r>
              <a:rPr lang="zh-CN" altLang="en-US" dirty="0"/>
              <a:t>项目根目录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   |----</a:t>
            </a:r>
            <a:r>
              <a:rPr lang="en-US" altLang="zh-CN" dirty="0" err="1"/>
              <a:t>src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 |     |----main</a:t>
            </a:r>
            <a:br>
              <a:rPr lang="en-US" altLang="zh-CN" dirty="0"/>
            </a:br>
            <a:r>
              <a:rPr lang="en-US" altLang="zh-CN" dirty="0"/>
              <a:t>   |     |         |----</a:t>
            </a:r>
            <a:r>
              <a:rPr lang="en-US" altLang="zh-CN" dirty="0">
                <a:solidFill>
                  <a:srgbClr val="FF0000"/>
                </a:solidFill>
              </a:rPr>
              <a:t>java ——</a:t>
            </a:r>
            <a:r>
              <a:rPr lang="zh-CN" altLang="en-US" dirty="0">
                <a:solidFill>
                  <a:srgbClr val="FF0000"/>
                </a:solidFill>
              </a:rPr>
              <a:t>存放项目的</a:t>
            </a:r>
            <a:r>
              <a:rPr lang="en-US" altLang="zh-CN" dirty="0">
                <a:solidFill>
                  <a:srgbClr val="FF0000"/>
                </a:solidFill>
              </a:rPr>
              <a:t>.java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/>
              <a:t>   </a:t>
            </a:r>
            <a:r>
              <a:rPr lang="en-US" altLang="zh-CN" dirty="0"/>
              <a:t>|     |         |----resources ——</a:t>
            </a:r>
            <a:r>
              <a:rPr lang="zh-CN" altLang="en-US" dirty="0"/>
              <a:t>存放项目资源文件</a:t>
            </a:r>
            <a:br>
              <a:rPr lang="zh-CN" altLang="en-US" dirty="0"/>
            </a:br>
            <a:r>
              <a:rPr lang="zh-CN" altLang="en-US" dirty="0"/>
              <a:t>   </a:t>
            </a:r>
            <a:r>
              <a:rPr lang="en-US" altLang="zh-CN" dirty="0"/>
              <a:t>|     |----test</a:t>
            </a:r>
            <a:br>
              <a:rPr lang="en-US" altLang="zh-CN" dirty="0"/>
            </a:br>
            <a:r>
              <a:rPr lang="en-US" altLang="zh-CN" dirty="0"/>
              <a:t>   |     |         |----java ——</a:t>
            </a:r>
            <a:r>
              <a:rPr lang="zh-CN" altLang="en-US" dirty="0"/>
              <a:t>存放所有测试</a:t>
            </a:r>
            <a:r>
              <a:rPr lang="en-US" altLang="zh-CN" dirty="0"/>
              <a:t>.java</a:t>
            </a:r>
            <a:r>
              <a:rPr lang="zh-CN" altLang="en-US" dirty="0"/>
              <a:t>文件</a:t>
            </a:r>
            <a:br>
              <a:rPr lang="zh-CN" altLang="en-US" dirty="0"/>
            </a:br>
            <a:r>
              <a:rPr lang="zh-CN" altLang="en-US" dirty="0"/>
              <a:t>   </a:t>
            </a:r>
            <a:r>
              <a:rPr lang="en-US" altLang="zh-CN" dirty="0"/>
              <a:t>|     |         |----resources ——</a:t>
            </a:r>
            <a:r>
              <a:rPr lang="zh-CN" altLang="en-US" dirty="0"/>
              <a:t>存放项目资源文件</a:t>
            </a:r>
            <a:br>
              <a:rPr lang="zh-CN" altLang="en-US" dirty="0"/>
            </a:br>
            <a:r>
              <a:rPr lang="zh-CN" altLang="en-US" dirty="0"/>
              <a:t>   </a:t>
            </a:r>
            <a:r>
              <a:rPr lang="en-US" altLang="zh-CN" dirty="0"/>
              <a:t>|----target ——</a:t>
            </a:r>
            <a:r>
              <a:rPr lang="zh-CN" altLang="en-US" dirty="0"/>
              <a:t>项目输出</a:t>
            </a:r>
            <a:r>
              <a:rPr lang="zh-CN" altLang="en-US" dirty="0" smtClean="0"/>
              <a:t>位置（刚创建时没有的）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 </a:t>
            </a:r>
            <a:r>
              <a:rPr lang="en-US" altLang="zh-CN" dirty="0"/>
              <a:t>|----</a:t>
            </a:r>
            <a:r>
              <a:rPr lang="en-US" altLang="zh-CN" dirty="0">
                <a:solidFill>
                  <a:srgbClr val="FF0000"/>
                </a:solidFill>
              </a:rPr>
              <a:t>pom.xml</a:t>
            </a:r>
            <a:r>
              <a:rPr lang="en-US" altLang="zh-CN" dirty="0"/>
              <a:t> ----</a:t>
            </a:r>
            <a:r>
              <a:rPr lang="zh-CN" altLang="en-US" dirty="0"/>
              <a:t>用于标识该项目是一个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– pom.xml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11049342" cy="41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– 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579689"/>
            <a:ext cx="8596668" cy="3880773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github.com/belerweb/pinyin4j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github.com/apache/commons-lang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github.com/DeepCompute/cnn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5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Maven - </a:t>
            </a:r>
            <a:r>
              <a:rPr lang="zh-CN" altLang="en-US" sz="2000" dirty="0" smtClean="0"/>
              <a:t>使用</a:t>
            </a:r>
            <a:r>
              <a:rPr lang="en-US" altLang="zh-CN" sz="2000" dirty="0"/>
              <a:t>Maven</a:t>
            </a:r>
            <a:r>
              <a:rPr lang="zh-CN" altLang="en-US" sz="2000" dirty="0"/>
              <a:t>编译、清理、测试、打包项目</a:t>
            </a:r>
            <a:br>
              <a:rPr lang="zh-CN" altLang="en-US" sz="2000" dirty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3638" y="2215453"/>
            <a:ext cx="8596668" cy="3880773"/>
          </a:xfrm>
        </p:spPr>
        <p:txBody>
          <a:bodyPr/>
          <a:lstStyle/>
          <a:p>
            <a:r>
              <a:rPr lang="zh-CN" altLang="en-US" b="1" dirty="0" smtClean="0"/>
              <a:t>使用</a:t>
            </a:r>
            <a:r>
              <a:rPr lang="en-US" altLang="zh-CN" b="1" dirty="0"/>
              <a:t>Maven</a:t>
            </a:r>
            <a:r>
              <a:rPr lang="zh-CN" altLang="en-US" b="1" dirty="0"/>
              <a:t>编译项目，编译项目的命令是：</a:t>
            </a:r>
            <a:r>
              <a:rPr lang="en-US" altLang="zh-CN" b="1" dirty="0"/>
              <a:t>"</a:t>
            </a:r>
            <a:r>
              <a:rPr lang="en-US" altLang="zh-CN" b="1" dirty="0" err="1">
                <a:solidFill>
                  <a:srgbClr val="FF0000"/>
                </a:solidFill>
              </a:rPr>
              <a:t>mvn</a:t>
            </a:r>
            <a:r>
              <a:rPr lang="en-US" altLang="zh-CN" b="1" dirty="0">
                <a:solidFill>
                  <a:srgbClr val="FF0000"/>
                </a:solidFill>
              </a:rPr>
              <a:t> compile</a:t>
            </a:r>
            <a:r>
              <a:rPr lang="en-US" altLang="zh-CN" b="1" dirty="0"/>
              <a:t>“</a:t>
            </a:r>
          </a:p>
          <a:p>
            <a:r>
              <a:rPr lang="zh-CN" altLang="en-US" b="1" dirty="0" smtClean="0"/>
              <a:t>使用</a:t>
            </a:r>
            <a:r>
              <a:rPr lang="en-US" altLang="zh-CN" b="1" dirty="0"/>
              <a:t>Maven</a:t>
            </a:r>
            <a:r>
              <a:rPr lang="zh-CN" altLang="en-US" b="1" dirty="0"/>
              <a:t>清理项目，清理项目的命令是：</a:t>
            </a:r>
            <a:r>
              <a:rPr lang="en-US" altLang="zh-CN" b="1" dirty="0"/>
              <a:t>"</a:t>
            </a:r>
            <a:r>
              <a:rPr lang="en-US" altLang="zh-CN" b="1" dirty="0" err="1">
                <a:solidFill>
                  <a:srgbClr val="FF0000"/>
                </a:solidFill>
              </a:rPr>
              <a:t>mvn</a:t>
            </a:r>
            <a:r>
              <a:rPr lang="en-US" altLang="zh-CN" b="1" dirty="0">
                <a:solidFill>
                  <a:srgbClr val="FF0000"/>
                </a:solidFill>
              </a:rPr>
              <a:t> clean</a:t>
            </a:r>
            <a:r>
              <a:rPr lang="en-US" altLang="zh-CN" b="1" dirty="0"/>
              <a:t>“</a:t>
            </a:r>
          </a:p>
          <a:p>
            <a:r>
              <a:rPr lang="zh-CN" altLang="en-US" b="1" dirty="0" smtClean="0"/>
              <a:t>使用</a:t>
            </a:r>
            <a:r>
              <a:rPr lang="en-US" altLang="zh-CN" b="1" dirty="0"/>
              <a:t>Maven</a:t>
            </a:r>
            <a:r>
              <a:rPr lang="zh-CN" altLang="en-US" b="1" dirty="0"/>
              <a:t>测试项目，测试项目的命令是：</a:t>
            </a:r>
            <a:r>
              <a:rPr lang="en-US" altLang="zh-CN" b="1" dirty="0"/>
              <a:t>"</a:t>
            </a:r>
            <a:r>
              <a:rPr lang="en-US" altLang="zh-CN" b="1" dirty="0" err="1">
                <a:solidFill>
                  <a:srgbClr val="FF0000"/>
                </a:solidFill>
              </a:rPr>
              <a:t>mvn</a:t>
            </a:r>
            <a:r>
              <a:rPr lang="en-US" altLang="zh-CN" b="1" dirty="0">
                <a:solidFill>
                  <a:srgbClr val="FF0000"/>
                </a:solidFill>
              </a:rPr>
              <a:t> test</a:t>
            </a:r>
            <a:r>
              <a:rPr lang="en-US" altLang="zh-CN" b="1" dirty="0"/>
              <a:t>“</a:t>
            </a:r>
          </a:p>
          <a:p>
            <a:r>
              <a:rPr lang="zh-CN" altLang="en-US" b="1" dirty="0" smtClean="0"/>
              <a:t>使用</a:t>
            </a:r>
            <a:r>
              <a:rPr lang="en-US" altLang="zh-CN" b="1" dirty="0"/>
              <a:t>Maven</a:t>
            </a:r>
            <a:r>
              <a:rPr lang="zh-CN" altLang="en-US" b="1" dirty="0"/>
              <a:t>打包项目，打包项目的命令是：</a:t>
            </a:r>
            <a:r>
              <a:rPr lang="en-US" altLang="zh-CN" b="1" dirty="0"/>
              <a:t>"</a:t>
            </a:r>
            <a:r>
              <a:rPr lang="en-US" altLang="zh-CN" b="1" dirty="0" err="1">
                <a:solidFill>
                  <a:srgbClr val="FF0000"/>
                </a:solidFill>
              </a:rPr>
              <a:t>mvn</a:t>
            </a:r>
            <a:r>
              <a:rPr lang="en-US" altLang="zh-CN" b="1" dirty="0">
                <a:solidFill>
                  <a:srgbClr val="FF0000"/>
                </a:solidFill>
              </a:rPr>
              <a:t> package</a:t>
            </a:r>
            <a:r>
              <a:rPr lang="en-US" altLang="zh-CN" b="1" dirty="0" smtClean="0"/>
              <a:t>“   </a:t>
            </a:r>
            <a:endParaRPr lang="en-US" altLang="zh-CN" b="1" dirty="0"/>
          </a:p>
          <a:p>
            <a:r>
              <a:rPr lang="zh-CN" altLang="en-US" b="1" dirty="0" smtClean="0"/>
              <a:t>使用</a:t>
            </a:r>
            <a:r>
              <a:rPr lang="en-US" altLang="zh-CN" b="1" dirty="0"/>
              <a:t>Maven</a:t>
            </a:r>
            <a:r>
              <a:rPr lang="zh-CN" altLang="en-US" b="1" dirty="0"/>
              <a:t>部署项目，部署项目的命令是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“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mvn</a:t>
            </a:r>
            <a:r>
              <a:rPr lang="en-US" altLang="zh-CN" b="1" dirty="0" smtClean="0">
                <a:solidFill>
                  <a:srgbClr val="FF0000"/>
                </a:solidFill>
              </a:rPr>
              <a:t> install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“</a:t>
            </a:r>
            <a:r>
              <a:rPr lang="en-US" altLang="zh-CN" b="1" dirty="0" err="1">
                <a:solidFill>
                  <a:srgbClr val="FF0000"/>
                </a:solidFill>
              </a:rPr>
              <a:t>mvn</a:t>
            </a:r>
            <a:r>
              <a:rPr lang="en-US" altLang="zh-CN" b="1" dirty="0">
                <a:solidFill>
                  <a:srgbClr val="FF0000"/>
                </a:solidFill>
              </a:rPr>
              <a:t> deploy</a:t>
            </a:r>
            <a:r>
              <a:rPr lang="zh-CN" altLang="en-US" b="1" dirty="0"/>
              <a:t>”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0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Maven – </a:t>
            </a:r>
            <a:r>
              <a:rPr lang="zh-CN" altLang="en-US" sz="2000" dirty="0" smtClean="0"/>
              <a:t>换源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1915"/>
            <a:ext cx="6523809" cy="18476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8337" y="3979813"/>
            <a:ext cx="7805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&lt;mirror&gt;  </a:t>
            </a:r>
          </a:p>
          <a:p>
            <a:r>
              <a:rPr lang="en-US" altLang="zh-CN" sz="1600" dirty="0"/>
              <a:t>        &lt;id&gt;nexus-</a:t>
            </a:r>
            <a:r>
              <a:rPr lang="en-US" altLang="zh-CN" sz="1600" dirty="0" err="1"/>
              <a:t>aliyun</a:t>
            </a:r>
            <a:r>
              <a:rPr lang="en-US" altLang="zh-CN" sz="1600" dirty="0"/>
              <a:t>&lt;/id&gt;  </a:t>
            </a:r>
          </a:p>
          <a:p>
            <a:r>
              <a:rPr lang="en-US" altLang="zh-CN" sz="1600" dirty="0"/>
              <a:t>        &lt;</a:t>
            </a:r>
            <a:r>
              <a:rPr lang="en-US" altLang="zh-CN" sz="1600" dirty="0" err="1"/>
              <a:t>mirrorOf</a:t>
            </a:r>
            <a:r>
              <a:rPr lang="en-US" altLang="zh-CN" sz="1600" dirty="0"/>
              <a:t>&gt;*&lt;/</a:t>
            </a:r>
            <a:r>
              <a:rPr lang="en-US" altLang="zh-CN" sz="1600" dirty="0" err="1"/>
              <a:t>mirrorOf</a:t>
            </a:r>
            <a:r>
              <a:rPr lang="en-US" altLang="zh-CN" sz="1600" dirty="0"/>
              <a:t>&gt;  </a:t>
            </a:r>
          </a:p>
          <a:p>
            <a:r>
              <a:rPr lang="en-US" altLang="zh-CN" sz="1600" dirty="0"/>
              <a:t>        &lt;name&gt;</a:t>
            </a:r>
            <a:r>
              <a:rPr lang="en-US" altLang="zh-CN" sz="1600" dirty="0" err="1"/>
              <a:t>Nexusaliyun</a:t>
            </a:r>
            <a:r>
              <a:rPr lang="en-US" altLang="zh-CN" sz="1600" dirty="0"/>
              <a:t>&lt;/name&gt;  </a:t>
            </a:r>
          </a:p>
          <a:p>
            <a:r>
              <a:rPr lang="en-US" altLang="zh-CN" sz="1600" dirty="0"/>
              <a:t>        &lt;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&gt;http://maven.aliyun.com/nexus/content/groups/public&lt;/url&gt;  </a:t>
            </a:r>
          </a:p>
          <a:p>
            <a:r>
              <a:rPr lang="en-US" altLang="zh-CN" sz="1600" dirty="0"/>
              <a:t>&lt;/mirror&gt;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329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167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方正姚体</vt:lpstr>
      <vt:lpstr>华文新魏</vt:lpstr>
      <vt:lpstr>Arial</vt:lpstr>
      <vt:lpstr>Trebuchet MS</vt:lpstr>
      <vt:lpstr>Wingdings 3</vt:lpstr>
      <vt:lpstr>平面</vt:lpstr>
      <vt:lpstr>Maven</vt:lpstr>
      <vt:lpstr>Maven - 构建工具</vt:lpstr>
      <vt:lpstr>Maven-安装 </vt:lpstr>
      <vt:lpstr>Maven-项目结构</vt:lpstr>
      <vt:lpstr>Maven – pom.xml文件</vt:lpstr>
      <vt:lpstr>Maven – 举例</vt:lpstr>
      <vt:lpstr>Maven - 使用Maven编译、清理、测试、打包项目 </vt:lpstr>
      <vt:lpstr>Maven – 换源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 &amp; Git</dc:title>
  <dc:creator>石磊</dc:creator>
  <cp:lastModifiedBy>石磊</cp:lastModifiedBy>
  <cp:revision>61</cp:revision>
  <dcterms:created xsi:type="dcterms:W3CDTF">2017-05-02T03:19:55Z</dcterms:created>
  <dcterms:modified xsi:type="dcterms:W3CDTF">2017-05-02T14:59:57Z</dcterms:modified>
</cp:coreProperties>
</file>