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4"/>
  </p:sldMasterIdLst>
  <p:sldIdLst>
    <p:sldId id="256" r:id="rId5"/>
    <p:sldId id="259" r:id="rId6"/>
    <p:sldId id="276" r:id="rId7"/>
    <p:sldId id="277" r:id="rId8"/>
    <p:sldId id="278" r:id="rId9"/>
    <p:sldId id="279" r:id="rId10"/>
    <p:sldId id="280" r:id="rId11"/>
    <p:sldId id="281" r:id="rId12"/>
    <p:sldId id="282" r:id="rId13"/>
    <p:sldId id="257" r:id="rId14"/>
    <p:sldId id="260" r:id="rId15"/>
    <p:sldId id="261" r:id="rId16"/>
    <p:sldId id="262" r:id="rId17"/>
    <p:sldId id="263" r:id="rId18"/>
    <p:sldId id="264" r:id="rId19"/>
    <p:sldId id="265" r:id="rId20"/>
    <p:sldId id="266" r:id="rId21"/>
    <p:sldId id="258" r:id="rId22"/>
    <p:sldId id="270" r:id="rId23"/>
    <p:sldId id="275" r:id="rId24"/>
    <p:sldId id="272" r:id="rId25"/>
    <p:sldId id="273" r:id="rId26"/>
    <p:sldId id="283" r:id="rId27"/>
    <p:sldId id="284"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0C55B-16E2-4ADE-7B93-433BD4B79769}" v="3" dt="2020-09-05T05:32:11.414"/>
    <p1510:client id="{0EC57D93-0759-453C-4149-475069E3D929}" v="671" dt="2020-09-06T17:18:30.071"/>
    <p1510:client id="{451FEE7C-7364-4F44-02F0-334F928480B4}" v="46" dt="2020-09-05T08:45:48.730"/>
    <p1510:client id="{46C6C9D7-A327-4E96-CFE2-6E1AEFE2EC9D}" v="445" dt="2020-09-05T08:36:58.602"/>
    <p1510:client id="{4CBF64F2-F4BF-49EB-73C6-CB29911BCA33}" v="197" dt="2020-09-05T08:23:38.175"/>
    <p1510:client id="{5D55E999-514F-4608-B297-6A0134576C8A}" v="9" dt="2020-09-05T15:20:38.382"/>
    <p1510:client id="{6C96ACE9-1D17-458E-FA6A-B43697879ACA}" v="283" dt="2020-09-06T13:59:06.198"/>
    <p1510:client id="{83EDA9E4-8D79-4B4E-14A7-76780BFA1FA7}" v="36" dt="2020-09-05T05:22:51.571"/>
    <p1510:client id="{84DF3C9A-2DFF-47A4-8CDF-C1882BA8ADFD}" v="2" dt="2020-09-06T17:19:41.487"/>
    <p1510:client id="{96159475-46A3-469B-6C61-96C5F6E74990}" v="75" dt="2020-09-05T15:13:41.824"/>
    <p1510:client id="{966C0CA3-3E80-4271-B613-6A43ADBAC8F8}" v="98" dt="2020-09-06T14:45:53.268"/>
    <p1510:client id="{9FEF1430-FC8B-41B8-2353-851F00D04118}" v="31" dt="2020-09-05T08:09:54.152"/>
    <p1510:client id="{B02F45AD-F262-4C14-37C6-C5CC76BA419B}" v="327" dt="2020-09-05T08:53:10.866"/>
    <p1510:client id="{BC5703A3-BC5E-4061-83E8-035F5AE9CC35}" v="4" dt="2020-09-06T14:37:51.170"/>
    <p1510:client id="{BE203FF9-E8B0-418D-85C2-E96BE0820113}" v="590" dt="2020-09-05T08:20:56.604"/>
    <p1510:client id="{C3EAB295-48AB-4E92-EE57-5F0671A0DFAF}" v="2" dt="2020-09-05T05:30:27.303"/>
    <p1510:client id="{E5A45CAB-AA76-4A04-109D-1538183B6728}" v="97" dt="2020-09-05T08:04:41.034"/>
    <p1510:client id="{FC66055D-D5B9-41E2-95E6-10B534662BF3}" v="234" dt="2020-09-05T05:59:19.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7BCE10122" userId="S::sagar.singh2017@vitbhopal.ac.in::3ee0bed3-28d8-4e7a-852c-df163988e874" providerId="AD" clId="Web-{E5A45CAB-AA76-4A04-109D-1538183B6728}"/>
    <pc:docChg chg="modSld">
      <pc:chgData name="17BCE10122" userId="S::sagar.singh2017@vitbhopal.ac.in::3ee0bed3-28d8-4e7a-852c-df163988e874" providerId="AD" clId="Web-{E5A45CAB-AA76-4A04-109D-1538183B6728}" dt="2020-09-05T08:04:41.034" v="108" actId="14100"/>
      <pc:docMkLst>
        <pc:docMk/>
      </pc:docMkLst>
      <pc:sldChg chg="addSp modSp mod setBg setClrOvrMap">
        <pc:chgData name="17BCE10122" userId="S::sagar.singh2017@vitbhopal.ac.in::3ee0bed3-28d8-4e7a-852c-df163988e874" providerId="AD" clId="Web-{E5A45CAB-AA76-4A04-109D-1538183B6728}" dt="2020-09-05T07:47:47.241" v="1"/>
        <pc:sldMkLst>
          <pc:docMk/>
          <pc:sldMk cId="2570877068" sldId="257"/>
        </pc:sldMkLst>
        <pc:spChg chg="mod">
          <ac:chgData name="17BCE10122" userId="S::sagar.singh2017@vitbhopal.ac.in::3ee0bed3-28d8-4e7a-852c-df163988e874" providerId="AD" clId="Web-{E5A45CAB-AA76-4A04-109D-1538183B6728}" dt="2020-09-05T07:47:47.241" v="1"/>
          <ac:spMkLst>
            <pc:docMk/>
            <pc:sldMk cId="2570877068" sldId="257"/>
            <ac:spMk id="4" creationId="{513664F2-C768-4753-B11A-96A00E55E679}"/>
          </ac:spMkLst>
        </pc:spChg>
        <pc:spChg chg="mod">
          <ac:chgData name="17BCE10122" userId="S::sagar.singh2017@vitbhopal.ac.in::3ee0bed3-28d8-4e7a-852c-df163988e874" providerId="AD" clId="Web-{E5A45CAB-AA76-4A04-109D-1538183B6728}" dt="2020-09-05T07:47:47.241" v="1"/>
          <ac:spMkLst>
            <pc:docMk/>
            <pc:sldMk cId="2570877068" sldId="257"/>
            <ac:spMk id="6" creationId="{ACDF8B1F-32FC-48DD-9918-7F923D047FDE}"/>
          </ac:spMkLst>
        </pc:spChg>
        <pc:spChg chg="add">
          <ac:chgData name="17BCE10122" userId="S::sagar.singh2017@vitbhopal.ac.in::3ee0bed3-28d8-4e7a-852c-df163988e874" providerId="AD" clId="Web-{E5A45CAB-AA76-4A04-109D-1538183B6728}" dt="2020-09-05T07:47:47.241" v="1"/>
          <ac:spMkLst>
            <pc:docMk/>
            <pc:sldMk cId="2570877068" sldId="257"/>
            <ac:spMk id="11" creationId="{B0E58038-8ACE-4AD9-B404-25C603550D83}"/>
          </ac:spMkLst>
        </pc:spChg>
        <pc:spChg chg="add">
          <ac:chgData name="17BCE10122" userId="S::sagar.singh2017@vitbhopal.ac.in::3ee0bed3-28d8-4e7a-852c-df163988e874" providerId="AD" clId="Web-{E5A45CAB-AA76-4A04-109D-1538183B6728}" dt="2020-09-05T07:47:47.241" v="1"/>
          <ac:spMkLst>
            <pc:docMk/>
            <pc:sldMk cId="2570877068" sldId="257"/>
            <ac:spMk id="15" creationId="{82BCDE19-2810-4337-9C49-8589C421767D}"/>
          </ac:spMkLst>
        </pc:spChg>
        <pc:picChg chg="mod">
          <ac:chgData name="17BCE10122" userId="S::sagar.singh2017@vitbhopal.ac.in::3ee0bed3-28d8-4e7a-852c-df163988e874" providerId="AD" clId="Web-{E5A45CAB-AA76-4A04-109D-1538183B6728}" dt="2020-09-05T07:47:47.241" v="1"/>
          <ac:picMkLst>
            <pc:docMk/>
            <pc:sldMk cId="2570877068" sldId="257"/>
            <ac:picMk id="5" creationId="{7F944B1B-87EE-42C8-B2CE-C77F1ACBC353}"/>
          </ac:picMkLst>
        </pc:picChg>
        <pc:cxnChg chg="add">
          <ac:chgData name="17BCE10122" userId="S::sagar.singh2017@vitbhopal.ac.in::3ee0bed3-28d8-4e7a-852c-df163988e874" providerId="AD" clId="Web-{E5A45CAB-AA76-4A04-109D-1538183B6728}" dt="2020-09-05T07:47:47.241" v="1"/>
          <ac:cxnSpMkLst>
            <pc:docMk/>
            <pc:sldMk cId="2570877068" sldId="257"/>
            <ac:cxnSpMk id="13" creationId="{38A34772-9011-42B5-AA63-FD6DEC92EE72}"/>
          </ac:cxnSpMkLst>
        </pc:cxnChg>
      </pc:sldChg>
      <pc:sldChg chg="addSp delSp modSp mod setBg setClrOvrMap">
        <pc:chgData name="17BCE10122" userId="S::sagar.singh2017@vitbhopal.ac.in::3ee0bed3-28d8-4e7a-852c-df163988e874" providerId="AD" clId="Web-{E5A45CAB-AA76-4A04-109D-1538183B6728}" dt="2020-09-05T08:04:41.034" v="108" actId="14100"/>
        <pc:sldMkLst>
          <pc:docMk/>
          <pc:sldMk cId="2182304295" sldId="258"/>
        </pc:sldMkLst>
        <pc:spChg chg="add del mod">
          <ac:chgData name="17BCE10122" userId="S::sagar.singh2017@vitbhopal.ac.in::3ee0bed3-28d8-4e7a-852c-df163988e874" providerId="AD" clId="Web-{E5A45CAB-AA76-4A04-109D-1538183B6728}" dt="2020-09-05T08:04:10.190" v="105"/>
          <ac:spMkLst>
            <pc:docMk/>
            <pc:sldMk cId="2182304295" sldId="258"/>
            <ac:spMk id="3" creationId="{09EB2943-5AE2-4ECE-B35B-FCA5ECCE5CB1}"/>
          </ac:spMkLst>
        </pc:spChg>
        <pc:spChg chg="mod">
          <ac:chgData name="17BCE10122" userId="S::sagar.singh2017@vitbhopal.ac.in::3ee0bed3-28d8-4e7a-852c-df163988e874" providerId="AD" clId="Web-{E5A45CAB-AA76-4A04-109D-1538183B6728}" dt="2020-09-05T08:04:01.814" v="104"/>
          <ac:spMkLst>
            <pc:docMk/>
            <pc:sldMk cId="2182304295" sldId="258"/>
            <ac:spMk id="4" creationId="{513664F2-C768-4753-B11A-96A00E55E679}"/>
          </ac:spMkLst>
        </pc:spChg>
        <pc:spChg chg="add">
          <ac:chgData name="17BCE10122" userId="S::sagar.singh2017@vitbhopal.ac.in::3ee0bed3-28d8-4e7a-852c-df163988e874" providerId="AD" clId="Web-{E5A45CAB-AA76-4A04-109D-1538183B6728}" dt="2020-09-05T08:04:01.814" v="104"/>
          <ac:spMkLst>
            <pc:docMk/>
            <pc:sldMk cId="2182304295" sldId="258"/>
            <ac:spMk id="10" creationId="{B0E58038-8ACE-4AD9-B404-25C603550D83}"/>
          </ac:spMkLst>
        </pc:spChg>
        <pc:spChg chg="add del">
          <ac:chgData name="17BCE10122" userId="S::sagar.singh2017@vitbhopal.ac.in::3ee0bed3-28d8-4e7a-852c-df163988e874" providerId="AD" clId="Web-{E5A45CAB-AA76-4A04-109D-1538183B6728}" dt="2020-09-05T08:03:44.533" v="102"/>
          <ac:spMkLst>
            <pc:docMk/>
            <pc:sldMk cId="2182304295" sldId="258"/>
            <ac:spMk id="12" creationId="{74D27722-CD10-4164-9685-A9E464CC2F6C}"/>
          </ac:spMkLst>
        </pc:spChg>
        <pc:spChg chg="add">
          <ac:chgData name="17BCE10122" userId="S::sagar.singh2017@vitbhopal.ac.in::3ee0bed3-28d8-4e7a-852c-df163988e874" providerId="AD" clId="Web-{E5A45CAB-AA76-4A04-109D-1538183B6728}" dt="2020-09-05T08:04:01.814" v="104"/>
          <ac:spMkLst>
            <pc:docMk/>
            <pc:sldMk cId="2182304295" sldId="258"/>
            <ac:spMk id="14" creationId="{82BCDE19-2810-4337-9C49-8589C421767D}"/>
          </ac:spMkLst>
        </pc:spChg>
        <pc:spChg chg="add del">
          <ac:chgData name="17BCE10122" userId="S::sagar.singh2017@vitbhopal.ac.in::3ee0bed3-28d8-4e7a-852c-df163988e874" providerId="AD" clId="Web-{E5A45CAB-AA76-4A04-109D-1538183B6728}" dt="2020-09-05T08:03:44.533" v="102"/>
          <ac:spMkLst>
            <pc:docMk/>
            <pc:sldMk cId="2182304295" sldId="258"/>
            <ac:spMk id="15" creationId="{B0E58038-8ACE-4AD9-B404-25C603550D83}"/>
          </ac:spMkLst>
        </pc:spChg>
        <pc:spChg chg="add del">
          <ac:chgData name="17BCE10122" userId="S::sagar.singh2017@vitbhopal.ac.in::3ee0bed3-28d8-4e7a-852c-df163988e874" providerId="AD" clId="Web-{E5A45CAB-AA76-4A04-109D-1538183B6728}" dt="2020-09-05T08:03:44.533" v="102"/>
          <ac:spMkLst>
            <pc:docMk/>
            <pc:sldMk cId="2182304295" sldId="258"/>
            <ac:spMk id="17" creationId="{AFDFBAB0-D774-43CD-B472-CB9CA585B05E}"/>
          </ac:spMkLst>
        </pc:spChg>
        <pc:spChg chg="add del">
          <ac:chgData name="17BCE10122" userId="S::sagar.singh2017@vitbhopal.ac.in::3ee0bed3-28d8-4e7a-852c-df163988e874" providerId="AD" clId="Web-{E5A45CAB-AA76-4A04-109D-1538183B6728}" dt="2020-09-05T08:03:44.533" v="102"/>
          <ac:spMkLst>
            <pc:docMk/>
            <pc:sldMk cId="2182304295" sldId="258"/>
            <ac:spMk id="21" creationId="{82BCDE19-2810-4337-9C49-8589C421767D}"/>
          </ac:spMkLst>
        </pc:spChg>
        <pc:picChg chg="add del mod">
          <ac:chgData name="17BCE10122" userId="S::sagar.singh2017@vitbhopal.ac.in::3ee0bed3-28d8-4e7a-852c-df163988e874" providerId="AD" clId="Web-{E5A45CAB-AA76-4A04-109D-1538183B6728}" dt="2020-09-05T08:04:01.814" v="104"/>
          <ac:picMkLst>
            <pc:docMk/>
            <pc:sldMk cId="2182304295" sldId="258"/>
            <ac:picMk id="5" creationId="{7F944B1B-87EE-42C8-B2CE-C77F1ACBC353}"/>
          </ac:picMkLst>
        </pc:picChg>
        <pc:picChg chg="add mod ord">
          <ac:chgData name="17BCE10122" userId="S::sagar.singh2017@vitbhopal.ac.in::3ee0bed3-28d8-4e7a-852c-df163988e874" providerId="AD" clId="Web-{E5A45CAB-AA76-4A04-109D-1538183B6728}" dt="2020-09-05T08:04:41.034" v="108" actId="14100"/>
          <ac:picMkLst>
            <pc:docMk/>
            <pc:sldMk cId="2182304295" sldId="258"/>
            <ac:picMk id="6" creationId="{A0511CF2-5842-42E9-A02D-DD6FFFCB3448}"/>
          </ac:picMkLst>
        </pc:picChg>
        <pc:picChg chg="add del mod">
          <ac:chgData name="17BCE10122" userId="S::sagar.singh2017@vitbhopal.ac.in::3ee0bed3-28d8-4e7a-852c-df163988e874" providerId="AD" clId="Web-{E5A45CAB-AA76-4A04-109D-1538183B6728}" dt="2020-09-05T08:03:51.877" v="103"/>
          <ac:picMkLst>
            <pc:docMk/>
            <pc:sldMk cId="2182304295" sldId="258"/>
            <ac:picMk id="8" creationId="{6545D4AE-15AF-4410-9E92-0FD22F231CF2}"/>
          </ac:picMkLst>
        </pc:picChg>
        <pc:cxnChg chg="add">
          <ac:chgData name="17BCE10122" userId="S::sagar.singh2017@vitbhopal.ac.in::3ee0bed3-28d8-4e7a-852c-df163988e874" providerId="AD" clId="Web-{E5A45CAB-AA76-4A04-109D-1538183B6728}" dt="2020-09-05T08:04:01.814" v="104"/>
          <ac:cxnSpMkLst>
            <pc:docMk/>
            <pc:sldMk cId="2182304295" sldId="258"/>
            <ac:cxnSpMk id="7" creationId="{38A34772-9011-42B5-AA63-FD6DEC92EE72}"/>
          </ac:cxnSpMkLst>
        </pc:cxnChg>
        <pc:cxnChg chg="add del">
          <ac:chgData name="17BCE10122" userId="S::sagar.singh2017@vitbhopal.ac.in::3ee0bed3-28d8-4e7a-852c-df163988e874" providerId="AD" clId="Web-{E5A45CAB-AA76-4A04-109D-1538183B6728}" dt="2020-09-05T08:03:44.533" v="102"/>
          <ac:cxnSpMkLst>
            <pc:docMk/>
            <pc:sldMk cId="2182304295" sldId="258"/>
            <ac:cxnSpMk id="19" creationId="{38A34772-9011-42B5-AA63-FD6DEC92EE72}"/>
          </ac:cxnSpMkLst>
        </pc:cxnChg>
      </pc:sldChg>
      <pc:sldChg chg="addSp modSp mod setBg setClrOvrMap">
        <pc:chgData name="17BCE10122" userId="S::sagar.singh2017@vitbhopal.ac.in::3ee0bed3-28d8-4e7a-852c-df163988e874" providerId="AD" clId="Web-{E5A45CAB-AA76-4A04-109D-1538183B6728}" dt="2020-09-05T07:47:39.615" v="0"/>
        <pc:sldMkLst>
          <pc:docMk/>
          <pc:sldMk cId="208593651" sldId="259"/>
        </pc:sldMkLst>
        <pc:spChg chg="mod">
          <ac:chgData name="17BCE10122" userId="S::sagar.singh2017@vitbhopal.ac.in::3ee0bed3-28d8-4e7a-852c-df163988e874" providerId="AD" clId="Web-{E5A45CAB-AA76-4A04-109D-1538183B6728}" dt="2020-09-05T07:47:39.615" v="0"/>
          <ac:spMkLst>
            <pc:docMk/>
            <pc:sldMk cId="208593651" sldId="259"/>
            <ac:spMk id="4" creationId="{513664F2-C768-4753-B11A-96A00E55E679}"/>
          </ac:spMkLst>
        </pc:spChg>
        <pc:spChg chg="mod">
          <ac:chgData name="17BCE10122" userId="S::sagar.singh2017@vitbhopal.ac.in::3ee0bed3-28d8-4e7a-852c-df163988e874" providerId="AD" clId="Web-{E5A45CAB-AA76-4A04-109D-1538183B6728}" dt="2020-09-05T07:47:39.615" v="0"/>
          <ac:spMkLst>
            <pc:docMk/>
            <pc:sldMk cId="208593651" sldId="259"/>
            <ac:spMk id="6" creationId="{ACDF8B1F-32FC-48DD-9918-7F923D047FDE}"/>
          </ac:spMkLst>
        </pc:spChg>
        <pc:spChg chg="add">
          <ac:chgData name="17BCE10122" userId="S::sagar.singh2017@vitbhopal.ac.in::3ee0bed3-28d8-4e7a-852c-df163988e874" providerId="AD" clId="Web-{E5A45CAB-AA76-4A04-109D-1538183B6728}" dt="2020-09-05T07:47:39.615" v="0"/>
          <ac:spMkLst>
            <pc:docMk/>
            <pc:sldMk cId="208593651" sldId="259"/>
            <ac:spMk id="11" creationId="{B0E58038-8ACE-4AD9-B404-25C603550D83}"/>
          </ac:spMkLst>
        </pc:spChg>
        <pc:spChg chg="add">
          <ac:chgData name="17BCE10122" userId="S::sagar.singh2017@vitbhopal.ac.in::3ee0bed3-28d8-4e7a-852c-df163988e874" providerId="AD" clId="Web-{E5A45CAB-AA76-4A04-109D-1538183B6728}" dt="2020-09-05T07:47:39.615" v="0"/>
          <ac:spMkLst>
            <pc:docMk/>
            <pc:sldMk cId="208593651" sldId="259"/>
            <ac:spMk id="15" creationId="{82BCDE19-2810-4337-9C49-8589C421767D}"/>
          </ac:spMkLst>
        </pc:spChg>
        <pc:picChg chg="mod">
          <ac:chgData name="17BCE10122" userId="S::sagar.singh2017@vitbhopal.ac.in::3ee0bed3-28d8-4e7a-852c-df163988e874" providerId="AD" clId="Web-{E5A45CAB-AA76-4A04-109D-1538183B6728}" dt="2020-09-05T07:47:39.615" v="0"/>
          <ac:picMkLst>
            <pc:docMk/>
            <pc:sldMk cId="208593651" sldId="259"/>
            <ac:picMk id="5" creationId="{7F944B1B-87EE-42C8-B2CE-C77F1ACBC353}"/>
          </ac:picMkLst>
        </pc:picChg>
        <pc:cxnChg chg="add">
          <ac:chgData name="17BCE10122" userId="S::sagar.singh2017@vitbhopal.ac.in::3ee0bed3-28d8-4e7a-852c-df163988e874" providerId="AD" clId="Web-{E5A45CAB-AA76-4A04-109D-1538183B6728}" dt="2020-09-05T07:47:39.615" v="0"/>
          <ac:cxnSpMkLst>
            <pc:docMk/>
            <pc:sldMk cId="208593651" sldId="259"/>
            <ac:cxnSpMk id="13" creationId="{38A34772-9011-42B5-AA63-FD6DEC92EE72}"/>
          </ac:cxnSpMkLst>
        </pc:cxnChg>
      </pc:sldChg>
      <pc:sldChg chg="addSp delSp modSp mod setBg setClrOvrMap">
        <pc:chgData name="17BCE10122" userId="S::sagar.singh2017@vitbhopal.ac.in::3ee0bed3-28d8-4e7a-852c-df163988e874" providerId="AD" clId="Web-{E5A45CAB-AA76-4A04-109D-1538183B6728}" dt="2020-09-05T07:50:02.791" v="17" actId="14100"/>
        <pc:sldMkLst>
          <pc:docMk/>
          <pc:sldMk cId="3887309839" sldId="261"/>
        </pc:sldMkLst>
        <pc:spChg chg="mod">
          <ac:chgData name="17BCE10122" userId="S::sagar.singh2017@vitbhopal.ac.in::3ee0bed3-28d8-4e7a-852c-df163988e874" providerId="AD" clId="Web-{E5A45CAB-AA76-4A04-109D-1538183B6728}" dt="2020-09-05T07:48:54.618" v="6"/>
          <ac:spMkLst>
            <pc:docMk/>
            <pc:sldMk cId="3887309839" sldId="261"/>
            <ac:spMk id="4" creationId="{513664F2-C768-4753-B11A-96A00E55E679}"/>
          </ac:spMkLst>
        </pc:spChg>
        <pc:spChg chg="mod ord">
          <ac:chgData name="17BCE10122" userId="S::sagar.singh2017@vitbhopal.ac.in::3ee0bed3-28d8-4e7a-852c-df163988e874" providerId="AD" clId="Web-{E5A45CAB-AA76-4A04-109D-1538183B6728}" dt="2020-09-05T07:50:02.791" v="17" actId="14100"/>
          <ac:spMkLst>
            <pc:docMk/>
            <pc:sldMk cId="3887309839" sldId="261"/>
            <ac:spMk id="6" creationId="{ACDF8B1F-32FC-48DD-9918-7F923D047FDE}"/>
          </ac:spMkLst>
        </pc:spChg>
        <pc:spChg chg="add del">
          <ac:chgData name="17BCE10122" userId="S::sagar.singh2017@vitbhopal.ac.in::3ee0bed3-28d8-4e7a-852c-df163988e874" providerId="AD" clId="Web-{E5A45CAB-AA76-4A04-109D-1538183B6728}" dt="2020-09-05T07:48:54.508" v="5"/>
          <ac:spMkLst>
            <pc:docMk/>
            <pc:sldMk cId="3887309839" sldId="261"/>
            <ac:spMk id="8" creationId="{B0E58038-8ACE-4AD9-B404-25C603550D83}"/>
          </ac:spMkLst>
        </pc:spChg>
        <pc:spChg chg="add del">
          <ac:chgData name="17BCE10122" userId="S::sagar.singh2017@vitbhopal.ac.in::3ee0bed3-28d8-4e7a-852c-df163988e874" providerId="AD" clId="Web-{E5A45CAB-AA76-4A04-109D-1538183B6728}" dt="2020-09-05T07:48:54.508" v="5"/>
          <ac:spMkLst>
            <pc:docMk/>
            <pc:sldMk cId="3887309839" sldId="261"/>
            <ac:spMk id="9" creationId="{5B3FFBAC-AB0F-448D-A038-E132C4CF5333}"/>
          </ac:spMkLst>
        </pc:spChg>
        <pc:spChg chg="add del">
          <ac:chgData name="17BCE10122" userId="S::sagar.singh2017@vitbhopal.ac.in::3ee0bed3-28d8-4e7a-852c-df163988e874" providerId="AD" clId="Web-{E5A45CAB-AA76-4A04-109D-1538183B6728}" dt="2020-09-05T07:48:50.805" v="3"/>
          <ac:spMkLst>
            <pc:docMk/>
            <pc:sldMk cId="3887309839" sldId="261"/>
            <ac:spMk id="11" creationId="{B0E58038-8ACE-4AD9-B404-25C603550D83}"/>
          </ac:spMkLst>
        </pc:spChg>
        <pc:spChg chg="add del">
          <ac:chgData name="17BCE10122" userId="S::sagar.singh2017@vitbhopal.ac.in::3ee0bed3-28d8-4e7a-852c-df163988e874" providerId="AD" clId="Web-{E5A45CAB-AA76-4A04-109D-1538183B6728}" dt="2020-09-05T07:48:54.508" v="5"/>
          <ac:spMkLst>
            <pc:docMk/>
            <pc:sldMk cId="3887309839" sldId="261"/>
            <ac:spMk id="12" creationId="{82BCDE19-2810-4337-9C49-8589C421767D}"/>
          </ac:spMkLst>
        </pc:spChg>
        <pc:spChg chg="add del">
          <ac:chgData name="17BCE10122" userId="S::sagar.singh2017@vitbhopal.ac.in::3ee0bed3-28d8-4e7a-852c-df163988e874" providerId="AD" clId="Web-{E5A45CAB-AA76-4A04-109D-1538183B6728}" dt="2020-09-05T07:48:50.805" v="3"/>
          <ac:spMkLst>
            <pc:docMk/>
            <pc:sldMk cId="3887309839" sldId="261"/>
            <ac:spMk id="13" creationId="{AFDFBAB0-D774-43CD-B472-CB9CA585B05E}"/>
          </ac:spMkLst>
        </pc:spChg>
        <pc:spChg chg="add">
          <ac:chgData name="17BCE10122" userId="S::sagar.singh2017@vitbhopal.ac.in::3ee0bed3-28d8-4e7a-852c-df163988e874" providerId="AD" clId="Web-{E5A45CAB-AA76-4A04-109D-1538183B6728}" dt="2020-09-05T07:48:54.618" v="6"/>
          <ac:spMkLst>
            <pc:docMk/>
            <pc:sldMk cId="3887309839" sldId="261"/>
            <ac:spMk id="14" creationId="{B0E58038-8ACE-4AD9-B404-25C603550D83}"/>
          </ac:spMkLst>
        </pc:spChg>
        <pc:spChg chg="add">
          <ac:chgData name="17BCE10122" userId="S::sagar.singh2017@vitbhopal.ac.in::3ee0bed3-28d8-4e7a-852c-df163988e874" providerId="AD" clId="Web-{E5A45CAB-AA76-4A04-109D-1538183B6728}" dt="2020-09-05T07:48:54.618" v="6"/>
          <ac:spMkLst>
            <pc:docMk/>
            <pc:sldMk cId="3887309839" sldId="261"/>
            <ac:spMk id="16" creationId="{AFDFBAB0-D774-43CD-B472-CB9CA585B05E}"/>
          </ac:spMkLst>
        </pc:spChg>
        <pc:spChg chg="add del">
          <ac:chgData name="17BCE10122" userId="S::sagar.singh2017@vitbhopal.ac.in::3ee0bed3-28d8-4e7a-852c-df163988e874" providerId="AD" clId="Web-{E5A45CAB-AA76-4A04-109D-1538183B6728}" dt="2020-09-05T07:48:50.805" v="3"/>
          <ac:spMkLst>
            <pc:docMk/>
            <pc:sldMk cId="3887309839" sldId="261"/>
            <ac:spMk id="17" creationId="{82BCDE19-2810-4337-9C49-8589C421767D}"/>
          </ac:spMkLst>
        </pc:spChg>
        <pc:spChg chg="add">
          <ac:chgData name="17BCE10122" userId="S::sagar.singh2017@vitbhopal.ac.in::3ee0bed3-28d8-4e7a-852c-df163988e874" providerId="AD" clId="Web-{E5A45CAB-AA76-4A04-109D-1538183B6728}" dt="2020-09-05T07:48:54.618" v="6"/>
          <ac:spMkLst>
            <pc:docMk/>
            <pc:sldMk cId="3887309839" sldId="261"/>
            <ac:spMk id="19" creationId="{82BCDE19-2810-4337-9C49-8589C421767D}"/>
          </ac:spMkLst>
        </pc:spChg>
        <pc:picChg chg="mod modCrop">
          <ac:chgData name="17BCE10122" userId="S::sagar.singh2017@vitbhopal.ac.in::3ee0bed3-28d8-4e7a-852c-df163988e874" providerId="AD" clId="Web-{E5A45CAB-AA76-4A04-109D-1538183B6728}" dt="2020-09-05T07:49:52.557" v="16" actId="14100"/>
          <ac:picMkLst>
            <pc:docMk/>
            <pc:sldMk cId="3887309839" sldId="261"/>
            <ac:picMk id="3" creationId="{9AF1E047-AB16-4206-AE9E-27E5B5C7FE7F}"/>
          </ac:picMkLst>
        </pc:picChg>
        <pc:picChg chg="mod">
          <ac:chgData name="17BCE10122" userId="S::sagar.singh2017@vitbhopal.ac.in::3ee0bed3-28d8-4e7a-852c-df163988e874" providerId="AD" clId="Web-{E5A45CAB-AA76-4A04-109D-1538183B6728}" dt="2020-09-05T07:48:54.618" v="6"/>
          <ac:picMkLst>
            <pc:docMk/>
            <pc:sldMk cId="3887309839" sldId="261"/>
            <ac:picMk id="5" creationId="{7F944B1B-87EE-42C8-B2CE-C77F1ACBC353}"/>
          </ac:picMkLst>
        </pc:picChg>
        <pc:cxnChg chg="add del">
          <ac:chgData name="17BCE10122" userId="S::sagar.singh2017@vitbhopal.ac.in::3ee0bed3-28d8-4e7a-852c-df163988e874" providerId="AD" clId="Web-{E5A45CAB-AA76-4A04-109D-1538183B6728}" dt="2020-09-05T07:48:54.508" v="5"/>
          <ac:cxnSpMkLst>
            <pc:docMk/>
            <pc:sldMk cId="3887309839" sldId="261"/>
            <ac:cxnSpMk id="10" creationId="{38A34772-9011-42B5-AA63-FD6DEC92EE72}"/>
          </ac:cxnSpMkLst>
        </pc:cxnChg>
        <pc:cxnChg chg="add del">
          <ac:chgData name="17BCE10122" userId="S::sagar.singh2017@vitbhopal.ac.in::3ee0bed3-28d8-4e7a-852c-df163988e874" providerId="AD" clId="Web-{E5A45CAB-AA76-4A04-109D-1538183B6728}" dt="2020-09-05T07:48:50.805" v="3"/>
          <ac:cxnSpMkLst>
            <pc:docMk/>
            <pc:sldMk cId="3887309839" sldId="261"/>
            <ac:cxnSpMk id="15" creationId="{38A34772-9011-42B5-AA63-FD6DEC92EE72}"/>
          </ac:cxnSpMkLst>
        </pc:cxnChg>
        <pc:cxnChg chg="add">
          <ac:chgData name="17BCE10122" userId="S::sagar.singh2017@vitbhopal.ac.in::3ee0bed3-28d8-4e7a-852c-df163988e874" providerId="AD" clId="Web-{E5A45CAB-AA76-4A04-109D-1538183B6728}" dt="2020-09-05T07:48:54.618" v="6"/>
          <ac:cxnSpMkLst>
            <pc:docMk/>
            <pc:sldMk cId="3887309839" sldId="261"/>
            <ac:cxnSpMk id="18" creationId="{38A34772-9011-42B5-AA63-FD6DEC92EE72}"/>
          </ac:cxnSpMkLst>
        </pc:cxnChg>
      </pc:sldChg>
      <pc:sldChg chg="addSp modSp mod setBg setClrOvrMap">
        <pc:chgData name="17BCE10122" userId="S::sagar.singh2017@vitbhopal.ac.in::3ee0bed3-28d8-4e7a-852c-df163988e874" providerId="AD" clId="Web-{E5A45CAB-AA76-4A04-109D-1538183B6728}" dt="2020-09-05T07:53:46.938" v="41" actId="14100"/>
        <pc:sldMkLst>
          <pc:docMk/>
          <pc:sldMk cId="2733231570" sldId="262"/>
        </pc:sldMkLst>
        <pc:spChg chg="mod">
          <ac:chgData name="17BCE10122" userId="S::sagar.singh2017@vitbhopal.ac.in::3ee0bed3-28d8-4e7a-852c-df163988e874" providerId="AD" clId="Web-{E5A45CAB-AA76-4A04-109D-1538183B6728}" dt="2020-09-05T07:53:19.109" v="36" actId="1076"/>
          <ac:spMkLst>
            <pc:docMk/>
            <pc:sldMk cId="2733231570" sldId="262"/>
            <ac:spMk id="4" creationId="{513664F2-C768-4753-B11A-96A00E55E679}"/>
          </ac:spMkLst>
        </pc:spChg>
        <pc:spChg chg="mod ord">
          <ac:chgData name="17BCE10122" userId="S::sagar.singh2017@vitbhopal.ac.in::3ee0bed3-28d8-4e7a-852c-df163988e874" providerId="AD" clId="Web-{E5A45CAB-AA76-4A04-109D-1538183B6728}" dt="2020-09-05T07:53:14.781" v="35" actId="1076"/>
          <ac:spMkLst>
            <pc:docMk/>
            <pc:sldMk cId="2733231570" sldId="262"/>
            <ac:spMk id="6" creationId="{ACDF8B1F-32FC-48DD-9918-7F923D047FDE}"/>
          </ac:spMkLst>
        </pc:spChg>
        <pc:spChg chg="add">
          <ac:chgData name="17BCE10122" userId="S::sagar.singh2017@vitbhopal.ac.in::3ee0bed3-28d8-4e7a-852c-df163988e874" providerId="AD" clId="Web-{E5A45CAB-AA76-4A04-109D-1538183B6728}" dt="2020-09-05T07:50:30.464" v="18"/>
          <ac:spMkLst>
            <pc:docMk/>
            <pc:sldMk cId="2733231570" sldId="262"/>
            <ac:spMk id="11" creationId="{B0E58038-8ACE-4AD9-B404-25C603550D83}"/>
          </ac:spMkLst>
        </pc:spChg>
        <pc:spChg chg="add">
          <ac:chgData name="17BCE10122" userId="S::sagar.singh2017@vitbhopal.ac.in::3ee0bed3-28d8-4e7a-852c-df163988e874" providerId="AD" clId="Web-{E5A45CAB-AA76-4A04-109D-1538183B6728}" dt="2020-09-05T07:50:30.464" v="18"/>
          <ac:spMkLst>
            <pc:docMk/>
            <pc:sldMk cId="2733231570" sldId="262"/>
            <ac:spMk id="13" creationId="{AFDFBAB0-D774-43CD-B472-CB9CA585B05E}"/>
          </ac:spMkLst>
        </pc:spChg>
        <pc:spChg chg="add">
          <ac:chgData name="17BCE10122" userId="S::sagar.singh2017@vitbhopal.ac.in::3ee0bed3-28d8-4e7a-852c-df163988e874" providerId="AD" clId="Web-{E5A45CAB-AA76-4A04-109D-1538183B6728}" dt="2020-09-05T07:50:30.464" v="18"/>
          <ac:spMkLst>
            <pc:docMk/>
            <pc:sldMk cId="2733231570" sldId="262"/>
            <ac:spMk id="17" creationId="{82BCDE19-2810-4337-9C49-8589C421767D}"/>
          </ac:spMkLst>
        </pc:spChg>
        <pc:picChg chg="mod modCrop">
          <ac:chgData name="17BCE10122" userId="S::sagar.singh2017@vitbhopal.ac.in::3ee0bed3-28d8-4e7a-852c-df163988e874" providerId="AD" clId="Web-{E5A45CAB-AA76-4A04-109D-1538183B6728}" dt="2020-09-05T07:53:46.938" v="41" actId="14100"/>
          <ac:picMkLst>
            <pc:docMk/>
            <pc:sldMk cId="2733231570" sldId="262"/>
            <ac:picMk id="2" creationId="{0C5285B2-2A1C-4A2E-A324-62F312B9524A}"/>
          </ac:picMkLst>
        </pc:picChg>
        <pc:picChg chg="mod">
          <ac:chgData name="17BCE10122" userId="S::sagar.singh2017@vitbhopal.ac.in::3ee0bed3-28d8-4e7a-852c-df163988e874" providerId="AD" clId="Web-{E5A45CAB-AA76-4A04-109D-1538183B6728}" dt="2020-09-05T07:50:30.464" v="18"/>
          <ac:picMkLst>
            <pc:docMk/>
            <pc:sldMk cId="2733231570" sldId="262"/>
            <ac:picMk id="5" creationId="{7F944B1B-87EE-42C8-B2CE-C77F1ACBC353}"/>
          </ac:picMkLst>
        </pc:picChg>
        <pc:cxnChg chg="add">
          <ac:chgData name="17BCE10122" userId="S::sagar.singh2017@vitbhopal.ac.in::3ee0bed3-28d8-4e7a-852c-df163988e874" providerId="AD" clId="Web-{E5A45CAB-AA76-4A04-109D-1538183B6728}" dt="2020-09-05T07:50:30.464" v="18"/>
          <ac:cxnSpMkLst>
            <pc:docMk/>
            <pc:sldMk cId="2733231570" sldId="262"/>
            <ac:cxnSpMk id="15" creationId="{38A34772-9011-42B5-AA63-FD6DEC92EE72}"/>
          </ac:cxnSpMkLst>
        </pc:cxnChg>
      </pc:sldChg>
      <pc:sldChg chg="addSp modSp mod setBg setClrOvrMap">
        <pc:chgData name="17BCE10122" userId="S::sagar.singh2017@vitbhopal.ac.in::3ee0bed3-28d8-4e7a-852c-df163988e874" providerId="AD" clId="Web-{E5A45CAB-AA76-4A04-109D-1538183B6728}" dt="2020-09-05T07:55:16.081" v="48" actId="14100"/>
        <pc:sldMkLst>
          <pc:docMk/>
          <pc:sldMk cId="3694251672" sldId="263"/>
        </pc:sldMkLst>
        <pc:spChg chg="mod">
          <ac:chgData name="17BCE10122" userId="S::sagar.singh2017@vitbhopal.ac.in::3ee0bed3-28d8-4e7a-852c-df163988e874" providerId="AD" clId="Web-{E5A45CAB-AA76-4A04-109D-1538183B6728}" dt="2020-09-05T07:54:12.876" v="42"/>
          <ac:spMkLst>
            <pc:docMk/>
            <pc:sldMk cId="3694251672" sldId="263"/>
            <ac:spMk id="4" creationId="{513664F2-C768-4753-B11A-96A00E55E679}"/>
          </ac:spMkLst>
        </pc:spChg>
        <pc:spChg chg="mod ord">
          <ac:chgData name="17BCE10122" userId="S::sagar.singh2017@vitbhopal.ac.in::3ee0bed3-28d8-4e7a-852c-df163988e874" providerId="AD" clId="Web-{E5A45CAB-AA76-4A04-109D-1538183B6728}" dt="2020-09-05T07:54:12.876" v="42"/>
          <ac:spMkLst>
            <pc:docMk/>
            <pc:sldMk cId="3694251672" sldId="263"/>
            <ac:spMk id="6" creationId="{ACDF8B1F-32FC-48DD-9918-7F923D047FDE}"/>
          </ac:spMkLst>
        </pc:spChg>
        <pc:spChg chg="add">
          <ac:chgData name="17BCE10122" userId="S::sagar.singh2017@vitbhopal.ac.in::3ee0bed3-28d8-4e7a-852c-df163988e874" providerId="AD" clId="Web-{E5A45CAB-AA76-4A04-109D-1538183B6728}" dt="2020-09-05T07:54:12.876" v="42"/>
          <ac:spMkLst>
            <pc:docMk/>
            <pc:sldMk cId="3694251672" sldId="263"/>
            <ac:spMk id="11" creationId="{B0E58038-8ACE-4AD9-B404-25C603550D83}"/>
          </ac:spMkLst>
        </pc:spChg>
        <pc:spChg chg="add">
          <ac:chgData name="17BCE10122" userId="S::sagar.singh2017@vitbhopal.ac.in::3ee0bed3-28d8-4e7a-852c-df163988e874" providerId="AD" clId="Web-{E5A45CAB-AA76-4A04-109D-1538183B6728}" dt="2020-09-05T07:54:12.876" v="42"/>
          <ac:spMkLst>
            <pc:docMk/>
            <pc:sldMk cId="3694251672" sldId="263"/>
            <ac:spMk id="13" creationId="{AFDFBAB0-D774-43CD-B472-CB9CA585B05E}"/>
          </ac:spMkLst>
        </pc:spChg>
        <pc:spChg chg="add">
          <ac:chgData name="17BCE10122" userId="S::sagar.singh2017@vitbhopal.ac.in::3ee0bed3-28d8-4e7a-852c-df163988e874" providerId="AD" clId="Web-{E5A45CAB-AA76-4A04-109D-1538183B6728}" dt="2020-09-05T07:54:12.876" v="42"/>
          <ac:spMkLst>
            <pc:docMk/>
            <pc:sldMk cId="3694251672" sldId="263"/>
            <ac:spMk id="17" creationId="{82BCDE19-2810-4337-9C49-8589C421767D}"/>
          </ac:spMkLst>
        </pc:spChg>
        <pc:picChg chg="mod modCrop">
          <ac:chgData name="17BCE10122" userId="S::sagar.singh2017@vitbhopal.ac.in::3ee0bed3-28d8-4e7a-852c-df163988e874" providerId="AD" clId="Web-{E5A45CAB-AA76-4A04-109D-1538183B6728}" dt="2020-09-05T07:55:16.081" v="48" actId="14100"/>
          <ac:picMkLst>
            <pc:docMk/>
            <pc:sldMk cId="3694251672" sldId="263"/>
            <ac:picMk id="3" creationId="{F394D77F-215E-4701-BDB7-8B9E67FCB75E}"/>
          </ac:picMkLst>
        </pc:picChg>
        <pc:picChg chg="mod">
          <ac:chgData name="17BCE10122" userId="S::sagar.singh2017@vitbhopal.ac.in::3ee0bed3-28d8-4e7a-852c-df163988e874" providerId="AD" clId="Web-{E5A45CAB-AA76-4A04-109D-1538183B6728}" dt="2020-09-05T07:54:12.876" v="42"/>
          <ac:picMkLst>
            <pc:docMk/>
            <pc:sldMk cId="3694251672" sldId="263"/>
            <ac:picMk id="5" creationId="{7F944B1B-87EE-42C8-B2CE-C77F1ACBC353}"/>
          </ac:picMkLst>
        </pc:picChg>
        <pc:cxnChg chg="add">
          <ac:chgData name="17BCE10122" userId="S::sagar.singh2017@vitbhopal.ac.in::3ee0bed3-28d8-4e7a-852c-df163988e874" providerId="AD" clId="Web-{E5A45CAB-AA76-4A04-109D-1538183B6728}" dt="2020-09-05T07:54:12.876" v="42"/>
          <ac:cxnSpMkLst>
            <pc:docMk/>
            <pc:sldMk cId="3694251672" sldId="263"/>
            <ac:cxnSpMk id="15" creationId="{38A34772-9011-42B5-AA63-FD6DEC92EE72}"/>
          </ac:cxnSpMkLst>
        </pc:cxnChg>
      </pc:sldChg>
      <pc:sldChg chg="addSp modSp mod setBg setClrOvrMap">
        <pc:chgData name="17BCE10122" userId="S::sagar.singh2017@vitbhopal.ac.in::3ee0bed3-28d8-4e7a-852c-df163988e874" providerId="AD" clId="Web-{E5A45CAB-AA76-4A04-109D-1538183B6728}" dt="2020-09-05T07:59:44.651" v="72" actId="14100"/>
        <pc:sldMkLst>
          <pc:docMk/>
          <pc:sldMk cId="1037591987" sldId="264"/>
        </pc:sldMkLst>
        <pc:spChg chg="mod">
          <ac:chgData name="17BCE10122" userId="S::sagar.singh2017@vitbhopal.ac.in::3ee0bed3-28d8-4e7a-852c-df163988e874" providerId="AD" clId="Web-{E5A45CAB-AA76-4A04-109D-1538183B6728}" dt="2020-09-05T07:59:44.651" v="72" actId="14100"/>
          <ac:spMkLst>
            <pc:docMk/>
            <pc:sldMk cId="1037591987" sldId="264"/>
            <ac:spMk id="4" creationId="{513664F2-C768-4753-B11A-96A00E55E679}"/>
          </ac:spMkLst>
        </pc:spChg>
        <pc:spChg chg="mod ord">
          <ac:chgData name="17BCE10122" userId="S::sagar.singh2017@vitbhopal.ac.in::3ee0bed3-28d8-4e7a-852c-df163988e874" providerId="AD" clId="Web-{E5A45CAB-AA76-4A04-109D-1538183B6728}" dt="2020-09-05T07:58:56.415" v="66"/>
          <ac:spMkLst>
            <pc:docMk/>
            <pc:sldMk cId="1037591987" sldId="264"/>
            <ac:spMk id="6" creationId="{ACDF8B1F-32FC-48DD-9918-7F923D047FDE}"/>
          </ac:spMkLst>
        </pc:spChg>
        <pc:spChg chg="add">
          <ac:chgData name="17BCE10122" userId="S::sagar.singh2017@vitbhopal.ac.in::3ee0bed3-28d8-4e7a-852c-df163988e874" providerId="AD" clId="Web-{E5A45CAB-AA76-4A04-109D-1538183B6728}" dt="2020-09-05T07:58:56.415" v="66"/>
          <ac:spMkLst>
            <pc:docMk/>
            <pc:sldMk cId="1037591987" sldId="264"/>
            <ac:spMk id="11" creationId="{24E4FB28-D425-4B2B-83EC-7F2C0FBDF1FF}"/>
          </ac:spMkLst>
        </pc:spChg>
        <pc:spChg chg="add">
          <ac:chgData name="17BCE10122" userId="S::sagar.singh2017@vitbhopal.ac.in::3ee0bed3-28d8-4e7a-852c-df163988e874" providerId="AD" clId="Web-{E5A45CAB-AA76-4A04-109D-1538183B6728}" dt="2020-09-05T07:58:56.415" v="66"/>
          <ac:spMkLst>
            <pc:docMk/>
            <pc:sldMk cId="1037591987" sldId="264"/>
            <ac:spMk id="13" creationId="{96EEF187-8434-4B76-BE40-006EEBB263CF}"/>
          </ac:spMkLst>
        </pc:spChg>
        <pc:picChg chg="mod modCrop">
          <ac:chgData name="17BCE10122" userId="S::sagar.singh2017@vitbhopal.ac.in::3ee0bed3-28d8-4e7a-852c-df163988e874" providerId="AD" clId="Web-{E5A45CAB-AA76-4A04-109D-1538183B6728}" dt="2020-09-05T07:59:18.291" v="68"/>
          <ac:picMkLst>
            <pc:docMk/>
            <pc:sldMk cId="1037591987" sldId="264"/>
            <ac:picMk id="3" creationId="{836D0DC2-6BB3-4480-9617-41B2602237AB}"/>
          </ac:picMkLst>
        </pc:picChg>
        <pc:picChg chg="mod">
          <ac:chgData name="17BCE10122" userId="S::sagar.singh2017@vitbhopal.ac.in::3ee0bed3-28d8-4e7a-852c-df163988e874" providerId="AD" clId="Web-{E5A45CAB-AA76-4A04-109D-1538183B6728}" dt="2020-09-05T07:59:29.635" v="70" actId="14100"/>
          <ac:picMkLst>
            <pc:docMk/>
            <pc:sldMk cId="1037591987" sldId="264"/>
            <ac:picMk id="5" creationId="{7F944B1B-87EE-42C8-B2CE-C77F1ACBC353}"/>
          </ac:picMkLst>
        </pc:picChg>
      </pc:sldChg>
      <pc:sldChg chg="addSp modSp mod setBg setClrOvrMap">
        <pc:chgData name="17BCE10122" userId="S::sagar.singh2017@vitbhopal.ac.in::3ee0bed3-28d8-4e7a-852c-df163988e874" providerId="AD" clId="Web-{E5A45CAB-AA76-4A04-109D-1538183B6728}" dt="2020-09-05T08:01:16.997" v="84" actId="14100"/>
        <pc:sldMkLst>
          <pc:docMk/>
          <pc:sldMk cId="4219005337" sldId="265"/>
        </pc:sldMkLst>
        <pc:spChg chg="mod">
          <ac:chgData name="17BCE10122" userId="S::sagar.singh2017@vitbhopal.ac.in::3ee0bed3-28d8-4e7a-852c-df163988e874" providerId="AD" clId="Web-{E5A45CAB-AA76-4A04-109D-1538183B6728}" dt="2020-09-05T08:00:40.637" v="80" actId="14100"/>
          <ac:spMkLst>
            <pc:docMk/>
            <pc:sldMk cId="4219005337" sldId="265"/>
            <ac:spMk id="4" creationId="{513664F2-C768-4753-B11A-96A00E55E679}"/>
          </ac:spMkLst>
        </pc:spChg>
        <pc:spChg chg="mod ord">
          <ac:chgData name="17BCE10122" userId="S::sagar.singh2017@vitbhopal.ac.in::3ee0bed3-28d8-4e7a-852c-df163988e874" providerId="AD" clId="Web-{E5A45CAB-AA76-4A04-109D-1538183B6728}" dt="2020-09-05T08:00:53.340" v="81" actId="14100"/>
          <ac:spMkLst>
            <pc:docMk/>
            <pc:sldMk cId="4219005337" sldId="265"/>
            <ac:spMk id="6" creationId="{ACDF8B1F-32FC-48DD-9918-7F923D047FDE}"/>
          </ac:spMkLst>
        </pc:spChg>
        <pc:spChg chg="add">
          <ac:chgData name="17BCE10122" userId="S::sagar.singh2017@vitbhopal.ac.in::3ee0bed3-28d8-4e7a-852c-df163988e874" providerId="AD" clId="Web-{E5A45CAB-AA76-4A04-109D-1538183B6728}" dt="2020-09-05T08:00:05.277" v="73"/>
          <ac:spMkLst>
            <pc:docMk/>
            <pc:sldMk cId="4219005337" sldId="265"/>
            <ac:spMk id="11" creationId="{24E4FB28-D425-4B2B-83EC-7F2C0FBDF1FF}"/>
          </ac:spMkLst>
        </pc:spChg>
        <pc:spChg chg="add">
          <ac:chgData name="17BCE10122" userId="S::sagar.singh2017@vitbhopal.ac.in::3ee0bed3-28d8-4e7a-852c-df163988e874" providerId="AD" clId="Web-{E5A45CAB-AA76-4A04-109D-1538183B6728}" dt="2020-09-05T08:00:05.277" v="73"/>
          <ac:spMkLst>
            <pc:docMk/>
            <pc:sldMk cId="4219005337" sldId="265"/>
            <ac:spMk id="13" creationId="{96EEF187-8434-4B76-BE40-006EEBB263CF}"/>
          </ac:spMkLst>
        </pc:spChg>
        <pc:picChg chg="mod">
          <ac:chgData name="17BCE10122" userId="S::sagar.singh2017@vitbhopal.ac.in::3ee0bed3-28d8-4e7a-852c-df163988e874" providerId="AD" clId="Web-{E5A45CAB-AA76-4A04-109D-1538183B6728}" dt="2020-09-05T08:01:16.997" v="84" actId="14100"/>
          <ac:picMkLst>
            <pc:docMk/>
            <pc:sldMk cId="4219005337" sldId="265"/>
            <ac:picMk id="2" creationId="{F4287841-9408-4483-AE18-D1B3FE2E0DF5}"/>
          </ac:picMkLst>
        </pc:picChg>
        <pc:picChg chg="mod">
          <ac:chgData name="17BCE10122" userId="S::sagar.singh2017@vitbhopal.ac.in::3ee0bed3-28d8-4e7a-852c-df163988e874" providerId="AD" clId="Web-{E5A45CAB-AA76-4A04-109D-1538183B6728}" dt="2020-09-05T08:00:05.277" v="73"/>
          <ac:picMkLst>
            <pc:docMk/>
            <pc:sldMk cId="4219005337" sldId="265"/>
            <ac:picMk id="5" creationId="{7F944B1B-87EE-42C8-B2CE-C77F1ACBC353}"/>
          </ac:picMkLst>
        </pc:picChg>
      </pc:sldChg>
      <pc:sldChg chg="addSp modSp mod setBg setClrOvrMap">
        <pc:chgData name="17BCE10122" userId="S::sagar.singh2017@vitbhopal.ac.in::3ee0bed3-28d8-4e7a-852c-df163988e874" providerId="AD" clId="Web-{E5A45CAB-AA76-4A04-109D-1538183B6728}" dt="2020-09-05T08:02:04.827" v="92" actId="20577"/>
        <pc:sldMkLst>
          <pc:docMk/>
          <pc:sldMk cId="2457638051" sldId="266"/>
        </pc:sldMkLst>
        <pc:spChg chg="mod">
          <ac:chgData name="17BCE10122" userId="S::sagar.singh2017@vitbhopal.ac.in::3ee0bed3-28d8-4e7a-852c-df163988e874" providerId="AD" clId="Web-{E5A45CAB-AA76-4A04-109D-1538183B6728}" dt="2020-09-05T08:01:30.420" v="85"/>
          <ac:spMkLst>
            <pc:docMk/>
            <pc:sldMk cId="2457638051" sldId="266"/>
            <ac:spMk id="4" creationId="{513664F2-C768-4753-B11A-96A00E55E679}"/>
          </ac:spMkLst>
        </pc:spChg>
        <pc:spChg chg="mod">
          <ac:chgData name="17BCE10122" userId="S::sagar.singh2017@vitbhopal.ac.in::3ee0bed3-28d8-4e7a-852c-df163988e874" providerId="AD" clId="Web-{E5A45CAB-AA76-4A04-109D-1538183B6728}" dt="2020-09-05T08:02:04.827" v="92" actId="20577"/>
          <ac:spMkLst>
            <pc:docMk/>
            <pc:sldMk cId="2457638051" sldId="266"/>
            <ac:spMk id="6" creationId="{ACDF8B1F-32FC-48DD-9918-7F923D047FDE}"/>
          </ac:spMkLst>
        </pc:spChg>
        <pc:spChg chg="add">
          <ac:chgData name="17BCE10122" userId="S::sagar.singh2017@vitbhopal.ac.in::3ee0bed3-28d8-4e7a-852c-df163988e874" providerId="AD" clId="Web-{E5A45CAB-AA76-4A04-109D-1538183B6728}" dt="2020-09-05T08:01:30.420" v="85"/>
          <ac:spMkLst>
            <pc:docMk/>
            <pc:sldMk cId="2457638051" sldId="266"/>
            <ac:spMk id="11" creationId="{B0E58038-8ACE-4AD9-B404-25C603550D83}"/>
          </ac:spMkLst>
        </pc:spChg>
        <pc:spChg chg="add">
          <ac:chgData name="17BCE10122" userId="S::sagar.singh2017@vitbhopal.ac.in::3ee0bed3-28d8-4e7a-852c-df163988e874" providerId="AD" clId="Web-{E5A45CAB-AA76-4A04-109D-1538183B6728}" dt="2020-09-05T08:01:30.420" v="85"/>
          <ac:spMkLst>
            <pc:docMk/>
            <pc:sldMk cId="2457638051" sldId="266"/>
            <ac:spMk id="15" creationId="{82BCDE19-2810-4337-9C49-8589C421767D}"/>
          </ac:spMkLst>
        </pc:spChg>
        <pc:picChg chg="mod">
          <ac:chgData name="17BCE10122" userId="S::sagar.singh2017@vitbhopal.ac.in::3ee0bed3-28d8-4e7a-852c-df163988e874" providerId="AD" clId="Web-{E5A45CAB-AA76-4A04-109D-1538183B6728}" dt="2020-09-05T08:01:30.420" v="85"/>
          <ac:picMkLst>
            <pc:docMk/>
            <pc:sldMk cId="2457638051" sldId="266"/>
            <ac:picMk id="5" creationId="{7F944B1B-87EE-42C8-B2CE-C77F1ACBC353}"/>
          </ac:picMkLst>
        </pc:picChg>
        <pc:cxnChg chg="add">
          <ac:chgData name="17BCE10122" userId="S::sagar.singh2017@vitbhopal.ac.in::3ee0bed3-28d8-4e7a-852c-df163988e874" providerId="AD" clId="Web-{E5A45CAB-AA76-4A04-109D-1538183B6728}" dt="2020-09-05T08:01:30.420" v="85"/>
          <ac:cxnSpMkLst>
            <pc:docMk/>
            <pc:sldMk cId="2457638051" sldId="266"/>
            <ac:cxnSpMk id="13" creationId="{38A34772-9011-42B5-AA63-FD6DEC92EE72}"/>
          </ac:cxnSpMkLst>
        </pc:cxnChg>
      </pc:sldChg>
    </pc:docChg>
  </pc:docChgLst>
  <pc:docChgLst>
    <pc:chgData name="17BCE10006" userId="S::swastik.srivastava2017@vitbhopal.ac.in::21016bbc-dd44-4226-aa74-ec8d59fedd99" providerId="AD" clId="Web-{B02F45AD-F262-4C14-37C6-C5CC76BA419B}"/>
    <pc:docChg chg="modSld">
      <pc:chgData name="17BCE10006" userId="S::swastik.srivastava2017@vitbhopal.ac.in::21016bbc-dd44-4226-aa74-ec8d59fedd99" providerId="AD" clId="Web-{B02F45AD-F262-4C14-37C6-C5CC76BA419B}" dt="2020-09-05T08:53:10.866" v="324" actId="1076"/>
      <pc:docMkLst>
        <pc:docMk/>
      </pc:docMkLst>
      <pc:sldChg chg="modSp">
        <pc:chgData name="17BCE10006" userId="S::swastik.srivastava2017@vitbhopal.ac.in::21016bbc-dd44-4226-aa74-ec8d59fedd99" providerId="AD" clId="Web-{B02F45AD-F262-4C14-37C6-C5CC76BA419B}" dt="2020-09-05T08:47:41.044" v="7" actId="1076"/>
        <pc:sldMkLst>
          <pc:docMk/>
          <pc:sldMk cId="556445987" sldId="256"/>
        </pc:sldMkLst>
        <pc:spChg chg="mod">
          <ac:chgData name="17BCE10006" userId="S::swastik.srivastava2017@vitbhopal.ac.in::21016bbc-dd44-4226-aa74-ec8d59fedd99" providerId="AD" clId="Web-{B02F45AD-F262-4C14-37C6-C5CC76BA419B}" dt="2020-09-05T08:47:41.044" v="7" actId="1076"/>
          <ac:spMkLst>
            <pc:docMk/>
            <pc:sldMk cId="556445987" sldId="256"/>
            <ac:spMk id="2" creationId="{A4818F23-7FD0-4EA5-87E0-E0449285320D}"/>
          </ac:spMkLst>
        </pc:spChg>
      </pc:sldChg>
      <pc:sldChg chg="modSp">
        <pc:chgData name="17BCE10006" userId="S::swastik.srivastava2017@vitbhopal.ac.in::21016bbc-dd44-4226-aa74-ec8d59fedd99" providerId="AD" clId="Web-{B02F45AD-F262-4C14-37C6-C5CC76BA419B}" dt="2020-09-05T08:50:24.189" v="319" actId="20577"/>
        <pc:sldMkLst>
          <pc:docMk/>
          <pc:sldMk cId="208593651" sldId="259"/>
        </pc:sldMkLst>
        <pc:spChg chg="mod">
          <ac:chgData name="17BCE10006" userId="S::swastik.srivastava2017@vitbhopal.ac.in::21016bbc-dd44-4226-aa74-ec8d59fedd99" providerId="AD" clId="Web-{B02F45AD-F262-4C14-37C6-C5CC76BA419B}" dt="2020-09-05T08:50:24.189" v="319" actId="20577"/>
          <ac:spMkLst>
            <pc:docMk/>
            <pc:sldMk cId="208593651" sldId="259"/>
            <ac:spMk id="4" creationId="{513664F2-C768-4753-B11A-96A00E55E679}"/>
          </ac:spMkLst>
        </pc:spChg>
      </pc:sldChg>
      <pc:sldChg chg="modSp">
        <pc:chgData name="17BCE10006" userId="S::swastik.srivastava2017@vitbhopal.ac.in::21016bbc-dd44-4226-aa74-ec8d59fedd99" providerId="AD" clId="Web-{B02F45AD-F262-4C14-37C6-C5CC76BA419B}" dt="2020-09-05T08:53:10.866" v="324" actId="1076"/>
        <pc:sldMkLst>
          <pc:docMk/>
          <pc:sldMk cId="3887309839" sldId="261"/>
        </pc:sldMkLst>
        <pc:spChg chg="mod">
          <ac:chgData name="17BCE10006" userId="S::swastik.srivastava2017@vitbhopal.ac.in::21016bbc-dd44-4226-aa74-ec8d59fedd99" providerId="AD" clId="Web-{B02F45AD-F262-4C14-37C6-C5CC76BA419B}" dt="2020-09-05T08:53:01.537" v="323" actId="1076"/>
          <ac:spMkLst>
            <pc:docMk/>
            <pc:sldMk cId="3887309839" sldId="261"/>
            <ac:spMk id="4" creationId="{513664F2-C768-4753-B11A-96A00E55E679}"/>
          </ac:spMkLst>
        </pc:spChg>
        <pc:picChg chg="mod">
          <ac:chgData name="17BCE10006" userId="S::swastik.srivastava2017@vitbhopal.ac.in::21016bbc-dd44-4226-aa74-ec8d59fedd99" providerId="AD" clId="Web-{B02F45AD-F262-4C14-37C6-C5CC76BA419B}" dt="2020-09-05T08:53:10.866" v="324" actId="1076"/>
          <ac:picMkLst>
            <pc:docMk/>
            <pc:sldMk cId="3887309839" sldId="261"/>
            <ac:picMk id="3" creationId="{9AF1E047-AB16-4206-AE9E-27E5B5C7FE7F}"/>
          </ac:picMkLst>
        </pc:picChg>
      </pc:sldChg>
      <pc:sldChg chg="addSp modSp">
        <pc:chgData name="17BCE10006" userId="S::swastik.srivastava2017@vitbhopal.ac.in::21016bbc-dd44-4226-aa74-ec8d59fedd99" providerId="AD" clId="Web-{B02F45AD-F262-4C14-37C6-C5CC76BA419B}" dt="2020-09-05T08:48:54.234" v="85" actId="14100"/>
        <pc:sldMkLst>
          <pc:docMk/>
          <pc:sldMk cId="513419899" sldId="270"/>
        </pc:sldMkLst>
        <pc:spChg chg="add mod">
          <ac:chgData name="17BCE10006" userId="S::swastik.srivastava2017@vitbhopal.ac.in::21016bbc-dd44-4226-aa74-ec8d59fedd99" providerId="AD" clId="Web-{B02F45AD-F262-4C14-37C6-C5CC76BA419B}" dt="2020-09-05T08:48:54.234" v="85" actId="14100"/>
          <ac:spMkLst>
            <pc:docMk/>
            <pc:sldMk cId="513419899" sldId="270"/>
            <ac:spMk id="2" creationId="{759F2E33-7472-406A-88D9-8431A977EAE9}"/>
          </ac:spMkLst>
        </pc:spChg>
      </pc:sldChg>
      <pc:sldChg chg="modSp">
        <pc:chgData name="17BCE10006" userId="S::swastik.srivastava2017@vitbhopal.ac.in::21016bbc-dd44-4226-aa74-ec8d59fedd99" providerId="AD" clId="Web-{B02F45AD-F262-4C14-37C6-C5CC76BA419B}" dt="2020-09-05T08:50:16.470" v="312" actId="20577"/>
        <pc:sldMkLst>
          <pc:docMk/>
          <pc:sldMk cId="607359096" sldId="271"/>
        </pc:sldMkLst>
        <pc:spChg chg="mod">
          <ac:chgData name="17BCE10006" userId="S::swastik.srivastava2017@vitbhopal.ac.in::21016bbc-dd44-4226-aa74-ec8d59fedd99" providerId="AD" clId="Web-{B02F45AD-F262-4C14-37C6-C5CC76BA419B}" dt="2020-09-05T08:50:16.470" v="312" actId="20577"/>
          <ac:spMkLst>
            <pc:docMk/>
            <pc:sldMk cId="607359096" sldId="271"/>
            <ac:spMk id="3" creationId="{0C1FFB4E-AF99-48A5-B0F6-100125976639}"/>
          </ac:spMkLst>
        </pc:spChg>
      </pc:sldChg>
    </pc:docChg>
  </pc:docChgLst>
  <pc:docChgLst>
    <pc:chgData name="17BCE10006" userId="S::swastik.srivastava2017@vitbhopal.ac.in::21016bbc-dd44-4226-aa74-ec8d59fedd99" providerId="AD" clId="Web-{451FEE7C-7364-4F44-02F0-334F928480B4}"/>
    <pc:docChg chg="addSld delSld modSld">
      <pc:chgData name="17BCE10006" userId="S::swastik.srivastava2017@vitbhopal.ac.in::21016bbc-dd44-4226-aa74-ec8d59fedd99" providerId="AD" clId="Web-{451FEE7C-7364-4F44-02F0-334F928480B4}" dt="2020-09-05T08:45:54.870" v="45"/>
      <pc:docMkLst>
        <pc:docMk/>
      </pc:docMkLst>
      <pc:sldChg chg="modSp">
        <pc:chgData name="17BCE10006" userId="S::swastik.srivastava2017@vitbhopal.ac.in::21016bbc-dd44-4226-aa74-ec8d59fedd99" providerId="AD" clId="Web-{451FEE7C-7364-4F44-02F0-334F928480B4}" dt="2020-09-05T08:40:14.295" v="14" actId="20577"/>
        <pc:sldMkLst>
          <pc:docMk/>
          <pc:sldMk cId="3389423458" sldId="269"/>
        </pc:sldMkLst>
        <pc:spChg chg="mod">
          <ac:chgData name="17BCE10006" userId="S::swastik.srivastava2017@vitbhopal.ac.in::21016bbc-dd44-4226-aa74-ec8d59fedd99" providerId="AD" clId="Web-{451FEE7C-7364-4F44-02F0-334F928480B4}" dt="2020-09-05T08:40:14.295" v="14" actId="20577"/>
          <ac:spMkLst>
            <pc:docMk/>
            <pc:sldMk cId="3389423458" sldId="269"/>
            <ac:spMk id="3" creationId="{EEE4F8D0-9CE7-4D65-B142-66D5C5CACBB3}"/>
          </ac:spMkLst>
        </pc:spChg>
      </pc:sldChg>
      <pc:sldChg chg="addSp delSp modSp new mod setBg">
        <pc:chgData name="17BCE10006" userId="S::swastik.srivastava2017@vitbhopal.ac.in::21016bbc-dd44-4226-aa74-ec8d59fedd99" providerId="AD" clId="Web-{451FEE7C-7364-4F44-02F0-334F928480B4}" dt="2020-09-05T08:45:54.870" v="45"/>
        <pc:sldMkLst>
          <pc:docMk/>
          <pc:sldMk cId="513419899" sldId="270"/>
        </pc:sldMkLst>
        <pc:spChg chg="add">
          <ac:chgData name="17BCE10006" userId="S::swastik.srivastava2017@vitbhopal.ac.in::21016bbc-dd44-4226-aa74-ec8d59fedd99" providerId="AD" clId="Web-{451FEE7C-7364-4F44-02F0-334F928480B4}" dt="2020-09-05T08:45:54.870" v="45"/>
          <ac:spMkLst>
            <pc:docMk/>
            <pc:sldMk cId="513419899" sldId="270"/>
            <ac:spMk id="5" creationId="{0E9882B6-2E23-42C6-B992-F6154421DAE5}"/>
          </ac:spMkLst>
        </pc:spChg>
        <pc:spChg chg="add del">
          <ac:chgData name="17BCE10006" userId="S::swastik.srivastava2017@vitbhopal.ac.in::21016bbc-dd44-4226-aa74-ec8d59fedd99" providerId="AD" clId="Web-{451FEE7C-7364-4F44-02F0-334F928480B4}" dt="2020-09-05T08:45:54.870" v="44"/>
          <ac:spMkLst>
            <pc:docMk/>
            <pc:sldMk cId="513419899" sldId="270"/>
            <ac:spMk id="8" creationId="{F89E7E8E-7F77-4626-8111-4BB6074704EC}"/>
          </ac:spMkLst>
        </pc:spChg>
        <pc:spChg chg="add">
          <ac:chgData name="17BCE10006" userId="S::swastik.srivastava2017@vitbhopal.ac.in::21016bbc-dd44-4226-aa74-ec8d59fedd99" providerId="AD" clId="Web-{451FEE7C-7364-4F44-02F0-334F928480B4}" dt="2020-09-05T08:45:54.870" v="45"/>
          <ac:spMkLst>
            <pc:docMk/>
            <pc:sldMk cId="513419899" sldId="270"/>
            <ac:spMk id="10" creationId="{F89E7E8E-7F77-4626-8111-4BB6074704EC}"/>
          </ac:spMkLst>
        </pc:spChg>
        <pc:picChg chg="add del mod">
          <ac:chgData name="17BCE10006" userId="S::swastik.srivastava2017@vitbhopal.ac.in::21016bbc-dd44-4226-aa74-ec8d59fedd99" providerId="AD" clId="Web-{451FEE7C-7364-4F44-02F0-334F928480B4}" dt="2020-09-05T08:42:44.689" v="41"/>
          <ac:picMkLst>
            <pc:docMk/>
            <pc:sldMk cId="513419899" sldId="270"/>
            <ac:picMk id="2" creationId="{CE2ECD5A-AEA2-4872-8CE5-691BCB15824A}"/>
          </ac:picMkLst>
        </pc:picChg>
        <pc:picChg chg="add mod">
          <ac:chgData name="17BCE10006" userId="S::swastik.srivastava2017@vitbhopal.ac.in::21016bbc-dd44-4226-aa74-ec8d59fedd99" providerId="AD" clId="Web-{451FEE7C-7364-4F44-02F0-334F928480B4}" dt="2020-09-05T08:45:54.870" v="45"/>
          <ac:picMkLst>
            <pc:docMk/>
            <pc:sldMk cId="513419899" sldId="270"/>
            <ac:picMk id="3" creationId="{C941E964-0F4B-433B-BEAA-A2F5F5274956}"/>
          </ac:picMkLst>
        </pc:picChg>
      </pc:sldChg>
      <pc:sldChg chg="new del">
        <pc:chgData name="17BCE10006" userId="S::swastik.srivastava2017@vitbhopal.ac.in::21016bbc-dd44-4226-aa74-ec8d59fedd99" providerId="AD" clId="Web-{451FEE7C-7364-4F44-02F0-334F928480B4}" dt="2020-09-05T08:40:53.781" v="17"/>
        <pc:sldMkLst>
          <pc:docMk/>
          <pc:sldMk cId="777571333" sldId="270"/>
        </pc:sldMkLst>
      </pc:sldChg>
      <pc:sldChg chg="modSp new">
        <pc:chgData name="17BCE10006" userId="S::swastik.srivastava2017@vitbhopal.ac.in::21016bbc-dd44-4226-aa74-ec8d59fedd99" providerId="AD" clId="Web-{451FEE7C-7364-4F44-02F0-334F928480B4}" dt="2020-09-05T08:41:31.281" v="36" actId="20577"/>
        <pc:sldMkLst>
          <pc:docMk/>
          <pc:sldMk cId="607359096" sldId="271"/>
        </pc:sldMkLst>
        <pc:spChg chg="mod">
          <ac:chgData name="17BCE10006" userId="S::swastik.srivastava2017@vitbhopal.ac.in::21016bbc-dd44-4226-aa74-ec8d59fedd99" providerId="AD" clId="Web-{451FEE7C-7364-4F44-02F0-334F928480B4}" dt="2020-09-05T08:41:31.281" v="36" actId="20577"/>
          <ac:spMkLst>
            <pc:docMk/>
            <pc:sldMk cId="607359096" sldId="271"/>
            <ac:spMk id="2" creationId="{05C4E13A-FE0A-4B1B-8A25-DFF4F5FF0DEC}"/>
          </ac:spMkLst>
        </pc:spChg>
      </pc:sldChg>
    </pc:docChg>
  </pc:docChgLst>
  <pc:docChgLst>
    <pc:chgData name="17BCE10122" userId="S::sagar.singh2017@vitbhopal.ac.in::3ee0bed3-28d8-4e7a-852c-df163988e874" providerId="AD" clId="Web-{FC66055D-D5B9-41E2-95E6-10B534662BF3}"/>
    <pc:docChg chg="modSld">
      <pc:chgData name="17BCE10122" userId="S::sagar.singh2017@vitbhopal.ac.in::3ee0bed3-28d8-4e7a-852c-df163988e874" providerId="AD" clId="Web-{FC66055D-D5B9-41E2-95E6-10B534662BF3}" dt="2020-09-05T05:59:19.757" v="238" actId="1076"/>
      <pc:docMkLst>
        <pc:docMk/>
      </pc:docMkLst>
      <pc:sldChg chg="addSp delSp modSp mod setBg setClrOvrMap">
        <pc:chgData name="17BCE10122" userId="S::sagar.singh2017@vitbhopal.ac.in::3ee0bed3-28d8-4e7a-852c-df163988e874" providerId="AD" clId="Web-{FC66055D-D5B9-41E2-95E6-10B534662BF3}" dt="2020-09-05T05:59:19.757" v="238" actId="1076"/>
        <pc:sldMkLst>
          <pc:docMk/>
          <pc:sldMk cId="556445987" sldId="256"/>
        </pc:sldMkLst>
        <pc:spChg chg="mod">
          <ac:chgData name="17BCE10122" userId="S::sagar.singh2017@vitbhopal.ac.in::3ee0bed3-28d8-4e7a-852c-df163988e874" providerId="AD" clId="Web-{FC66055D-D5B9-41E2-95E6-10B534662BF3}" dt="2020-09-05T05:59:14.616" v="237" actId="1076"/>
          <ac:spMkLst>
            <pc:docMk/>
            <pc:sldMk cId="556445987" sldId="256"/>
            <ac:spMk id="2" creationId="{A4818F23-7FD0-4EA5-87E0-E0449285320D}"/>
          </ac:spMkLst>
        </pc:spChg>
        <pc:spChg chg="mod">
          <ac:chgData name="17BCE10122" userId="S::sagar.singh2017@vitbhopal.ac.in::3ee0bed3-28d8-4e7a-852c-df163988e874" providerId="AD" clId="Web-{FC66055D-D5B9-41E2-95E6-10B534662BF3}" dt="2020-09-05T05:59:19.757" v="238" actId="1076"/>
          <ac:spMkLst>
            <pc:docMk/>
            <pc:sldMk cId="556445987" sldId="256"/>
            <ac:spMk id="3" creationId="{A9A44C5B-E6ED-4D3F-9F4D-F125295D1999}"/>
          </ac:spMkLst>
        </pc:spChg>
        <pc:spChg chg="add del">
          <ac:chgData name="17BCE10122" userId="S::sagar.singh2017@vitbhopal.ac.in::3ee0bed3-28d8-4e7a-852c-df163988e874" providerId="AD" clId="Web-{FC66055D-D5B9-41E2-95E6-10B534662BF3}" dt="2020-09-05T05:55:03.204" v="3"/>
          <ac:spMkLst>
            <pc:docMk/>
            <pc:sldMk cId="556445987" sldId="256"/>
            <ac:spMk id="7" creationId="{2FDF0794-1B86-42B2-B8C7-F60123E638ED}"/>
          </ac:spMkLst>
        </pc:spChg>
        <pc:spChg chg="add del">
          <ac:chgData name="17BCE10122" userId="S::sagar.singh2017@vitbhopal.ac.in::3ee0bed3-28d8-4e7a-852c-df163988e874" providerId="AD" clId="Web-{FC66055D-D5B9-41E2-95E6-10B534662BF3}" dt="2020-09-05T05:55:03.204" v="3"/>
          <ac:spMkLst>
            <pc:docMk/>
            <pc:sldMk cId="556445987" sldId="256"/>
            <ac:spMk id="8" creationId="{EEFC1EB0-DB92-4E98-B3A9-0CD6FA5A8B62}"/>
          </ac:spMkLst>
        </pc:spChg>
        <pc:spChg chg="add del">
          <ac:chgData name="17BCE10122" userId="S::sagar.singh2017@vitbhopal.ac.in::3ee0bed3-28d8-4e7a-852c-df163988e874" providerId="AD" clId="Web-{FC66055D-D5B9-41E2-95E6-10B534662BF3}" dt="2020-09-05T05:54:52.204" v="1"/>
          <ac:spMkLst>
            <pc:docMk/>
            <pc:sldMk cId="556445987" sldId="256"/>
            <ac:spMk id="10" creationId="{0AF4F2BA-3C03-4E2C-8ABC-0949B61B3C5E}"/>
          </ac:spMkLst>
        </pc:spChg>
        <pc:spChg chg="add">
          <ac:chgData name="17BCE10122" userId="S::sagar.singh2017@vitbhopal.ac.in::3ee0bed3-28d8-4e7a-852c-df163988e874" providerId="AD" clId="Web-{FC66055D-D5B9-41E2-95E6-10B534662BF3}" dt="2020-09-05T05:55:03.314" v="4"/>
          <ac:spMkLst>
            <pc:docMk/>
            <pc:sldMk cId="556445987" sldId="256"/>
            <ac:spMk id="11" creationId="{0AF4F2BA-3C03-4E2C-8ABC-0949B61B3C5E}"/>
          </ac:spMkLst>
        </pc:spChg>
        <pc:spChg chg="add del">
          <ac:chgData name="17BCE10122" userId="S::sagar.singh2017@vitbhopal.ac.in::3ee0bed3-28d8-4e7a-852c-df163988e874" providerId="AD" clId="Web-{FC66055D-D5B9-41E2-95E6-10B534662BF3}" dt="2020-09-05T05:54:52.204" v="1"/>
          <ac:spMkLst>
            <pc:docMk/>
            <pc:sldMk cId="556445987" sldId="256"/>
            <ac:spMk id="14" creationId="{B40A8CA7-7D5A-43B0-A1A0-B558ECA9EED1}"/>
          </ac:spMkLst>
        </pc:spChg>
        <pc:spChg chg="add">
          <ac:chgData name="17BCE10122" userId="S::sagar.singh2017@vitbhopal.ac.in::3ee0bed3-28d8-4e7a-852c-df163988e874" providerId="AD" clId="Web-{FC66055D-D5B9-41E2-95E6-10B534662BF3}" dt="2020-09-05T05:55:03.314" v="4"/>
          <ac:spMkLst>
            <pc:docMk/>
            <pc:sldMk cId="556445987" sldId="256"/>
            <ac:spMk id="15" creationId="{B40A8CA7-7D5A-43B0-A1A0-B558ECA9EED1}"/>
          </ac:spMkLst>
        </pc:spChg>
        <pc:picChg chg="mod">
          <ac:chgData name="17BCE10122" userId="S::sagar.singh2017@vitbhopal.ac.in::3ee0bed3-28d8-4e7a-852c-df163988e874" providerId="AD" clId="Web-{FC66055D-D5B9-41E2-95E6-10B534662BF3}" dt="2020-09-05T05:55:03.314" v="4"/>
          <ac:picMkLst>
            <pc:docMk/>
            <pc:sldMk cId="556445987" sldId="256"/>
            <ac:picMk id="5" creationId="{7F944B1B-87EE-42C8-B2CE-C77F1ACBC353}"/>
          </ac:picMkLst>
        </pc:picChg>
        <pc:cxnChg chg="add del">
          <ac:chgData name="17BCE10122" userId="S::sagar.singh2017@vitbhopal.ac.in::3ee0bed3-28d8-4e7a-852c-df163988e874" providerId="AD" clId="Web-{FC66055D-D5B9-41E2-95E6-10B534662BF3}" dt="2020-09-05T05:55:03.204" v="3"/>
          <ac:cxnSpMkLst>
            <pc:docMk/>
            <pc:sldMk cId="556445987" sldId="256"/>
            <ac:cxnSpMk id="9" creationId="{96D07482-83A3-4451-943C-B46961082957}"/>
          </ac:cxnSpMkLst>
        </pc:cxnChg>
        <pc:cxnChg chg="add del">
          <ac:chgData name="17BCE10122" userId="S::sagar.singh2017@vitbhopal.ac.in::3ee0bed3-28d8-4e7a-852c-df163988e874" providerId="AD" clId="Web-{FC66055D-D5B9-41E2-95E6-10B534662BF3}" dt="2020-09-05T05:54:52.204" v="1"/>
          <ac:cxnSpMkLst>
            <pc:docMk/>
            <pc:sldMk cId="556445987" sldId="256"/>
            <ac:cxnSpMk id="12" creationId="{A07787ED-5EDC-4C54-AD87-55B60D0FE397}"/>
          </ac:cxnSpMkLst>
        </pc:cxnChg>
        <pc:cxnChg chg="add">
          <ac:chgData name="17BCE10122" userId="S::sagar.singh2017@vitbhopal.ac.in::3ee0bed3-28d8-4e7a-852c-df163988e874" providerId="AD" clId="Web-{FC66055D-D5B9-41E2-95E6-10B534662BF3}" dt="2020-09-05T05:55:03.314" v="4"/>
          <ac:cxnSpMkLst>
            <pc:docMk/>
            <pc:sldMk cId="556445987" sldId="256"/>
            <ac:cxnSpMk id="13" creationId="{A07787ED-5EDC-4C54-AD87-55B60D0FE397}"/>
          </ac:cxnSpMkLst>
        </pc:cxnChg>
      </pc:sldChg>
    </pc:docChg>
  </pc:docChgLst>
  <pc:docChgLst>
    <pc:chgData name="17BCE10122" userId="S::sagar.singh2017@vitbhopal.ac.in::3ee0bed3-28d8-4e7a-852c-df163988e874" providerId="AD" clId="Web-{0D00C55B-16E2-4ADE-7B93-433BD4B79769}"/>
    <pc:docChg chg="addSld delSld modSld">
      <pc:chgData name="17BCE10122" userId="S::sagar.singh2017@vitbhopal.ac.in::3ee0bed3-28d8-4e7a-852c-df163988e874" providerId="AD" clId="Web-{0D00C55B-16E2-4ADE-7B93-433BD4B79769}" dt="2020-09-05T05:32:11.414" v="2"/>
      <pc:docMkLst>
        <pc:docMk/>
      </pc:docMkLst>
      <pc:sldChg chg="modSp del">
        <pc:chgData name="17BCE10122" userId="S::sagar.singh2017@vitbhopal.ac.in::3ee0bed3-28d8-4e7a-852c-df163988e874" providerId="AD" clId="Web-{0D00C55B-16E2-4ADE-7B93-433BD4B79769}" dt="2020-09-05T05:32:00.539" v="1"/>
        <pc:sldMkLst>
          <pc:docMk/>
          <pc:sldMk cId="109857222" sldId="256"/>
        </pc:sldMkLst>
        <pc:picChg chg="mod">
          <ac:chgData name="17BCE10122" userId="S::sagar.singh2017@vitbhopal.ac.in::3ee0bed3-28d8-4e7a-852c-df163988e874" providerId="AD" clId="Web-{0D00C55B-16E2-4ADE-7B93-433BD4B79769}" dt="2020-09-05T05:31:36.304" v="0" actId="14100"/>
          <ac:picMkLst>
            <pc:docMk/>
            <pc:sldMk cId="109857222" sldId="256"/>
            <ac:picMk id="4" creationId="{A1B3CAA6-228D-4341-98A8-9D4BACDD7A24}"/>
          </ac:picMkLst>
        </pc:picChg>
      </pc:sldChg>
      <pc:sldChg chg="new">
        <pc:chgData name="17BCE10122" userId="S::sagar.singh2017@vitbhopal.ac.in::3ee0bed3-28d8-4e7a-852c-df163988e874" providerId="AD" clId="Web-{0D00C55B-16E2-4ADE-7B93-433BD4B79769}" dt="2020-09-05T05:32:11.414" v="2"/>
        <pc:sldMkLst>
          <pc:docMk/>
          <pc:sldMk cId="556445987" sldId="256"/>
        </pc:sldMkLst>
      </pc:sldChg>
    </pc:docChg>
  </pc:docChgLst>
  <pc:docChgLst>
    <pc:chgData name="17BCE10006" userId="S::swastik.srivastava2017@vitbhopal.ac.in::21016bbc-dd44-4226-aa74-ec8d59fedd99" providerId="AD" clId="Web-{BE203FF9-E8B0-418D-85C2-E96BE0820113}"/>
    <pc:docChg chg="addSld delSld modSld addMainMaster delMainMaster">
      <pc:chgData name="17BCE10006" userId="S::swastik.srivastava2017@vitbhopal.ac.in::21016bbc-dd44-4226-aa74-ec8d59fedd99" providerId="AD" clId="Web-{BE203FF9-E8B0-418D-85C2-E96BE0820113}" dt="2020-09-05T08:20:56.604" v="591" actId="20577"/>
      <pc:docMkLst>
        <pc:docMk/>
      </pc:docMkLst>
      <pc:sldChg chg="delSp modSp mod modClrScheme delDesignElem chgLayout">
        <pc:chgData name="17BCE10006" userId="S::swastik.srivastava2017@vitbhopal.ac.in::21016bbc-dd44-4226-aa74-ec8d59fedd99" providerId="AD" clId="Web-{BE203FF9-E8B0-418D-85C2-E96BE0820113}" dt="2020-09-05T08:16:37.911" v="325"/>
        <pc:sldMkLst>
          <pc:docMk/>
          <pc:sldMk cId="556445987" sldId="256"/>
        </pc:sldMkLst>
        <pc:spChg chg="mod ord">
          <ac:chgData name="17BCE10006" userId="S::swastik.srivastava2017@vitbhopal.ac.in::21016bbc-dd44-4226-aa74-ec8d59fedd99" providerId="AD" clId="Web-{BE203FF9-E8B0-418D-85C2-E96BE0820113}" dt="2020-09-05T08:16:37.911" v="325"/>
          <ac:spMkLst>
            <pc:docMk/>
            <pc:sldMk cId="556445987" sldId="256"/>
            <ac:spMk id="2" creationId="{A4818F23-7FD0-4EA5-87E0-E0449285320D}"/>
          </ac:spMkLst>
        </pc:spChg>
        <pc:spChg chg="mod ord">
          <ac:chgData name="17BCE10006" userId="S::swastik.srivastava2017@vitbhopal.ac.in::21016bbc-dd44-4226-aa74-ec8d59fedd99" providerId="AD" clId="Web-{BE203FF9-E8B0-418D-85C2-E96BE0820113}" dt="2020-09-05T08:16:37.911" v="325"/>
          <ac:spMkLst>
            <pc:docMk/>
            <pc:sldMk cId="556445987" sldId="256"/>
            <ac:spMk id="3" creationId="{A9A44C5B-E6ED-4D3F-9F4D-F125295D1999}"/>
          </ac:spMkLst>
        </pc:spChg>
        <pc:spChg chg="del">
          <ac:chgData name="17BCE10006" userId="S::swastik.srivastava2017@vitbhopal.ac.in::21016bbc-dd44-4226-aa74-ec8d59fedd99" providerId="AD" clId="Web-{BE203FF9-E8B0-418D-85C2-E96BE0820113}" dt="2020-09-05T08:14:29.674" v="319"/>
          <ac:spMkLst>
            <pc:docMk/>
            <pc:sldMk cId="556445987" sldId="256"/>
            <ac:spMk id="11" creationId="{0AF4F2BA-3C03-4E2C-8ABC-0949B61B3C5E}"/>
          </ac:spMkLst>
        </pc:spChg>
        <pc:spChg chg="del">
          <ac:chgData name="17BCE10006" userId="S::swastik.srivastava2017@vitbhopal.ac.in::21016bbc-dd44-4226-aa74-ec8d59fedd99" providerId="AD" clId="Web-{BE203FF9-E8B0-418D-85C2-E96BE0820113}" dt="2020-09-05T08:14:29.674" v="319"/>
          <ac:spMkLst>
            <pc:docMk/>
            <pc:sldMk cId="556445987" sldId="256"/>
            <ac:spMk id="15" creationId="{B40A8CA7-7D5A-43B0-A1A0-B558ECA9EED1}"/>
          </ac:spMkLst>
        </pc:spChg>
        <pc:cxnChg chg="del">
          <ac:chgData name="17BCE10006" userId="S::swastik.srivastava2017@vitbhopal.ac.in::21016bbc-dd44-4226-aa74-ec8d59fedd99" providerId="AD" clId="Web-{BE203FF9-E8B0-418D-85C2-E96BE0820113}" dt="2020-09-05T08:14:29.674" v="319"/>
          <ac:cxnSpMkLst>
            <pc:docMk/>
            <pc:sldMk cId="556445987" sldId="256"/>
            <ac:cxnSpMk id="13" creationId="{A07787ED-5EDC-4C54-AD87-55B60D0FE397}"/>
          </ac:cxnSpMkLst>
        </pc:cxnChg>
      </pc:sldChg>
      <pc:sldChg chg="delSp modSp mod modClrScheme delDesignElem chgLayout">
        <pc:chgData name="17BCE10006" userId="S::swastik.srivastava2017@vitbhopal.ac.in::21016bbc-dd44-4226-aa74-ec8d59fedd99" providerId="AD" clId="Web-{BE203FF9-E8B0-418D-85C2-E96BE0820113}" dt="2020-09-05T08:16:37.911" v="325"/>
        <pc:sldMkLst>
          <pc:docMk/>
          <pc:sldMk cId="2570877068" sldId="257"/>
        </pc:sldMkLst>
        <pc:spChg chg="mod ord">
          <ac:chgData name="17BCE10006" userId="S::swastik.srivastava2017@vitbhopal.ac.in::21016bbc-dd44-4226-aa74-ec8d59fedd99" providerId="AD" clId="Web-{BE203FF9-E8B0-418D-85C2-E96BE0820113}" dt="2020-09-05T08:16:37.911" v="325"/>
          <ac:spMkLst>
            <pc:docMk/>
            <pc:sldMk cId="2570877068" sldId="257"/>
            <ac:spMk id="4" creationId="{513664F2-C768-4753-B11A-96A00E55E679}"/>
          </ac:spMkLst>
        </pc:spChg>
        <pc:spChg chg="mod ord">
          <ac:chgData name="17BCE10006" userId="S::swastik.srivastava2017@vitbhopal.ac.in::21016bbc-dd44-4226-aa74-ec8d59fedd99" providerId="AD" clId="Web-{BE203FF9-E8B0-418D-85C2-E96BE0820113}" dt="2020-09-05T08:16:37.911" v="325"/>
          <ac:spMkLst>
            <pc:docMk/>
            <pc:sldMk cId="2570877068" sldId="257"/>
            <ac:spMk id="6" creationId="{ACDF8B1F-32FC-48DD-9918-7F923D047FDE}"/>
          </ac:spMkLst>
        </pc:spChg>
        <pc:spChg chg="del">
          <ac:chgData name="17BCE10006" userId="S::swastik.srivastava2017@vitbhopal.ac.in::21016bbc-dd44-4226-aa74-ec8d59fedd99" providerId="AD" clId="Web-{BE203FF9-E8B0-418D-85C2-E96BE0820113}" dt="2020-09-05T08:14:29.674" v="319"/>
          <ac:spMkLst>
            <pc:docMk/>
            <pc:sldMk cId="2570877068" sldId="257"/>
            <ac:spMk id="11" creationId="{B0E58038-8ACE-4AD9-B404-25C603550D83}"/>
          </ac:spMkLst>
        </pc:spChg>
        <pc:spChg chg="del">
          <ac:chgData name="17BCE10006" userId="S::swastik.srivastava2017@vitbhopal.ac.in::21016bbc-dd44-4226-aa74-ec8d59fedd99" providerId="AD" clId="Web-{BE203FF9-E8B0-418D-85C2-E96BE0820113}" dt="2020-09-05T08:14:29.674" v="319"/>
          <ac:spMkLst>
            <pc:docMk/>
            <pc:sldMk cId="2570877068" sldId="257"/>
            <ac:spMk id="15" creationId="{82BCDE19-2810-4337-9C49-8589C421767D}"/>
          </ac:spMkLst>
        </pc:spChg>
        <pc:cxnChg chg="del">
          <ac:chgData name="17BCE10006" userId="S::swastik.srivastava2017@vitbhopal.ac.in::21016bbc-dd44-4226-aa74-ec8d59fedd99" providerId="AD" clId="Web-{BE203FF9-E8B0-418D-85C2-E96BE0820113}" dt="2020-09-05T08:14:29.674" v="319"/>
          <ac:cxnSpMkLst>
            <pc:docMk/>
            <pc:sldMk cId="2570877068" sldId="257"/>
            <ac:cxnSpMk id="13" creationId="{38A34772-9011-42B5-AA63-FD6DEC92EE72}"/>
          </ac:cxnSpMkLst>
        </pc:cxnChg>
      </pc:sldChg>
      <pc:sldChg chg="delSp modSp mod modClrScheme delDesignElem chgLayout">
        <pc:chgData name="17BCE10006" userId="S::swastik.srivastava2017@vitbhopal.ac.in::21016bbc-dd44-4226-aa74-ec8d59fedd99" providerId="AD" clId="Web-{BE203FF9-E8B0-418D-85C2-E96BE0820113}" dt="2020-09-05T08:16:37.911" v="325"/>
        <pc:sldMkLst>
          <pc:docMk/>
          <pc:sldMk cId="2182304295" sldId="258"/>
        </pc:sldMkLst>
        <pc:spChg chg="mod ord">
          <ac:chgData name="17BCE10006" userId="S::swastik.srivastava2017@vitbhopal.ac.in::21016bbc-dd44-4226-aa74-ec8d59fedd99" providerId="AD" clId="Web-{BE203FF9-E8B0-418D-85C2-E96BE0820113}" dt="2020-09-05T08:16:37.911" v="325"/>
          <ac:spMkLst>
            <pc:docMk/>
            <pc:sldMk cId="2182304295" sldId="258"/>
            <ac:spMk id="4" creationId="{513664F2-C768-4753-B11A-96A00E55E679}"/>
          </ac:spMkLst>
        </pc:spChg>
        <pc:spChg chg="del">
          <ac:chgData name="17BCE10006" userId="S::swastik.srivastava2017@vitbhopal.ac.in::21016bbc-dd44-4226-aa74-ec8d59fedd99" providerId="AD" clId="Web-{BE203FF9-E8B0-418D-85C2-E96BE0820113}" dt="2020-09-05T08:14:29.674" v="319"/>
          <ac:spMkLst>
            <pc:docMk/>
            <pc:sldMk cId="2182304295" sldId="258"/>
            <ac:spMk id="10" creationId="{B0E58038-8ACE-4AD9-B404-25C603550D83}"/>
          </ac:spMkLst>
        </pc:spChg>
        <pc:spChg chg="del">
          <ac:chgData name="17BCE10006" userId="S::swastik.srivastava2017@vitbhopal.ac.in::21016bbc-dd44-4226-aa74-ec8d59fedd99" providerId="AD" clId="Web-{BE203FF9-E8B0-418D-85C2-E96BE0820113}" dt="2020-09-05T08:14:29.674" v="319"/>
          <ac:spMkLst>
            <pc:docMk/>
            <pc:sldMk cId="2182304295" sldId="258"/>
            <ac:spMk id="14" creationId="{82BCDE19-2810-4337-9C49-8589C421767D}"/>
          </ac:spMkLst>
        </pc:spChg>
        <pc:picChg chg="mod ord">
          <ac:chgData name="17BCE10006" userId="S::swastik.srivastava2017@vitbhopal.ac.in::21016bbc-dd44-4226-aa74-ec8d59fedd99" providerId="AD" clId="Web-{BE203FF9-E8B0-418D-85C2-E96BE0820113}" dt="2020-09-05T08:16:37.911" v="325"/>
          <ac:picMkLst>
            <pc:docMk/>
            <pc:sldMk cId="2182304295" sldId="258"/>
            <ac:picMk id="6" creationId="{A0511CF2-5842-42E9-A02D-DD6FFFCB3448}"/>
          </ac:picMkLst>
        </pc:picChg>
        <pc:cxnChg chg="del">
          <ac:chgData name="17BCE10006" userId="S::swastik.srivastava2017@vitbhopal.ac.in::21016bbc-dd44-4226-aa74-ec8d59fedd99" providerId="AD" clId="Web-{BE203FF9-E8B0-418D-85C2-E96BE0820113}" dt="2020-09-05T08:14:29.674" v="319"/>
          <ac:cxnSpMkLst>
            <pc:docMk/>
            <pc:sldMk cId="2182304295" sldId="258"/>
            <ac:cxnSpMk id="7" creationId="{38A34772-9011-42B5-AA63-FD6DEC92EE72}"/>
          </ac:cxnSpMkLst>
        </pc:cxnChg>
      </pc:sldChg>
      <pc:sldChg chg="delSp modSp mod modClrScheme delDesignElem chgLayout">
        <pc:chgData name="17BCE10006" userId="S::swastik.srivastava2017@vitbhopal.ac.in::21016bbc-dd44-4226-aa74-ec8d59fedd99" providerId="AD" clId="Web-{BE203FF9-E8B0-418D-85C2-E96BE0820113}" dt="2020-09-05T08:16:37.911" v="325"/>
        <pc:sldMkLst>
          <pc:docMk/>
          <pc:sldMk cId="208593651" sldId="259"/>
        </pc:sldMkLst>
        <pc:spChg chg="mod ord">
          <ac:chgData name="17BCE10006" userId="S::swastik.srivastava2017@vitbhopal.ac.in::21016bbc-dd44-4226-aa74-ec8d59fedd99" providerId="AD" clId="Web-{BE203FF9-E8B0-418D-85C2-E96BE0820113}" dt="2020-09-05T08:16:37.911" v="325"/>
          <ac:spMkLst>
            <pc:docMk/>
            <pc:sldMk cId="208593651" sldId="259"/>
            <ac:spMk id="4" creationId="{513664F2-C768-4753-B11A-96A00E55E679}"/>
          </ac:spMkLst>
        </pc:spChg>
        <pc:spChg chg="mod ord">
          <ac:chgData name="17BCE10006" userId="S::swastik.srivastava2017@vitbhopal.ac.in::21016bbc-dd44-4226-aa74-ec8d59fedd99" providerId="AD" clId="Web-{BE203FF9-E8B0-418D-85C2-E96BE0820113}" dt="2020-09-05T08:16:37.911" v="325"/>
          <ac:spMkLst>
            <pc:docMk/>
            <pc:sldMk cId="208593651" sldId="259"/>
            <ac:spMk id="6" creationId="{ACDF8B1F-32FC-48DD-9918-7F923D047FDE}"/>
          </ac:spMkLst>
        </pc:spChg>
        <pc:spChg chg="del">
          <ac:chgData name="17BCE10006" userId="S::swastik.srivastava2017@vitbhopal.ac.in::21016bbc-dd44-4226-aa74-ec8d59fedd99" providerId="AD" clId="Web-{BE203FF9-E8B0-418D-85C2-E96BE0820113}" dt="2020-09-05T08:14:29.674" v="319"/>
          <ac:spMkLst>
            <pc:docMk/>
            <pc:sldMk cId="208593651" sldId="259"/>
            <ac:spMk id="11" creationId="{B0E58038-8ACE-4AD9-B404-25C603550D83}"/>
          </ac:spMkLst>
        </pc:spChg>
        <pc:spChg chg="del">
          <ac:chgData name="17BCE10006" userId="S::swastik.srivastava2017@vitbhopal.ac.in::21016bbc-dd44-4226-aa74-ec8d59fedd99" providerId="AD" clId="Web-{BE203FF9-E8B0-418D-85C2-E96BE0820113}" dt="2020-09-05T08:14:29.674" v="319"/>
          <ac:spMkLst>
            <pc:docMk/>
            <pc:sldMk cId="208593651" sldId="259"/>
            <ac:spMk id="15" creationId="{82BCDE19-2810-4337-9C49-8589C421767D}"/>
          </ac:spMkLst>
        </pc:spChg>
        <pc:cxnChg chg="del">
          <ac:chgData name="17BCE10006" userId="S::swastik.srivastava2017@vitbhopal.ac.in::21016bbc-dd44-4226-aa74-ec8d59fedd99" providerId="AD" clId="Web-{BE203FF9-E8B0-418D-85C2-E96BE0820113}" dt="2020-09-05T08:14:29.674" v="319"/>
          <ac:cxnSpMkLst>
            <pc:docMk/>
            <pc:sldMk cId="208593651" sldId="259"/>
            <ac:cxnSpMk id="13" creationId="{38A34772-9011-42B5-AA63-FD6DEC92EE72}"/>
          </ac:cxnSpMkLst>
        </pc:cxnChg>
      </pc:sldChg>
      <pc:sldChg chg="modSp mod modClrScheme chgLayout">
        <pc:chgData name="17BCE10006" userId="S::swastik.srivastava2017@vitbhopal.ac.in::21016bbc-dd44-4226-aa74-ec8d59fedd99" providerId="AD" clId="Web-{BE203FF9-E8B0-418D-85C2-E96BE0820113}" dt="2020-09-05T08:16:37.911" v="325"/>
        <pc:sldMkLst>
          <pc:docMk/>
          <pc:sldMk cId="3881293132" sldId="260"/>
        </pc:sldMkLst>
        <pc:spChg chg="mod ord">
          <ac:chgData name="17BCE10006" userId="S::swastik.srivastava2017@vitbhopal.ac.in::21016bbc-dd44-4226-aa74-ec8d59fedd99" providerId="AD" clId="Web-{BE203FF9-E8B0-418D-85C2-E96BE0820113}" dt="2020-09-05T08:16:37.911" v="325"/>
          <ac:spMkLst>
            <pc:docMk/>
            <pc:sldMk cId="3881293132" sldId="260"/>
            <ac:spMk id="4" creationId="{513664F2-C768-4753-B11A-96A00E55E679}"/>
          </ac:spMkLst>
        </pc:spChg>
        <pc:spChg chg="mod ord">
          <ac:chgData name="17BCE10006" userId="S::swastik.srivastava2017@vitbhopal.ac.in::21016bbc-dd44-4226-aa74-ec8d59fedd99" providerId="AD" clId="Web-{BE203FF9-E8B0-418D-85C2-E96BE0820113}" dt="2020-09-05T08:16:37.911" v="325"/>
          <ac:spMkLst>
            <pc:docMk/>
            <pc:sldMk cId="3881293132" sldId="260"/>
            <ac:spMk id="6" creationId="{ACDF8B1F-32FC-48DD-9918-7F923D047FDE}"/>
          </ac:spMkLst>
        </pc:spChg>
      </pc:sldChg>
      <pc:sldChg chg="delSp modSp mod modClrScheme delDesignElem chgLayout">
        <pc:chgData name="17BCE10006" userId="S::swastik.srivastava2017@vitbhopal.ac.in::21016bbc-dd44-4226-aa74-ec8d59fedd99" providerId="AD" clId="Web-{BE203FF9-E8B0-418D-85C2-E96BE0820113}" dt="2020-09-05T08:16:37.911" v="325"/>
        <pc:sldMkLst>
          <pc:docMk/>
          <pc:sldMk cId="3887309839" sldId="261"/>
        </pc:sldMkLst>
        <pc:spChg chg="mod ord">
          <ac:chgData name="17BCE10006" userId="S::swastik.srivastava2017@vitbhopal.ac.in::21016bbc-dd44-4226-aa74-ec8d59fedd99" providerId="AD" clId="Web-{BE203FF9-E8B0-418D-85C2-E96BE0820113}" dt="2020-09-05T08:16:37.911" v="325"/>
          <ac:spMkLst>
            <pc:docMk/>
            <pc:sldMk cId="3887309839" sldId="261"/>
            <ac:spMk id="4" creationId="{513664F2-C768-4753-B11A-96A00E55E679}"/>
          </ac:spMkLst>
        </pc:spChg>
        <pc:spChg chg="mod ord">
          <ac:chgData name="17BCE10006" userId="S::swastik.srivastava2017@vitbhopal.ac.in::21016bbc-dd44-4226-aa74-ec8d59fedd99" providerId="AD" clId="Web-{BE203FF9-E8B0-418D-85C2-E96BE0820113}" dt="2020-09-05T08:16:37.911" v="325"/>
          <ac:spMkLst>
            <pc:docMk/>
            <pc:sldMk cId="3887309839" sldId="261"/>
            <ac:spMk id="6" creationId="{ACDF8B1F-32FC-48DD-9918-7F923D047FDE}"/>
          </ac:spMkLst>
        </pc:spChg>
        <pc:spChg chg="del">
          <ac:chgData name="17BCE10006" userId="S::swastik.srivastava2017@vitbhopal.ac.in::21016bbc-dd44-4226-aa74-ec8d59fedd99" providerId="AD" clId="Web-{BE203FF9-E8B0-418D-85C2-E96BE0820113}" dt="2020-09-05T08:14:29.674" v="319"/>
          <ac:spMkLst>
            <pc:docMk/>
            <pc:sldMk cId="3887309839" sldId="261"/>
            <ac:spMk id="14" creationId="{B0E58038-8ACE-4AD9-B404-25C603550D83}"/>
          </ac:spMkLst>
        </pc:spChg>
        <pc:spChg chg="del">
          <ac:chgData name="17BCE10006" userId="S::swastik.srivastava2017@vitbhopal.ac.in::21016bbc-dd44-4226-aa74-ec8d59fedd99" providerId="AD" clId="Web-{BE203FF9-E8B0-418D-85C2-E96BE0820113}" dt="2020-09-05T08:14:29.674" v="319"/>
          <ac:spMkLst>
            <pc:docMk/>
            <pc:sldMk cId="3887309839" sldId="261"/>
            <ac:spMk id="16" creationId="{AFDFBAB0-D774-43CD-B472-CB9CA585B05E}"/>
          </ac:spMkLst>
        </pc:spChg>
        <pc:spChg chg="del">
          <ac:chgData name="17BCE10006" userId="S::swastik.srivastava2017@vitbhopal.ac.in::21016bbc-dd44-4226-aa74-ec8d59fedd99" providerId="AD" clId="Web-{BE203FF9-E8B0-418D-85C2-E96BE0820113}" dt="2020-09-05T08:14:29.674" v="319"/>
          <ac:spMkLst>
            <pc:docMk/>
            <pc:sldMk cId="3887309839" sldId="261"/>
            <ac:spMk id="19" creationId="{82BCDE19-2810-4337-9C49-8589C421767D}"/>
          </ac:spMkLst>
        </pc:spChg>
        <pc:cxnChg chg="del">
          <ac:chgData name="17BCE10006" userId="S::swastik.srivastava2017@vitbhopal.ac.in::21016bbc-dd44-4226-aa74-ec8d59fedd99" providerId="AD" clId="Web-{BE203FF9-E8B0-418D-85C2-E96BE0820113}" dt="2020-09-05T08:14:29.674" v="319"/>
          <ac:cxnSpMkLst>
            <pc:docMk/>
            <pc:sldMk cId="3887309839" sldId="261"/>
            <ac:cxnSpMk id="18" creationId="{38A34772-9011-42B5-AA63-FD6DEC92EE72}"/>
          </ac:cxnSpMkLst>
        </pc:cxnChg>
      </pc:sldChg>
      <pc:sldChg chg="delSp modSp mod modClrScheme delDesignElem chgLayout">
        <pc:chgData name="17BCE10006" userId="S::swastik.srivastava2017@vitbhopal.ac.in::21016bbc-dd44-4226-aa74-ec8d59fedd99" providerId="AD" clId="Web-{BE203FF9-E8B0-418D-85C2-E96BE0820113}" dt="2020-09-05T08:16:37.911" v="325"/>
        <pc:sldMkLst>
          <pc:docMk/>
          <pc:sldMk cId="2733231570" sldId="262"/>
        </pc:sldMkLst>
        <pc:spChg chg="mod ord">
          <ac:chgData name="17BCE10006" userId="S::swastik.srivastava2017@vitbhopal.ac.in::21016bbc-dd44-4226-aa74-ec8d59fedd99" providerId="AD" clId="Web-{BE203FF9-E8B0-418D-85C2-E96BE0820113}" dt="2020-09-05T08:16:37.911" v="325"/>
          <ac:spMkLst>
            <pc:docMk/>
            <pc:sldMk cId="2733231570" sldId="262"/>
            <ac:spMk id="4" creationId="{513664F2-C768-4753-B11A-96A00E55E679}"/>
          </ac:spMkLst>
        </pc:spChg>
        <pc:spChg chg="mod ord">
          <ac:chgData name="17BCE10006" userId="S::swastik.srivastava2017@vitbhopal.ac.in::21016bbc-dd44-4226-aa74-ec8d59fedd99" providerId="AD" clId="Web-{BE203FF9-E8B0-418D-85C2-E96BE0820113}" dt="2020-09-05T08:16:37.911" v="325"/>
          <ac:spMkLst>
            <pc:docMk/>
            <pc:sldMk cId="2733231570" sldId="262"/>
            <ac:spMk id="6" creationId="{ACDF8B1F-32FC-48DD-9918-7F923D047FDE}"/>
          </ac:spMkLst>
        </pc:spChg>
        <pc:spChg chg="del">
          <ac:chgData name="17BCE10006" userId="S::swastik.srivastava2017@vitbhopal.ac.in::21016bbc-dd44-4226-aa74-ec8d59fedd99" providerId="AD" clId="Web-{BE203FF9-E8B0-418D-85C2-E96BE0820113}" dt="2020-09-05T08:14:29.674" v="319"/>
          <ac:spMkLst>
            <pc:docMk/>
            <pc:sldMk cId="2733231570" sldId="262"/>
            <ac:spMk id="11" creationId="{B0E58038-8ACE-4AD9-B404-25C603550D83}"/>
          </ac:spMkLst>
        </pc:spChg>
        <pc:spChg chg="del">
          <ac:chgData name="17BCE10006" userId="S::swastik.srivastava2017@vitbhopal.ac.in::21016bbc-dd44-4226-aa74-ec8d59fedd99" providerId="AD" clId="Web-{BE203FF9-E8B0-418D-85C2-E96BE0820113}" dt="2020-09-05T08:14:29.674" v="319"/>
          <ac:spMkLst>
            <pc:docMk/>
            <pc:sldMk cId="2733231570" sldId="262"/>
            <ac:spMk id="13" creationId="{AFDFBAB0-D774-43CD-B472-CB9CA585B05E}"/>
          </ac:spMkLst>
        </pc:spChg>
        <pc:spChg chg="del">
          <ac:chgData name="17BCE10006" userId="S::swastik.srivastava2017@vitbhopal.ac.in::21016bbc-dd44-4226-aa74-ec8d59fedd99" providerId="AD" clId="Web-{BE203FF9-E8B0-418D-85C2-E96BE0820113}" dt="2020-09-05T08:14:29.674" v="319"/>
          <ac:spMkLst>
            <pc:docMk/>
            <pc:sldMk cId="2733231570" sldId="262"/>
            <ac:spMk id="17" creationId="{82BCDE19-2810-4337-9C49-8589C421767D}"/>
          </ac:spMkLst>
        </pc:spChg>
        <pc:cxnChg chg="del">
          <ac:chgData name="17BCE10006" userId="S::swastik.srivastava2017@vitbhopal.ac.in::21016bbc-dd44-4226-aa74-ec8d59fedd99" providerId="AD" clId="Web-{BE203FF9-E8B0-418D-85C2-E96BE0820113}" dt="2020-09-05T08:14:29.674" v="319"/>
          <ac:cxnSpMkLst>
            <pc:docMk/>
            <pc:sldMk cId="2733231570" sldId="262"/>
            <ac:cxnSpMk id="15" creationId="{38A34772-9011-42B5-AA63-FD6DEC92EE72}"/>
          </ac:cxnSpMkLst>
        </pc:cxnChg>
      </pc:sldChg>
      <pc:sldChg chg="delSp modSp mod modClrScheme delDesignElem chgLayout">
        <pc:chgData name="17BCE10006" userId="S::swastik.srivastava2017@vitbhopal.ac.in::21016bbc-dd44-4226-aa74-ec8d59fedd99" providerId="AD" clId="Web-{BE203FF9-E8B0-418D-85C2-E96BE0820113}" dt="2020-09-05T08:16:37.911" v="325"/>
        <pc:sldMkLst>
          <pc:docMk/>
          <pc:sldMk cId="3694251672" sldId="263"/>
        </pc:sldMkLst>
        <pc:spChg chg="mod ord">
          <ac:chgData name="17BCE10006" userId="S::swastik.srivastava2017@vitbhopal.ac.in::21016bbc-dd44-4226-aa74-ec8d59fedd99" providerId="AD" clId="Web-{BE203FF9-E8B0-418D-85C2-E96BE0820113}" dt="2020-09-05T08:16:37.911" v="325"/>
          <ac:spMkLst>
            <pc:docMk/>
            <pc:sldMk cId="3694251672" sldId="263"/>
            <ac:spMk id="4" creationId="{513664F2-C768-4753-B11A-96A00E55E679}"/>
          </ac:spMkLst>
        </pc:spChg>
        <pc:spChg chg="mod ord">
          <ac:chgData name="17BCE10006" userId="S::swastik.srivastava2017@vitbhopal.ac.in::21016bbc-dd44-4226-aa74-ec8d59fedd99" providerId="AD" clId="Web-{BE203FF9-E8B0-418D-85C2-E96BE0820113}" dt="2020-09-05T08:16:37.911" v="325"/>
          <ac:spMkLst>
            <pc:docMk/>
            <pc:sldMk cId="3694251672" sldId="263"/>
            <ac:spMk id="6" creationId="{ACDF8B1F-32FC-48DD-9918-7F923D047FDE}"/>
          </ac:spMkLst>
        </pc:spChg>
        <pc:spChg chg="del">
          <ac:chgData name="17BCE10006" userId="S::swastik.srivastava2017@vitbhopal.ac.in::21016bbc-dd44-4226-aa74-ec8d59fedd99" providerId="AD" clId="Web-{BE203FF9-E8B0-418D-85C2-E96BE0820113}" dt="2020-09-05T08:14:29.674" v="319"/>
          <ac:spMkLst>
            <pc:docMk/>
            <pc:sldMk cId="3694251672" sldId="263"/>
            <ac:spMk id="11" creationId="{B0E58038-8ACE-4AD9-B404-25C603550D83}"/>
          </ac:spMkLst>
        </pc:spChg>
        <pc:spChg chg="del">
          <ac:chgData name="17BCE10006" userId="S::swastik.srivastava2017@vitbhopal.ac.in::21016bbc-dd44-4226-aa74-ec8d59fedd99" providerId="AD" clId="Web-{BE203FF9-E8B0-418D-85C2-E96BE0820113}" dt="2020-09-05T08:14:29.674" v="319"/>
          <ac:spMkLst>
            <pc:docMk/>
            <pc:sldMk cId="3694251672" sldId="263"/>
            <ac:spMk id="13" creationId="{AFDFBAB0-D774-43CD-B472-CB9CA585B05E}"/>
          </ac:spMkLst>
        </pc:spChg>
        <pc:spChg chg="del">
          <ac:chgData name="17BCE10006" userId="S::swastik.srivastava2017@vitbhopal.ac.in::21016bbc-dd44-4226-aa74-ec8d59fedd99" providerId="AD" clId="Web-{BE203FF9-E8B0-418D-85C2-E96BE0820113}" dt="2020-09-05T08:14:29.674" v="319"/>
          <ac:spMkLst>
            <pc:docMk/>
            <pc:sldMk cId="3694251672" sldId="263"/>
            <ac:spMk id="17" creationId="{82BCDE19-2810-4337-9C49-8589C421767D}"/>
          </ac:spMkLst>
        </pc:spChg>
        <pc:cxnChg chg="del">
          <ac:chgData name="17BCE10006" userId="S::swastik.srivastava2017@vitbhopal.ac.in::21016bbc-dd44-4226-aa74-ec8d59fedd99" providerId="AD" clId="Web-{BE203FF9-E8B0-418D-85C2-E96BE0820113}" dt="2020-09-05T08:14:29.674" v="319"/>
          <ac:cxnSpMkLst>
            <pc:docMk/>
            <pc:sldMk cId="3694251672" sldId="263"/>
            <ac:cxnSpMk id="15" creationId="{38A34772-9011-42B5-AA63-FD6DEC92EE72}"/>
          </ac:cxnSpMkLst>
        </pc:cxnChg>
      </pc:sldChg>
      <pc:sldChg chg="delSp modSp mod modClrScheme delDesignElem chgLayout">
        <pc:chgData name="17BCE10006" userId="S::swastik.srivastava2017@vitbhopal.ac.in::21016bbc-dd44-4226-aa74-ec8d59fedd99" providerId="AD" clId="Web-{BE203FF9-E8B0-418D-85C2-E96BE0820113}" dt="2020-09-05T08:16:37.911" v="325"/>
        <pc:sldMkLst>
          <pc:docMk/>
          <pc:sldMk cId="1037591987" sldId="264"/>
        </pc:sldMkLst>
        <pc:spChg chg="mod ord">
          <ac:chgData name="17BCE10006" userId="S::swastik.srivastava2017@vitbhopal.ac.in::21016bbc-dd44-4226-aa74-ec8d59fedd99" providerId="AD" clId="Web-{BE203FF9-E8B0-418D-85C2-E96BE0820113}" dt="2020-09-05T08:16:37.911" v="325"/>
          <ac:spMkLst>
            <pc:docMk/>
            <pc:sldMk cId="1037591987" sldId="264"/>
            <ac:spMk id="4" creationId="{513664F2-C768-4753-B11A-96A00E55E679}"/>
          </ac:spMkLst>
        </pc:spChg>
        <pc:spChg chg="mod ord">
          <ac:chgData name="17BCE10006" userId="S::swastik.srivastava2017@vitbhopal.ac.in::21016bbc-dd44-4226-aa74-ec8d59fedd99" providerId="AD" clId="Web-{BE203FF9-E8B0-418D-85C2-E96BE0820113}" dt="2020-09-05T08:16:37.911" v="325"/>
          <ac:spMkLst>
            <pc:docMk/>
            <pc:sldMk cId="1037591987" sldId="264"/>
            <ac:spMk id="6" creationId="{ACDF8B1F-32FC-48DD-9918-7F923D047FDE}"/>
          </ac:spMkLst>
        </pc:spChg>
        <pc:spChg chg="del">
          <ac:chgData name="17BCE10006" userId="S::swastik.srivastava2017@vitbhopal.ac.in::21016bbc-dd44-4226-aa74-ec8d59fedd99" providerId="AD" clId="Web-{BE203FF9-E8B0-418D-85C2-E96BE0820113}" dt="2020-09-05T08:14:29.674" v="319"/>
          <ac:spMkLst>
            <pc:docMk/>
            <pc:sldMk cId="1037591987" sldId="264"/>
            <ac:spMk id="11" creationId="{24E4FB28-D425-4B2B-83EC-7F2C0FBDF1FF}"/>
          </ac:spMkLst>
        </pc:spChg>
        <pc:spChg chg="del">
          <ac:chgData name="17BCE10006" userId="S::swastik.srivastava2017@vitbhopal.ac.in::21016bbc-dd44-4226-aa74-ec8d59fedd99" providerId="AD" clId="Web-{BE203FF9-E8B0-418D-85C2-E96BE0820113}" dt="2020-09-05T08:14:29.674" v="319"/>
          <ac:spMkLst>
            <pc:docMk/>
            <pc:sldMk cId="1037591987" sldId="264"/>
            <ac:spMk id="13" creationId="{96EEF187-8434-4B76-BE40-006EEBB263CF}"/>
          </ac:spMkLst>
        </pc:spChg>
      </pc:sldChg>
      <pc:sldChg chg="delSp modSp mod modClrScheme delDesignElem chgLayout">
        <pc:chgData name="17BCE10006" userId="S::swastik.srivastava2017@vitbhopal.ac.in::21016bbc-dd44-4226-aa74-ec8d59fedd99" providerId="AD" clId="Web-{BE203FF9-E8B0-418D-85C2-E96BE0820113}" dt="2020-09-05T08:16:37.911" v="325"/>
        <pc:sldMkLst>
          <pc:docMk/>
          <pc:sldMk cId="4219005337" sldId="265"/>
        </pc:sldMkLst>
        <pc:spChg chg="mod ord">
          <ac:chgData name="17BCE10006" userId="S::swastik.srivastava2017@vitbhopal.ac.in::21016bbc-dd44-4226-aa74-ec8d59fedd99" providerId="AD" clId="Web-{BE203FF9-E8B0-418D-85C2-E96BE0820113}" dt="2020-09-05T08:16:37.911" v="325"/>
          <ac:spMkLst>
            <pc:docMk/>
            <pc:sldMk cId="4219005337" sldId="265"/>
            <ac:spMk id="4" creationId="{513664F2-C768-4753-B11A-96A00E55E679}"/>
          </ac:spMkLst>
        </pc:spChg>
        <pc:spChg chg="mod ord">
          <ac:chgData name="17BCE10006" userId="S::swastik.srivastava2017@vitbhopal.ac.in::21016bbc-dd44-4226-aa74-ec8d59fedd99" providerId="AD" clId="Web-{BE203FF9-E8B0-418D-85C2-E96BE0820113}" dt="2020-09-05T08:16:37.911" v="325"/>
          <ac:spMkLst>
            <pc:docMk/>
            <pc:sldMk cId="4219005337" sldId="265"/>
            <ac:spMk id="6" creationId="{ACDF8B1F-32FC-48DD-9918-7F923D047FDE}"/>
          </ac:spMkLst>
        </pc:spChg>
        <pc:spChg chg="del">
          <ac:chgData name="17BCE10006" userId="S::swastik.srivastava2017@vitbhopal.ac.in::21016bbc-dd44-4226-aa74-ec8d59fedd99" providerId="AD" clId="Web-{BE203FF9-E8B0-418D-85C2-E96BE0820113}" dt="2020-09-05T08:14:29.674" v="319"/>
          <ac:spMkLst>
            <pc:docMk/>
            <pc:sldMk cId="4219005337" sldId="265"/>
            <ac:spMk id="11" creationId="{24E4FB28-D425-4B2B-83EC-7F2C0FBDF1FF}"/>
          </ac:spMkLst>
        </pc:spChg>
        <pc:spChg chg="del">
          <ac:chgData name="17BCE10006" userId="S::swastik.srivastava2017@vitbhopal.ac.in::21016bbc-dd44-4226-aa74-ec8d59fedd99" providerId="AD" clId="Web-{BE203FF9-E8B0-418D-85C2-E96BE0820113}" dt="2020-09-05T08:14:29.674" v="319"/>
          <ac:spMkLst>
            <pc:docMk/>
            <pc:sldMk cId="4219005337" sldId="265"/>
            <ac:spMk id="13" creationId="{96EEF187-8434-4B76-BE40-006EEBB263CF}"/>
          </ac:spMkLst>
        </pc:spChg>
      </pc:sldChg>
      <pc:sldChg chg="delSp modSp mod modClrScheme delDesignElem chgLayout">
        <pc:chgData name="17BCE10006" userId="S::swastik.srivastava2017@vitbhopal.ac.in::21016bbc-dd44-4226-aa74-ec8d59fedd99" providerId="AD" clId="Web-{BE203FF9-E8B0-418D-85C2-E96BE0820113}" dt="2020-09-05T08:16:37.911" v="325"/>
        <pc:sldMkLst>
          <pc:docMk/>
          <pc:sldMk cId="2457638051" sldId="266"/>
        </pc:sldMkLst>
        <pc:spChg chg="mod ord">
          <ac:chgData name="17BCE10006" userId="S::swastik.srivastava2017@vitbhopal.ac.in::21016bbc-dd44-4226-aa74-ec8d59fedd99" providerId="AD" clId="Web-{BE203FF9-E8B0-418D-85C2-E96BE0820113}" dt="2020-09-05T08:16:37.911" v="325"/>
          <ac:spMkLst>
            <pc:docMk/>
            <pc:sldMk cId="2457638051" sldId="266"/>
            <ac:spMk id="4" creationId="{513664F2-C768-4753-B11A-96A00E55E679}"/>
          </ac:spMkLst>
        </pc:spChg>
        <pc:spChg chg="mod ord">
          <ac:chgData name="17BCE10006" userId="S::swastik.srivastava2017@vitbhopal.ac.in::21016bbc-dd44-4226-aa74-ec8d59fedd99" providerId="AD" clId="Web-{BE203FF9-E8B0-418D-85C2-E96BE0820113}" dt="2020-09-05T08:16:37.911" v="325"/>
          <ac:spMkLst>
            <pc:docMk/>
            <pc:sldMk cId="2457638051" sldId="266"/>
            <ac:spMk id="6" creationId="{ACDF8B1F-32FC-48DD-9918-7F923D047FDE}"/>
          </ac:spMkLst>
        </pc:spChg>
        <pc:spChg chg="del">
          <ac:chgData name="17BCE10006" userId="S::swastik.srivastava2017@vitbhopal.ac.in::21016bbc-dd44-4226-aa74-ec8d59fedd99" providerId="AD" clId="Web-{BE203FF9-E8B0-418D-85C2-E96BE0820113}" dt="2020-09-05T08:14:29.674" v="319"/>
          <ac:spMkLst>
            <pc:docMk/>
            <pc:sldMk cId="2457638051" sldId="266"/>
            <ac:spMk id="11" creationId="{B0E58038-8ACE-4AD9-B404-25C603550D83}"/>
          </ac:spMkLst>
        </pc:spChg>
        <pc:spChg chg="del">
          <ac:chgData name="17BCE10006" userId="S::swastik.srivastava2017@vitbhopal.ac.in::21016bbc-dd44-4226-aa74-ec8d59fedd99" providerId="AD" clId="Web-{BE203FF9-E8B0-418D-85C2-E96BE0820113}" dt="2020-09-05T08:14:29.674" v="319"/>
          <ac:spMkLst>
            <pc:docMk/>
            <pc:sldMk cId="2457638051" sldId="266"/>
            <ac:spMk id="15" creationId="{82BCDE19-2810-4337-9C49-8589C421767D}"/>
          </ac:spMkLst>
        </pc:spChg>
        <pc:cxnChg chg="del">
          <ac:chgData name="17BCE10006" userId="S::swastik.srivastava2017@vitbhopal.ac.in::21016bbc-dd44-4226-aa74-ec8d59fedd99" providerId="AD" clId="Web-{BE203FF9-E8B0-418D-85C2-E96BE0820113}" dt="2020-09-05T08:14:29.674" v="319"/>
          <ac:cxnSpMkLst>
            <pc:docMk/>
            <pc:sldMk cId="2457638051" sldId="266"/>
            <ac:cxnSpMk id="13" creationId="{38A34772-9011-42B5-AA63-FD6DEC92EE72}"/>
          </ac:cxnSpMkLst>
        </pc:cxnChg>
      </pc:sldChg>
      <pc:sldChg chg="addSp modSp new mod setBg modClrScheme setClrOvrMap chgLayout">
        <pc:chgData name="17BCE10006" userId="S::swastik.srivastava2017@vitbhopal.ac.in::21016bbc-dd44-4226-aa74-ec8d59fedd99" providerId="AD" clId="Web-{BE203FF9-E8B0-418D-85C2-E96BE0820113}" dt="2020-09-05T08:17:05.974" v="327"/>
        <pc:sldMkLst>
          <pc:docMk/>
          <pc:sldMk cId="256265153" sldId="267"/>
        </pc:sldMkLst>
        <pc:spChg chg="mod ord">
          <ac:chgData name="17BCE10006" userId="S::swastik.srivastava2017@vitbhopal.ac.in::21016bbc-dd44-4226-aa74-ec8d59fedd99" providerId="AD" clId="Web-{BE203FF9-E8B0-418D-85C2-E96BE0820113}" dt="2020-09-05T08:17:05.974" v="327"/>
          <ac:spMkLst>
            <pc:docMk/>
            <pc:sldMk cId="256265153" sldId="267"/>
            <ac:spMk id="2" creationId="{4EAE9A9D-6F89-4B71-AA8D-DD4DCCBBBFC0}"/>
          </ac:spMkLst>
        </pc:spChg>
        <pc:spChg chg="mod ord">
          <ac:chgData name="17BCE10006" userId="S::swastik.srivastava2017@vitbhopal.ac.in::21016bbc-dd44-4226-aa74-ec8d59fedd99" providerId="AD" clId="Web-{BE203FF9-E8B0-418D-85C2-E96BE0820113}" dt="2020-09-05T08:17:05.974" v="327"/>
          <ac:spMkLst>
            <pc:docMk/>
            <pc:sldMk cId="256265153" sldId="267"/>
            <ac:spMk id="3" creationId="{6EFA7730-52B8-4931-A58F-C4999BFDD4D6}"/>
          </ac:spMkLst>
        </pc:spChg>
        <pc:spChg chg="add">
          <ac:chgData name="17BCE10006" userId="S::swastik.srivastava2017@vitbhopal.ac.in::21016bbc-dd44-4226-aa74-ec8d59fedd99" providerId="AD" clId="Web-{BE203FF9-E8B0-418D-85C2-E96BE0820113}" dt="2020-09-05T08:17:05.974" v="327"/>
          <ac:spMkLst>
            <pc:docMk/>
            <pc:sldMk cId="256265153" sldId="267"/>
            <ac:spMk id="8" creationId="{5DB0431E-0B04-44A1-9C51-531E28D18A60}"/>
          </ac:spMkLst>
        </pc:spChg>
        <pc:spChg chg="add">
          <ac:chgData name="17BCE10006" userId="S::swastik.srivastava2017@vitbhopal.ac.in::21016bbc-dd44-4226-aa74-ec8d59fedd99" providerId="AD" clId="Web-{BE203FF9-E8B0-418D-85C2-E96BE0820113}" dt="2020-09-05T08:17:05.974" v="327"/>
          <ac:spMkLst>
            <pc:docMk/>
            <pc:sldMk cId="256265153" sldId="267"/>
            <ac:spMk id="10" creationId="{6B424749-EEE0-49C9-9ABF-97B171A3EA00}"/>
          </ac:spMkLst>
        </pc:spChg>
      </pc:sldChg>
      <pc:sldChg chg="addSp delSp modSp new del mod setBg modClrScheme setClrOvrMap delDesignElem chgLayout">
        <pc:chgData name="17BCE10006" userId="S::swastik.srivastava2017@vitbhopal.ac.in::21016bbc-dd44-4226-aa74-ec8d59fedd99" providerId="AD" clId="Web-{BE203FF9-E8B0-418D-85C2-E96BE0820113}" dt="2020-09-05T08:16:53.130" v="326"/>
        <pc:sldMkLst>
          <pc:docMk/>
          <pc:sldMk cId="779495850" sldId="268"/>
        </pc:sldMkLst>
        <pc:spChg chg="mod ord">
          <ac:chgData name="17BCE10006" userId="S::swastik.srivastava2017@vitbhopal.ac.in::21016bbc-dd44-4226-aa74-ec8d59fedd99" providerId="AD" clId="Web-{BE203FF9-E8B0-418D-85C2-E96BE0820113}" dt="2020-09-05T08:16:37.911" v="325"/>
          <ac:spMkLst>
            <pc:docMk/>
            <pc:sldMk cId="779495850" sldId="268"/>
            <ac:spMk id="2" creationId="{EECD4493-D548-4CED-BDBE-B29F5BFEB8F7}"/>
          </ac:spMkLst>
        </pc:spChg>
        <pc:spChg chg="mod ord">
          <ac:chgData name="17BCE10006" userId="S::swastik.srivastava2017@vitbhopal.ac.in::21016bbc-dd44-4226-aa74-ec8d59fedd99" providerId="AD" clId="Web-{BE203FF9-E8B0-418D-85C2-E96BE0820113}" dt="2020-09-05T08:16:37.911" v="325"/>
          <ac:spMkLst>
            <pc:docMk/>
            <pc:sldMk cId="779495850" sldId="268"/>
            <ac:spMk id="3" creationId="{90B51AB2-6A02-46A8-BD3B-295C0CBB7237}"/>
          </ac:spMkLst>
        </pc:spChg>
        <pc:spChg chg="add del">
          <ac:chgData name="17BCE10006" userId="S::swastik.srivastava2017@vitbhopal.ac.in::21016bbc-dd44-4226-aa74-ec8d59fedd99" providerId="AD" clId="Web-{BE203FF9-E8B0-418D-85C2-E96BE0820113}" dt="2020-09-05T08:16:03.238" v="321"/>
          <ac:spMkLst>
            <pc:docMk/>
            <pc:sldMk cId="779495850" sldId="268"/>
            <ac:spMk id="5" creationId="{5690F3EE-0CD1-4520-B020-4E1DF3141C74}"/>
          </ac:spMkLst>
        </pc:spChg>
        <pc:spChg chg="add del">
          <ac:chgData name="17BCE10006" userId="S::swastik.srivastava2017@vitbhopal.ac.in::21016bbc-dd44-4226-aa74-ec8d59fedd99" providerId="AD" clId="Web-{BE203FF9-E8B0-418D-85C2-E96BE0820113}" dt="2020-09-05T08:16:03.238" v="321"/>
          <ac:spMkLst>
            <pc:docMk/>
            <pc:sldMk cId="779495850" sldId="268"/>
            <ac:spMk id="6" creationId="{9EFDE1E9-7FE0-45CA-9DE2-237F77319A9F}"/>
          </ac:spMkLst>
        </pc:spChg>
        <pc:spChg chg="add del">
          <ac:chgData name="17BCE10006" userId="S::swastik.srivastava2017@vitbhopal.ac.in::21016bbc-dd44-4226-aa74-ec8d59fedd99" providerId="AD" clId="Web-{BE203FF9-E8B0-418D-85C2-E96BE0820113}" dt="2020-09-05T08:16:13.754" v="323"/>
          <ac:spMkLst>
            <pc:docMk/>
            <pc:sldMk cId="779495850" sldId="268"/>
            <ac:spMk id="7" creationId="{5BBD3ED2-B0E6-45A2-ABD5-ECF31BC37C2E}"/>
          </ac:spMkLst>
        </pc:spChg>
        <pc:spChg chg="add del">
          <ac:chgData name="17BCE10006" userId="S::swastik.srivastava2017@vitbhopal.ac.in::21016bbc-dd44-4226-aa74-ec8d59fedd99" providerId="AD" clId="Web-{BE203FF9-E8B0-418D-85C2-E96BE0820113}" dt="2020-09-05T08:14:29.674" v="319"/>
          <ac:spMkLst>
            <pc:docMk/>
            <pc:sldMk cId="779495850" sldId="268"/>
            <ac:spMk id="8" creationId="{3558DB37-9FEE-48A2-8578-ED0401573943}"/>
          </ac:spMkLst>
        </pc:spChg>
        <pc:spChg chg="add del">
          <ac:chgData name="17BCE10006" userId="S::swastik.srivastava2017@vitbhopal.ac.in::21016bbc-dd44-4226-aa74-ec8d59fedd99" providerId="AD" clId="Web-{BE203FF9-E8B0-418D-85C2-E96BE0820113}" dt="2020-09-05T08:16:13.754" v="323"/>
          <ac:spMkLst>
            <pc:docMk/>
            <pc:sldMk cId="779495850" sldId="268"/>
            <ac:spMk id="9" creationId="{F2D2D1E8-4ABF-4B6B-B39D-40B080B61E49}"/>
          </ac:spMkLst>
        </pc:spChg>
        <pc:spChg chg="add del">
          <ac:chgData name="17BCE10006" userId="S::swastik.srivastava2017@vitbhopal.ac.in::21016bbc-dd44-4226-aa74-ec8d59fedd99" providerId="AD" clId="Web-{BE203FF9-E8B0-418D-85C2-E96BE0820113}" dt="2020-09-05T08:14:29.674" v="319"/>
          <ac:spMkLst>
            <pc:docMk/>
            <pc:sldMk cId="779495850" sldId="268"/>
            <ac:spMk id="10" creationId="{5F7FCCA6-00E2-4F74-A105-0D769872F243}"/>
          </ac:spMkLst>
        </pc:spChg>
        <pc:spChg chg="add del">
          <ac:chgData name="17BCE10006" userId="S::swastik.srivastava2017@vitbhopal.ac.in::21016bbc-dd44-4226-aa74-ec8d59fedd99" providerId="AD" clId="Web-{BE203FF9-E8B0-418D-85C2-E96BE0820113}" dt="2020-09-05T08:16:13.754" v="323"/>
          <ac:spMkLst>
            <pc:docMk/>
            <pc:sldMk cId="779495850" sldId="268"/>
            <ac:spMk id="11" creationId="{BC7AB4B5-66A5-48D1-BD88-C60A16ED971B}"/>
          </ac:spMkLst>
        </pc:spChg>
        <pc:spChg chg="add del">
          <ac:chgData name="17BCE10006" userId="S::swastik.srivastava2017@vitbhopal.ac.in::21016bbc-dd44-4226-aa74-ec8d59fedd99" providerId="AD" clId="Web-{BE203FF9-E8B0-418D-85C2-E96BE0820113}" dt="2020-09-05T08:14:29.674" v="319"/>
          <ac:spMkLst>
            <pc:docMk/>
            <pc:sldMk cId="779495850" sldId="268"/>
            <ac:spMk id="12" creationId="{359CEC61-F44B-43B3-B40F-AE38C5AF1D5F}"/>
          </ac:spMkLst>
        </pc:spChg>
        <pc:spChg chg="add del">
          <ac:chgData name="17BCE10006" userId="S::swastik.srivastava2017@vitbhopal.ac.in::21016bbc-dd44-4226-aa74-ec8d59fedd99" providerId="AD" clId="Web-{BE203FF9-E8B0-418D-85C2-E96BE0820113}" dt="2020-09-05T08:16:37.911" v="325"/>
          <ac:spMkLst>
            <pc:docMk/>
            <pc:sldMk cId="779495850" sldId="268"/>
            <ac:spMk id="13" creationId="{5690F3EE-0CD1-4520-B020-4E1DF3141C74}"/>
          </ac:spMkLst>
        </pc:spChg>
        <pc:spChg chg="add del">
          <ac:chgData name="17BCE10006" userId="S::swastik.srivastava2017@vitbhopal.ac.in::21016bbc-dd44-4226-aa74-ec8d59fedd99" providerId="AD" clId="Web-{BE203FF9-E8B0-418D-85C2-E96BE0820113}" dt="2020-09-05T08:16:37.911" v="325"/>
          <ac:spMkLst>
            <pc:docMk/>
            <pc:sldMk cId="779495850" sldId="268"/>
            <ac:spMk id="14" creationId="{9EFDE1E9-7FE0-45CA-9DE2-237F77319A9F}"/>
          </ac:spMkLst>
        </pc:spChg>
      </pc:sldChg>
      <pc:sldChg chg="modSp add replId">
        <pc:chgData name="17BCE10006" userId="S::swastik.srivastava2017@vitbhopal.ac.in::21016bbc-dd44-4226-aa74-ec8d59fedd99" providerId="AD" clId="Web-{BE203FF9-E8B0-418D-85C2-E96BE0820113}" dt="2020-09-05T08:20:56.604" v="590" actId="20577"/>
        <pc:sldMkLst>
          <pc:docMk/>
          <pc:sldMk cId="2483936585" sldId="268"/>
        </pc:sldMkLst>
        <pc:spChg chg="mod">
          <ac:chgData name="17BCE10006" userId="S::swastik.srivastava2017@vitbhopal.ac.in::21016bbc-dd44-4226-aa74-ec8d59fedd99" providerId="AD" clId="Web-{BE203FF9-E8B0-418D-85C2-E96BE0820113}" dt="2020-09-05T08:19:06.070" v="351" actId="20577"/>
          <ac:spMkLst>
            <pc:docMk/>
            <pc:sldMk cId="2483936585" sldId="268"/>
            <ac:spMk id="2" creationId="{4EAE9A9D-6F89-4B71-AA8D-DD4DCCBBBFC0}"/>
          </ac:spMkLst>
        </pc:spChg>
        <pc:spChg chg="mod">
          <ac:chgData name="17BCE10006" userId="S::swastik.srivastava2017@vitbhopal.ac.in::21016bbc-dd44-4226-aa74-ec8d59fedd99" providerId="AD" clId="Web-{BE203FF9-E8B0-418D-85C2-E96BE0820113}" dt="2020-09-05T08:20:56.604" v="590" actId="20577"/>
          <ac:spMkLst>
            <pc:docMk/>
            <pc:sldMk cId="2483936585" sldId="268"/>
            <ac:spMk id="3" creationId="{6EFA7730-52B8-4931-A58F-C4999BFDD4D6}"/>
          </ac:spMkLst>
        </pc:spChg>
      </pc:sldChg>
      <pc:sldMasterChg chg="del delSldLayout">
        <pc:chgData name="17BCE10006" userId="S::swastik.srivastava2017@vitbhopal.ac.in::21016bbc-dd44-4226-aa74-ec8d59fedd99" providerId="AD" clId="Web-{BE203FF9-E8B0-418D-85C2-E96BE0820113}" dt="2020-09-05T08:14:29.674" v="319"/>
        <pc:sldMasterMkLst>
          <pc:docMk/>
          <pc:sldMasterMk cId="3332715954" sldId="2147483772"/>
        </pc:sldMasterMkLst>
        <pc:sldLayoutChg chg="del">
          <pc:chgData name="17BCE10006" userId="S::swastik.srivastava2017@vitbhopal.ac.in::21016bbc-dd44-4226-aa74-ec8d59fedd99" providerId="AD" clId="Web-{BE203FF9-E8B0-418D-85C2-E96BE0820113}" dt="2020-09-05T08:14:29.674" v="319"/>
          <pc:sldLayoutMkLst>
            <pc:docMk/>
            <pc:sldMasterMk cId="3332715954" sldId="2147483772"/>
            <pc:sldLayoutMk cId="3773750956" sldId="2147483761"/>
          </pc:sldLayoutMkLst>
        </pc:sldLayoutChg>
        <pc:sldLayoutChg chg="del">
          <pc:chgData name="17BCE10006" userId="S::swastik.srivastava2017@vitbhopal.ac.in::21016bbc-dd44-4226-aa74-ec8d59fedd99" providerId="AD" clId="Web-{BE203FF9-E8B0-418D-85C2-E96BE0820113}" dt="2020-09-05T08:14:29.674" v="319"/>
          <pc:sldLayoutMkLst>
            <pc:docMk/>
            <pc:sldMasterMk cId="3332715954" sldId="2147483772"/>
            <pc:sldLayoutMk cId="847513161" sldId="2147483762"/>
          </pc:sldLayoutMkLst>
        </pc:sldLayoutChg>
        <pc:sldLayoutChg chg="del">
          <pc:chgData name="17BCE10006" userId="S::swastik.srivastava2017@vitbhopal.ac.in::21016bbc-dd44-4226-aa74-ec8d59fedd99" providerId="AD" clId="Web-{BE203FF9-E8B0-418D-85C2-E96BE0820113}" dt="2020-09-05T08:14:29.674" v="319"/>
          <pc:sldLayoutMkLst>
            <pc:docMk/>
            <pc:sldMasterMk cId="3332715954" sldId="2147483772"/>
            <pc:sldLayoutMk cId="2521595916" sldId="2147483763"/>
          </pc:sldLayoutMkLst>
        </pc:sldLayoutChg>
        <pc:sldLayoutChg chg="del">
          <pc:chgData name="17BCE10006" userId="S::swastik.srivastava2017@vitbhopal.ac.in::21016bbc-dd44-4226-aa74-ec8d59fedd99" providerId="AD" clId="Web-{BE203FF9-E8B0-418D-85C2-E96BE0820113}" dt="2020-09-05T08:14:29.674" v="319"/>
          <pc:sldLayoutMkLst>
            <pc:docMk/>
            <pc:sldMasterMk cId="3332715954" sldId="2147483772"/>
            <pc:sldLayoutMk cId="2167124078" sldId="2147483764"/>
          </pc:sldLayoutMkLst>
        </pc:sldLayoutChg>
        <pc:sldLayoutChg chg="del">
          <pc:chgData name="17BCE10006" userId="S::swastik.srivastava2017@vitbhopal.ac.in::21016bbc-dd44-4226-aa74-ec8d59fedd99" providerId="AD" clId="Web-{BE203FF9-E8B0-418D-85C2-E96BE0820113}" dt="2020-09-05T08:14:29.674" v="319"/>
          <pc:sldLayoutMkLst>
            <pc:docMk/>
            <pc:sldMasterMk cId="3332715954" sldId="2147483772"/>
            <pc:sldLayoutMk cId="1451766567" sldId="2147483765"/>
          </pc:sldLayoutMkLst>
        </pc:sldLayoutChg>
        <pc:sldLayoutChg chg="del">
          <pc:chgData name="17BCE10006" userId="S::swastik.srivastava2017@vitbhopal.ac.in::21016bbc-dd44-4226-aa74-ec8d59fedd99" providerId="AD" clId="Web-{BE203FF9-E8B0-418D-85C2-E96BE0820113}" dt="2020-09-05T08:14:29.674" v="319"/>
          <pc:sldLayoutMkLst>
            <pc:docMk/>
            <pc:sldMasterMk cId="3332715954" sldId="2147483772"/>
            <pc:sldLayoutMk cId="2443887122" sldId="2147483766"/>
          </pc:sldLayoutMkLst>
        </pc:sldLayoutChg>
        <pc:sldLayoutChg chg="del">
          <pc:chgData name="17BCE10006" userId="S::swastik.srivastava2017@vitbhopal.ac.in::21016bbc-dd44-4226-aa74-ec8d59fedd99" providerId="AD" clId="Web-{BE203FF9-E8B0-418D-85C2-E96BE0820113}" dt="2020-09-05T08:14:29.674" v="319"/>
          <pc:sldLayoutMkLst>
            <pc:docMk/>
            <pc:sldMasterMk cId="3332715954" sldId="2147483772"/>
            <pc:sldLayoutMk cId="2195924235" sldId="2147483767"/>
          </pc:sldLayoutMkLst>
        </pc:sldLayoutChg>
        <pc:sldLayoutChg chg="del">
          <pc:chgData name="17BCE10006" userId="S::swastik.srivastava2017@vitbhopal.ac.in::21016bbc-dd44-4226-aa74-ec8d59fedd99" providerId="AD" clId="Web-{BE203FF9-E8B0-418D-85C2-E96BE0820113}" dt="2020-09-05T08:14:29.674" v="319"/>
          <pc:sldLayoutMkLst>
            <pc:docMk/>
            <pc:sldMasterMk cId="3332715954" sldId="2147483772"/>
            <pc:sldLayoutMk cId="247048612" sldId="2147483768"/>
          </pc:sldLayoutMkLst>
        </pc:sldLayoutChg>
        <pc:sldLayoutChg chg="del">
          <pc:chgData name="17BCE10006" userId="S::swastik.srivastava2017@vitbhopal.ac.in::21016bbc-dd44-4226-aa74-ec8d59fedd99" providerId="AD" clId="Web-{BE203FF9-E8B0-418D-85C2-E96BE0820113}" dt="2020-09-05T08:14:29.674" v="319"/>
          <pc:sldLayoutMkLst>
            <pc:docMk/>
            <pc:sldMasterMk cId="3332715954" sldId="2147483772"/>
            <pc:sldLayoutMk cId="3278137334" sldId="2147483769"/>
          </pc:sldLayoutMkLst>
        </pc:sldLayoutChg>
        <pc:sldLayoutChg chg="del">
          <pc:chgData name="17BCE10006" userId="S::swastik.srivastava2017@vitbhopal.ac.in::21016bbc-dd44-4226-aa74-ec8d59fedd99" providerId="AD" clId="Web-{BE203FF9-E8B0-418D-85C2-E96BE0820113}" dt="2020-09-05T08:14:29.674" v="319"/>
          <pc:sldLayoutMkLst>
            <pc:docMk/>
            <pc:sldMasterMk cId="3332715954" sldId="2147483772"/>
            <pc:sldLayoutMk cId="1495325500" sldId="2147483770"/>
          </pc:sldLayoutMkLst>
        </pc:sldLayoutChg>
        <pc:sldLayoutChg chg="del">
          <pc:chgData name="17BCE10006" userId="S::swastik.srivastava2017@vitbhopal.ac.in::21016bbc-dd44-4226-aa74-ec8d59fedd99" providerId="AD" clId="Web-{BE203FF9-E8B0-418D-85C2-E96BE0820113}" dt="2020-09-05T08:14:29.674" v="319"/>
          <pc:sldLayoutMkLst>
            <pc:docMk/>
            <pc:sldMasterMk cId="3332715954" sldId="2147483772"/>
            <pc:sldLayoutMk cId="3635005315" sldId="2147483771"/>
          </pc:sldLayoutMkLst>
        </pc:sldLayoutChg>
      </pc:sldMasterChg>
      <pc:sldMasterChg chg="add del addSldLayout delSldLayout modSldLayout">
        <pc:chgData name="17BCE10006" userId="S::swastik.srivastava2017@vitbhopal.ac.in::21016bbc-dd44-4226-aa74-ec8d59fedd99" providerId="AD" clId="Web-{BE203FF9-E8B0-418D-85C2-E96BE0820113}" dt="2020-09-05T08:16:37.911" v="325"/>
        <pc:sldMasterMkLst>
          <pc:docMk/>
          <pc:sldMasterMk cId="2892944488" sldId="2147483773"/>
        </pc:sldMasterMkLst>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3936616460" sldId="2147483774"/>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973025880" sldId="2147483775"/>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3537471161" sldId="2147483776"/>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821456502" sldId="2147483777"/>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885174602" sldId="2147483778"/>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1399867672" sldId="2147483779"/>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3813524762" sldId="2147483780"/>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1105798138" sldId="2147483781"/>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4150965419" sldId="2147483782"/>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3411868078" sldId="2147483783"/>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3260524981" sldId="2147483784"/>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226400500" sldId="2147483785"/>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2372198471" sldId="2147483786"/>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2589607395" sldId="2147483787"/>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2691621245" sldId="2147483788"/>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1725583457" sldId="2147483789"/>
          </pc:sldLayoutMkLst>
        </pc:sldLayoutChg>
        <pc:sldLayoutChg chg="add del mod replId">
          <pc:chgData name="17BCE10006" userId="S::swastik.srivastava2017@vitbhopal.ac.in::21016bbc-dd44-4226-aa74-ec8d59fedd99" providerId="AD" clId="Web-{BE203FF9-E8B0-418D-85C2-E96BE0820113}" dt="2020-09-05T08:16:37.911" v="325"/>
          <pc:sldLayoutMkLst>
            <pc:docMk/>
            <pc:sldMasterMk cId="2892944488" sldId="2147483773"/>
            <pc:sldLayoutMk cId="3103774843" sldId="2147483790"/>
          </pc:sldLayoutMkLst>
        </pc:sldLayoutChg>
      </pc:sldMasterChg>
      <pc:sldMasterChg chg="add addSldLayout modSldLayout">
        <pc:chgData name="17BCE10006" userId="S::swastik.srivastava2017@vitbhopal.ac.in::21016bbc-dd44-4226-aa74-ec8d59fedd99" providerId="AD" clId="Web-{BE203FF9-E8B0-418D-85C2-E96BE0820113}" dt="2020-09-05T08:16:37.911" v="325"/>
        <pc:sldMasterMkLst>
          <pc:docMk/>
          <pc:sldMasterMk cId="3825595881" sldId="2147483791"/>
        </pc:sldMasterMkLst>
        <pc:sldLayoutChg chg="add mod replId">
          <pc:chgData name="17BCE10006" userId="S::swastik.srivastava2017@vitbhopal.ac.in::21016bbc-dd44-4226-aa74-ec8d59fedd99" providerId="AD" clId="Web-{BE203FF9-E8B0-418D-85C2-E96BE0820113}" dt="2020-09-05T08:16:37.911" v="325"/>
          <pc:sldLayoutMkLst>
            <pc:docMk/>
            <pc:sldMasterMk cId="3825595881" sldId="2147483791"/>
            <pc:sldLayoutMk cId="632464827" sldId="2147483792"/>
          </pc:sldLayoutMkLst>
        </pc:sldLayoutChg>
        <pc:sldLayoutChg chg="add mod replId">
          <pc:chgData name="17BCE10006" userId="S::swastik.srivastava2017@vitbhopal.ac.in::21016bbc-dd44-4226-aa74-ec8d59fedd99" providerId="AD" clId="Web-{BE203FF9-E8B0-418D-85C2-E96BE0820113}" dt="2020-09-05T08:16:37.911" v="325"/>
          <pc:sldLayoutMkLst>
            <pc:docMk/>
            <pc:sldMasterMk cId="3825595881" sldId="2147483791"/>
            <pc:sldLayoutMk cId="3874203272" sldId="2147483793"/>
          </pc:sldLayoutMkLst>
        </pc:sldLayoutChg>
        <pc:sldLayoutChg chg="add mod replId">
          <pc:chgData name="17BCE10006" userId="S::swastik.srivastava2017@vitbhopal.ac.in::21016bbc-dd44-4226-aa74-ec8d59fedd99" providerId="AD" clId="Web-{BE203FF9-E8B0-418D-85C2-E96BE0820113}" dt="2020-09-05T08:16:37.911" v="325"/>
          <pc:sldLayoutMkLst>
            <pc:docMk/>
            <pc:sldMasterMk cId="3825595881" sldId="2147483791"/>
            <pc:sldLayoutMk cId="4181025518" sldId="2147483794"/>
          </pc:sldLayoutMkLst>
        </pc:sldLayoutChg>
        <pc:sldLayoutChg chg="add mod replId">
          <pc:chgData name="17BCE10006" userId="S::swastik.srivastava2017@vitbhopal.ac.in::21016bbc-dd44-4226-aa74-ec8d59fedd99" providerId="AD" clId="Web-{BE203FF9-E8B0-418D-85C2-E96BE0820113}" dt="2020-09-05T08:16:37.911" v="325"/>
          <pc:sldLayoutMkLst>
            <pc:docMk/>
            <pc:sldMasterMk cId="3825595881" sldId="2147483791"/>
            <pc:sldLayoutMk cId="1185584203" sldId="2147483795"/>
          </pc:sldLayoutMkLst>
        </pc:sldLayoutChg>
        <pc:sldLayoutChg chg="add mod replId">
          <pc:chgData name="17BCE10006" userId="S::swastik.srivastava2017@vitbhopal.ac.in::21016bbc-dd44-4226-aa74-ec8d59fedd99" providerId="AD" clId="Web-{BE203FF9-E8B0-418D-85C2-E96BE0820113}" dt="2020-09-05T08:16:37.911" v="325"/>
          <pc:sldLayoutMkLst>
            <pc:docMk/>
            <pc:sldMasterMk cId="3825595881" sldId="2147483791"/>
            <pc:sldLayoutMk cId="3667948529" sldId="2147483796"/>
          </pc:sldLayoutMkLst>
        </pc:sldLayoutChg>
        <pc:sldLayoutChg chg="add mod replId">
          <pc:chgData name="17BCE10006" userId="S::swastik.srivastava2017@vitbhopal.ac.in::21016bbc-dd44-4226-aa74-ec8d59fedd99" providerId="AD" clId="Web-{BE203FF9-E8B0-418D-85C2-E96BE0820113}" dt="2020-09-05T08:16:37.911" v="325"/>
          <pc:sldLayoutMkLst>
            <pc:docMk/>
            <pc:sldMasterMk cId="3825595881" sldId="2147483791"/>
            <pc:sldLayoutMk cId="4177881375" sldId="2147483797"/>
          </pc:sldLayoutMkLst>
        </pc:sldLayoutChg>
        <pc:sldLayoutChg chg="add mod replId">
          <pc:chgData name="17BCE10006" userId="S::swastik.srivastava2017@vitbhopal.ac.in::21016bbc-dd44-4226-aa74-ec8d59fedd99" providerId="AD" clId="Web-{BE203FF9-E8B0-418D-85C2-E96BE0820113}" dt="2020-09-05T08:16:37.911" v="325"/>
          <pc:sldLayoutMkLst>
            <pc:docMk/>
            <pc:sldMasterMk cId="3825595881" sldId="2147483791"/>
            <pc:sldLayoutMk cId="224549154" sldId="2147483798"/>
          </pc:sldLayoutMkLst>
        </pc:sldLayoutChg>
        <pc:sldLayoutChg chg="add mod replId">
          <pc:chgData name="17BCE10006" userId="S::swastik.srivastava2017@vitbhopal.ac.in::21016bbc-dd44-4226-aa74-ec8d59fedd99" providerId="AD" clId="Web-{BE203FF9-E8B0-418D-85C2-E96BE0820113}" dt="2020-09-05T08:16:37.911" v="325"/>
          <pc:sldLayoutMkLst>
            <pc:docMk/>
            <pc:sldMasterMk cId="3825595881" sldId="2147483791"/>
            <pc:sldLayoutMk cId="1135511116" sldId="2147483799"/>
          </pc:sldLayoutMkLst>
        </pc:sldLayoutChg>
        <pc:sldLayoutChg chg="add mod replId">
          <pc:chgData name="17BCE10006" userId="S::swastik.srivastava2017@vitbhopal.ac.in::21016bbc-dd44-4226-aa74-ec8d59fedd99" providerId="AD" clId="Web-{BE203FF9-E8B0-418D-85C2-E96BE0820113}" dt="2020-09-05T08:16:37.911" v="325"/>
          <pc:sldLayoutMkLst>
            <pc:docMk/>
            <pc:sldMasterMk cId="3825595881" sldId="2147483791"/>
            <pc:sldLayoutMk cId="1663755606" sldId="2147483800"/>
          </pc:sldLayoutMkLst>
        </pc:sldLayoutChg>
        <pc:sldLayoutChg chg="add mod replId">
          <pc:chgData name="17BCE10006" userId="S::swastik.srivastava2017@vitbhopal.ac.in::21016bbc-dd44-4226-aa74-ec8d59fedd99" providerId="AD" clId="Web-{BE203FF9-E8B0-418D-85C2-E96BE0820113}" dt="2020-09-05T08:16:37.911" v="325"/>
          <pc:sldLayoutMkLst>
            <pc:docMk/>
            <pc:sldMasterMk cId="3825595881" sldId="2147483791"/>
            <pc:sldLayoutMk cId="1331112790" sldId="2147483801"/>
          </pc:sldLayoutMkLst>
        </pc:sldLayoutChg>
        <pc:sldLayoutChg chg="add mod replId">
          <pc:chgData name="17BCE10006" userId="S::swastik.srivastava2017@vitbhopal.ac.in::21016bbc-dd44-4226-aa74-ec8d59fedd99" providerId="AD" clId="Web-{BE203FF9-E8B0-418D-85C2-E96BE0820113}" dt="2020-09-05T08:16:37.911" v="325"/>
          <pc:sldLayoutMkLst>
            <pc:docMk/>
            <pc:sldMasterMk cId="3825595881" sldId="2147483791"/>
            <pc:sldLayoutMk cId="3033989913" sldId="2147483802"/>
          </pc:sldLayoutMkLst>
        </pc:sldLayoutChg>
      </pc:sldMasterChg>
    </pc:docChg>
  </pc:docChgLst>
  <pc:docChgLst>
    <pc:chgData name="17BCE10122" userId="3ee0bed3-28d8-4e7a-852c-df163988e874" providerId="ADAL" clId="{8331F1A4-1738-4B20-BFB0-33376E20DC08}"/>
    <pc:docChg chg="undo custSel addSld delSld modSld sldOrd">
      <pc:chgData name="17BCE10122" userId="3ee0bed3-28d8-4e7a-852c-df163988e874" providerId="ADAL" clId="{8331F1A4-1738-4B20-BFB0-33376E20DC08}" dt="2020-09-05T15:23:17.401" v="1145" actId="2696"/>
      <pc:docMkLst>
        <pc:docMk/>
      </pc:docMkLst>
      <pc:sldChg chg="addSp modSp mod setBg">
        <pc:chgData name="17BCE10122" userId="3ee0bed3-28d8-4e7a-852c-df163988e874" providerId="ADAL" clId="{8331F1A4-1738-4B20-BFB0-33376E20DC08}" dt="2020-09-05T15:14:16.678" v="1062" actId="27636"/>
        <pc:sldMkLst>
          <pc:docMk/>
          <pc:sldMk cId="556445987" sldId="256"/>
        </pc:sldMkLst>
        <pc:spChg chg="mod">
          <ac:chgData name="17BCE10122" userId="3ee0bed3-28d8-4e7a-852c-df163988e874" providerId="ADAL" clId="{8331F1A4-1738-4B20-BFB0-33376E20DC08}" dt="2020-09-05T05:53:10.285" v="32" actId="1076"/>
          <ac:spMkLst>
            <pc:docMk/>
            <pc:sldMk cId="556445987" sldId="256"/>
            <ac:spMk id="2" creationId="{A4818F23-7FD0-4EA5-87E0-E0449285320D}"/>
          </ac:spMkLst>
        </pc:spChg>
        <pc:spChg chg="mod">
          <ac:chgData name="17BCE10122" userId="3ee0bed3-28d8-4e7a-852c-df163988e874" providerId="ADAL" clId="{8331F1A4-1738-4B20-BFB0-33376E20DC08}" dt="2020-09-05T15:14:16.678" v="1062" actId="27636"/>
          <ac:spMkLst>
            <pc:docMk/>
            <pc:sldMk cId="556445987" sldId="256"/>
            <ac:spMk id="3" creationId="{A9A44C5B-E6ED-4D3F-9F4D-F125295D1999}"/>
          </ac:spMkLst>
        </pc:spChg>
        <pc:picChg chg="add mod ord">
          <ac:chgData name="17BCE10122" userId="3ee0bed3-28d8-4e7a-852c-df163988e874" providerId="ADAL" clId="{8331F1A4-1738-4B20-BFB0-33376E20DC08}" dt="2020-09-05T05:50:56.079" v="21"/>
          <ac:picMkLst>
            <pc:docMk/>
            <pc:sldMk cId="556445987" sldId="256"/>
            <ac:picMk id="5" creationId="{7F944B1B-87EE-42C8-B2CE-C77F1ACBC353}"/>
          </ac:picMkLst>
        </pc:picChg>
      </pc:sldChg>
      <pc:sldChg chg="new del">
        <pc:chgData name="17BCE10122" userId="3ee0bed3-28d8-4e7a-852c-df163988e874" providerId="ADAL" clId="{8331F1A4-1738-4B20-BFB0-33376E20DC08}" dt="2020-09-05T05:51:11.898" v="22" actId="2696"/>
        <pc:sldMkLst>
          <pc:docMk/>
          <pc:sldMk cId="1393188942" sldId="257"/>
        </pc:sldMkLst>
      </pc:sldChg>
      <pc:sldChg chg="addSp delSp modSp add mod modClrScheme chgLayout">
        <pc:chgData name="17BCE10122" userId="3ee0bed3-28d8-4e7a-852c-df163988e874" providerId="ADAL" clId="{8331F1A4-1738-4B20-BFB0-33376E20DC08}" dt="2020-09-05T15:14:23.195" v="1069"/>
        <pc:sldMkLst>
          <pc:docMk/>
          <pc:sldMk cId="2570877068" sldId="257"/>
        </pc:sldMkLst>
        <pc:spChg chg="del mod ord">
          <ac:chgData name="17BCE10122" userId="3ee0bed3-28d8-4e7a-852c-df163988e874" providerId="ADAL" clId="{8331F1A4-1738-4B20-BFB0-33376E20DC08}" dt="2020-09-05T05:51:25.029" v="24" actId="700"/>
          <ac:spMkLst>
            <pc:docMk/>
            <pc:sldMk cId="2570877068" sldId="257"/>
            <ac:spMk id="2" creationId="{A4818F23-7FD0-4EA5-87E0-E0449285320D}"/>
          </ac:spMkLst>
        </pc:spChg>
        <pc:spChg chg="del mod ord">
          <ac:chgData name="17BCE10122" userId="3ee0bed3-28d8-4e7a-852c-df163988e874" providerId="ADAL" clId="{8331F1A4-1738-4B20-BFB0-33376E20DC08}" dt="2020-09-05T05:51:25.029" v="24" actId="700"/>
          <ac:spMkLst>
            <pc:docMk/>
            <pc:sldMk cId="2570877068" sldId="257"/>
            <ac:spMk id="3" creationId="{A9A44C5B-E6ED-4D3F-9F4D-F125295D1999}"/>
          </ac:spMkLst>
        </pc:spChg>
        <pc:spChg chg="add mod ord">
          <ac:chgData name="17BCE10122" userId="3ee0bed3-28d8-4e7a-852c-df163988e874" providerId="ADAL" clId="{8331F1A4-1738-4B20-BFB0-33376E20DC08}" dt="2020-09-05T15:14:23.195" v="1069"/>
          <ac:spMkLst>
            <pc:docMk/>
            <pc:sldMk cId="2570877068" sldId="257"/>
            <ac:spMk id="4" creationId="{513664F2-C768-4753-B11A-96A00E55E679}"/>
          </ac:spMkLst>
        </pc:spChg>
        <pc:spChg chg="add mod ord">
          <ac:chgData name="17BCE10122" userId="3ee0bed3-28d8-4e7a-852c-df163988e874" providerId="ADAL" clId="{8331F1A4-1738-4B20-BFB0-33376E20DC08}" dt="2020-09-05T06:07:59.850" v="88" actId="27636"/>
          <ac:spMkLst>
            <pc:docMk/>
            <pc:sldMk cId="2570877068" sldId="257"/>
            <ac:spMk id="6" creationId="{ACDF8B1F-32FC-48DD-9918-7F923D047FDE}"/>
          </ac:spMkLst>
        </pc:spChg>
      </pc:sldChg>
      <pc:sldChg chg="new del">
        <pc:chgData name="17BCE10122" userId="3ee0bed3-28d8-4e7a-852c-df163988e874" providerId="ADAL" clId="{8331F1A4-1738-4B20-BFB0-33376E20DC08}" dt="2020-09-05T06:09:16.976" v="90" actId="2696"/>
        <pc:sldMkLst>
          <pc:docMk/>
          <pc:sldMk cId="1992105326" sldId="258"/>
        </pc:sldMkLst>
      </pc:sldChg>
      <pc:sldChg chg="addSp delSp modSp add mod">
        <pc:chgData name="17BCE10122" userId="3ee0bed3-28d8-4e7a-852c-df163988e874" providerId="ADAL" clId="{8331F1A4-1738-4B20-BFB0-33376E20DC08}" dt="2020-09-05T15:14:23.195" v="1069"/>
        <pc:sldMkLst>
          <pc:docMk/>
          <pc:sldMk cId="2182304295" sldId="258"/>
        </pc:sldMkLst>
        <pc:spChg chg="add del mod">
          <ac:chgData name="17BCE10122" userId="3ee0bed3-28d8-4e7a-852c-df163988e874" providerId="ADAL" clId="{8331F1A4-1738-4B20-BFB0-33376E20DC08}" dt="2020-09-05T06:11:06.415" v="110" actId="931"/>
          <ac:spMkLst>
            <pc:docMk/>
            <pc:sldMk cId="2182304295" sldId="258"/>
            <ac:spMk id="3" creationId="{CAEB1765-E1BA-4277-8DBC-BC77309F2E88}"/>
          </ac:spMkLst>
        </pc:spChg>
        <pc:spChg chg="mod">
          <ac:chgData name="17BCE10122" userId="3ee0bed3-28d8-4e7a-852c-df163988e874" providerId="ADAL" clId="{8331F1A4-1738-4B20-BFB0-33376E20DC08}" dt="2020-09-05T06:10:48.506" v="108" actId="14100"/>
          <ac:spMkLst>
            <pc:docMk/>
            <pc:sldMk cId="2182304295" sldId="258"/>
            <ac:spMk id="4" creationId="{513664F2-C768-4753-B11A-96A00E55E679}"/>
          </ac:spMkLst>
        </pc:spChg>
        <pc:spChg chg="del">
          <ac:chgData name="17BCE10122" userId="3ee0bed3-28d8-4e7a-852c-df163988e874" providerId="ADAL" clId="{8331F1A4-1738-4B20-BFB0-33376E20DC08}" dt="2020-09-05T06:10:55.061" v="109" actId="21"/>
          <ac:spMkLst>
            <pc:docMk/>
            <pc:sldMk cId="2182304295" sldId="258"/>
            <ac:spMk id="6" creationId="{ACDF8B1F-32FC-48DD-9918-7F923D047FDE}"/>
          </ac:spMkLst>
        </pc:spChg>
        <pc:picChg chg="mod">
          <ac:chgData name="17BCE10122" userId="3ee0bed3-28d8-4e7a-852c-df163988e874" providerId="ADAL" clId="{8331F1A4-1738-4B20-BFB0-33376E20DC08}" dt="2020-09-05T06:13:20.911" v="348" actId="14861"/>
          <ac:picMkLst>
            <pc:docMk/>
            <pc:sldMk cId="2182304295" sldId="258"/>
            <ac:picMk id="5" creationId="{7F944B1B-87EE-42C8-B2CE-C77F1ACBC353}"/>
          </ac:picMkLst>
        </pc:picChg>
        <pc:picChg chg="mod">
          <ac:chgData name="17BCE10122" userId="3ee0bed3-28d8-4e7a-852c-df163988e874" providerId="ADAL" clId="{8331F1A4-1738-4B20-BFB0-33376E20DC08}" dt="2020-09-05T15:14:23.195" v="1069"/>
          <ac:picMkLst>
            <pc:docMk/>
            <pc:sldMk cId="2182304295" sldId="258"/>
            <ac:picMk id="6" creationId="{A0511CF2-5842-42E9-A02D-DD6FFFCB3448}"/>
          </ac:picMkLst>
        </pc:picChg>
        <pc:picChg chg="add mod ord">
          <ac:chgData name="17BCE10122" userId="3ee0bed3-28d8-4e7a-852c-df163988e874" providerId="ADAL" clId="{8331F1A4-1738-4B20-BFB0-33376E20DC08}" dt="2020-09-05T06:12:55.649" v="280" actId="14100"/>
          <ac:picMkLst>
            <pc:docMk/>
            <pc:sldMk cId="2182304295" sldId="258"/>
            <ac:picMk id="8" creationId="{6545D4AE-15AF-4410-9E92-0FD22F231CF2}"/>
          </ac:picMkLst>
        </pc:picChg>
      </pc:sldChg>
      <pc:sldChg chg="new del">
        <pc:chgData name="17BCE10122" userId="3ee0bed3-28d8-4e7a-852c-df163988e874" providerId="ADAL" clId="{8331F1A4-1738-4B20-BFB0-33376E20DC08}" dt="2020-09-05T06:09:23.194" v="92" actId="2696"/>
        <pc:sldMkLst>
          <pc:docMk/>
          <pc:sldMk cId="4236128241" sldId="258"/>
        </pc:sldMkLst>
      </pc:sldChg>
      <pc:sldChg chg="modSp add mod ord">
        <pc:chgData name="17BCE10122" userId="3ee0bed3-28d8-4e7a-852c-df163988e874" providerId="ADAL" clId="{8331F1A4-1738-4B20-BFB0-33376E20DC08}" dt="2020-09-05T15:14:23.195" v="1069"/>
        <pc:sldMkLst>
          <pc:docMk/>
          <pc:sldMk cId="208593651" sldId="259"/>
        </pc:sldMkLst>
        <pc:spChg chg="mod">
          <ac:chgData name="17BCE10122" userId="3ee0bed3-28d8-4e7a-852c-df163988e874" providerId="ADAL" clId="{8331F1A4-1738-4B20-BFB0-33376E20DC08}" dt="2020-09-05T15:14:23.195" v="1069"/>
          <ac:spMkLst>
            <pc:docMk/>
            <pc:sldMk cId="208593651" sldId="259"/>
            <ac:spMk id="4" creationId="{513664F2-C768-4753-B11A-96A00E55E679}"/>
          </ac:spMkLst>
        </pc:spChg>
        <pc:spChg chg="mod">
          <ac:chgData name="17BCE10122" userId="3ee0bed3-28d8-4e7a-852c-df163988e874" providerId="ADAL" clId="{8331F1A4-1738-4B20-BFB0-33376E20DC08}" dt="2020-09-05T15:14:23.195" v="1069"/>
          <ac:spMkLst>
            <pc:docMk/>
            <pc:sldMk cId="208593651" sldId="259"/>
            <ac:spMk id="6" creationId="{ACDF8B1F-32FC-48DD-9918-7F923D047FDE}"/>
          </ac:spMkLst>
        </pc:spChg>
      </pc:sldChg>
      <pc:sldChg chg="modSp add del mod ord chgLayout">
        <pc:chgData name="17BCE10122" userId="3ee0bed3-28d8-4e7a-852c-df163988e874" providerId="ADAL" clId="{8331F1A4-1738-4B20-BFB0-33376E20DC08}" dt="2020-09-05T06:18:34.124" v="388" actId="2696"/>
        <pc:sldMkLst>
          <pc:docMk/>
          <pc:sldMk cId="418758842" sldId="259"/>
        </pc:sldMkLst>
        <pc:spChg chg="mod ord">
          <ac:chgData name="17BCE10122" userId="3ee0bed3-28d8-4e7a-852c-df163988e874" providerId="ADAL" clId="{8331F1A4-1738-4B20-BFB0-33376E20DC08}" dt="2020-09-05T06:18:19.451" v="387" actId="700"/>
          <ac:spMkLst>
            <pc:docMk/>
            <pc:sldMk cId="418758842" sldId="259"/>
            <ac:spMk id="4" creationId="{513664F2-C768-4753-B11A-96A00E55E679}"/>
          </ac:spMkLst>
        </pc:spChg>
        <pc:spChg chg="mod ord">
          <ac:chgData name="17BCE10122" userId="3ee0bed3-28d8-4e7a-852c-df163988e874" providerId="ADAL" clId="{8331F1A4-1738-4B20-BFB0-33376E20DC08}" dt="2020-09-05T06:18:19.451" v="387" actId="700"/>
          <ac:spMkLst>
            <pc:docMk/>
            <pc:sldMk cId="418758842" sldId="259"/>
            <ac:spMk id="6" creationId="{ACDF8B1F-32FC-48DD-9918-7F923D047FDE}"/>
          </ac:spMkLst>
        </pc:spChg>
        <pc:picChg chg="mod">
          <ac:chgData name="17BCE10122" userId="3ee0bed3-28d8-4e7a-852c-df163988e874" providerId="ADAL" clId="{8331F1A4-1738-4B20-BFB0-33376E20DC08}" dt="2020-09-05T06:18:10.117" v="386" actId="14100"/>
          <ac:picMkLst>
            <pc:docMk/>
            <pc:sldMk cId="418758842" sldId="259"/>
            <ac:picMk id="5" creationId="{7F944B1B-87EE-42C8-B2CE-C77F1ACBC353}"/>
          </ac:picMkLst>
        </pc:picChg>
      </pc:sldChg>
      <pc:sldChg chg="addSp delSp modSp add mod ord">
        <pc:chgData name="17BCE10122" userId="3ee0bed3-28d8-4e7a-852c-df163988e874" providerId="ADAL" clId="{8331F1A4-1738-4B20-BFB0-33376E20DC08}" dt="2020-09-05T15:14:16.694" v="1064" actId="27636"/>
        <pc:sldMkLst>
          <pc:docMk/>
          <pc:sldMk cId="3881293132" sldId="260"/>
        </pc:sldMkLst>
        <pc:spChg chg="mod">
          <ac:chgData name="17BCE10122" userId="3ee0bed3-28d8-4e7a-852c-df163988e874" providerId="ADAL" clId="{8331F1A4-1738-4B20-BFB0-33376E20DC08}" dt="2020-09-05T07:10:58.078" v="708" actId="1076"/>
          <ac:spMkLst>
            <pc:docMk/>
            <pc:sldMk cId="3881293132" sldId="260"/>
            <ac:spMk id="4" creationId="{513664F2-C768-4753-B11A-96A00E55E679}"/>
          </ac:spMkLst>
        </pc:spChg>
        <pc:spChg chg="mod">
          <ac:chgData name="17BCE10122" userId="3ee0bed3-28d8-4e7a-852c-df163988e874" providerId="ADAL" clId="{8331F1A4-1738-4B20-BFB0-33376E20DC08}" dt="2020-09-05T15:14:16.694" v="1064" actId="27636"/>
          <ac:spMkLst>
            <pc:docMk/>
            <pc:sldMk cId="3881293132" sldId="260"/>
            <ac:spMk id="6" creationId="{ACDF8B1F-32FC-48DD-9918-7F923D047FDE}"/>
          </ac:spMkLst>
        </pc:spChg>
        <pc:picChg chg="add mod">
          <ac:chgData name="17BCE10122" userId="3ee0bed3-28d8-4e7a-852c-df163988e874" providerId="ADAL" clId="{8331F1A4-1738-4B20-BFB0-33376E20DC08}" dt="2020-09-05T07:35:21.572" v="945" actId="1076"/>
          <ac:picMkLst>
            <pc:docMk/>
            <pc:sldMk cId="3881293132" sldId="260"/>
            <ac:picMk id="3" creationId="{A4C88AE7-40D1-4488-87B3-B61A3D40B549}"/>
          </ac:picMkLst>
        </pc:picChg>
        <pc:picChg chg="mod">
          <ac:chgData name="17BCE10122" userId="3ee0bed3-28d8-4e7a-852c-df163988e874" providerId="ADAL" clId="{8331F1A4-1738-4B20-BFB0-33376E20DC08}" dt="2020-09-05T07:34:37.484" v="938" actId="14100"/>
          <ac:picMkLst>
            <pc:docMk/>
            <pc:sldMk cId="3881293132" sldId="260"/>
            <ac:picMk id="5" creationId="{7F944B1B-87EE-42C8-B2CE-C77F1ACBC353}"/>
          </ac:picMkLst>
        </pc:picChg>
        <pc:picChg chg="add del">
          <ac:chgData name="17BCE10122" userId="3ee0bed3-28d8-4e7a-852c-df163988e874" providerId="ADAL" clId="{8331F1A4-1738-4B20-BFB0-33376E20DC08}" dt="2020-09-05T07:34:18.546" v="929"/>
          <ac:picMkLst>
            <pc:docMk/>
            <pc:sldMk cId="3881293132" sldId="260"/>
            <ac:picMk id="1026" creationId="{80F8BD28-3A44-4AD4-A2BB-80365ACD4795}"/>
          </ac:picMkLst>
        </pc:picChg>
        <pc:picChg chg="add del mod">
          <ac:chgData name="17BCE10122" userId="3ee0bed3-28d8-4e7a-852c-df163988e874" providerId="ADAL" clId="{8331F1A4-1738-4B20-BFB0-33376E20DC08}" dt="2020-09-05T07:34:37.807" v="939"/>
          <ac:picMkLst>
            <pc:docMk/>
            <pc:sldMk cId="3881293132" sldId="260"/>
            <ac:picMk id="1028" creationId="{9CCE1746-1E3D-4186-987D-D1E0FB58E6F8}"/>
          </ac:picMkLst>
        </pc:picChg>
        <pc:picChg chg="add del">
          <ac:chgData name="17BCE10122" userId="3ee0bed3-28d8-4e7a-852c-df163988e874" providerId="ADAL" clId="{8331F1A4-1738-4B20-BFB0-33376E20DC08}" dt="2020-09-05T07:34:55.337" v="943"/>
          <ac:picMkLst>
            <pc:docMk/>
            <pc:sldMk cId="3881293132" sldId="260"/>
            <ac:picMk id="1030" creationId="{086AE6F9-73AE-4AFC-A0F9-B3BBDFFD117B}"/>
          </ac:picMkLst>
        </pc:picChg>
      </pc:sldChg>
      <pc:sldChg chg="modSp add del mod">
        <pc:chgData name="17BCE10122" userId="3ee0bed3-28d8-4e7a-852c-df163988e874" providerId="ADAL" clId="{8331F1A4-1738-4B20-BFB0-33376E20DC08}" dt="2020-09-05T07:13:31.325" v="725" actId="2696"/>
        <pc:sldMkLst>
          <pc:docMk/>
          <pc:sldMk cId="3885076144" sldId="261"/>
        </pc:sldMkLst>
        <pc:spChg chg="mod">
          <ac:chgData name="17BCE10122" userId="3ee0bed3-28d8-4e7a-852c-df163988e874" providerId="ADAL" clId="{8331F1A4-1738-4B20-BFB0-33376E20DC08}" dt="2020-09-05T07:13:23.774" v="724" actId="255"/>
          <ac:spMkLst>
            <pc:docMk/>
            <pc:sldMk cId="3885076144" sldId="261"/>
            <ac:spMk id="4" creationId="{513664F2-C768-4753-B11A-96A00E55E679}"/>
          </ac:spMkLst>
        </pc:spChg>
        <pc:picChg chg="mod">
          <ac:chgData name="17BCE10122" userId="3ee0bed3-28d8-4e7a-852c-df163988e874" providerId="ADAL" clId="{8331F1A4-1738-4B20-BFB0-33376E20DC08}" dt="2020-09-05T07:13:19.071" v="723" actId="1076"/>
          <ac:picMkLst>
            <pc:docMk/>
            <pc:sldMk cId="3885076144" sldId="261"/>
            <ac:picMk id="5" creationId="{7F944B1B-87EE-42C8-B2CE-C77F1ACBC353}"/>
          </ac:picMkLst>
        </pc:picChg>
      </pc:sldChg>
      <pc:sldChg chg="addSp delSp modSp add mod">
        <pc:chgData name="17BCE10122" userId="3ee0bed3-28d8-4e7a-852c-df163988e874" providerId="ADAL" clId="{8331F1A4-1738-4B20-BFB0-33376E20DC08}" dt="2020-09-05T07:39:18.859" v="962" actId="14100"/>
        <pc:sldMkLst>
          <pc:docMk/>
          <pc:sldMk cId="3887309839" sldId="261"/>
        </pc:sldMkLst>
        <pc:spChg chg="mod">
          <ac:chgData name="17BCE10122" userId="3ee0bed3-28d8-4e7a-852c-df163988e874" providerId="ADAL" clId="{8331F1A4-1738-4B20-BFB0-33376E20DC08}" dt="2020-09-05T07:13:45.511" v="728" actId="255"/>
          <ac:spMkLst>
            <pc:docMk/>
            <pc:sldMk cId="3887309839" sldId="261"/>
            <ac:spMk id="4" creationId="{513664F2-C768-4753-B11A-96A00E55E679}"/>
          </ac:spMkLst>
        </pc:spChg>
        <pc:spChg chg="mod">
          <ac:chgData name="17BCE10122" userId="3ee0bed3-28d8-4e7a-852c-df163988e874" providerId="ADAL" clId="{8331F1A4-1738-4B20-BFB0-33376E20DC08}" dt="2020-09-05T07:39:10.612" v="959" actId="1076"/>
          <ac:spMkLst>
            <pc:docMk/>
            <pc:sldMk cId="3887309839" sldId="261"/>
            <ac:spMk id="6" creationId="{ACDF8B1F-32FC-48DD-9918-7F923D047FDE}"/>
          </ac:spMkLst>
        </pc:spChg>
        <pc:picChg chg="add mod">
          <ac:chgData name="17BCE10122" userId="3ee0bed3-28d8-4e7a-852c-df163988e874" providerId="ADAL" clId="{8331F1A4-1738-4B20-BFB0-33376E20DC08}" dt="2020-09-05T07:39:18.859" v="962" actId="14100"/>
          <ac:picMkLst>
            <pc:docMk/>
            <pc:sldMk cId="3887309839" sldId="261"/>
            <ac:picMk id="3" creationId="{9AF1E047-AB16-4206-AE9E-27E5B5C7FE7F}"/>
          </ac:picMkLst>
        </pc:picChg>
        <pc:picChg chg="mod">
          <ac:chgData name="17BCE10122" userId="3ee0bed3-28d8-4e7a-852c-df163988e874" providerId="ADAL" clId="{8331F1A4-1738-4B20-BFB0-33376E20DC08}" dt="2020-09-05T07:38:33.005" v="953" actId="1076"/>
          <ac:picMkLst>
            <pc:docMk/>
            <pc:sldMk cId="3887309839" sldId="261"/>
            <ac:picMk id="5" creationId="{7F944B1B-87EE-42C8-B2CE-C77F1ACBC353}"/>
          </ac:picMkLst>
        </pc:picChg>
        <pc:picChg chg="add del mod">
          <ac:chgData name="17BCE10122" userId="3ee0bed3-28d8-4e7a-852c-df163988e874" providerId="ADAL" clId="{8331F1A4-1738-4B20-BFB0-33376E20DC08}" dt="2020-09-05T07:38:34.552" v="954"/>
          <ac:picMkLst>
            <pc:docMk/>
            <pc:sldMk cId="3887309839" sldId="261"/>
            <ac:picMk id="2050" creationId="{5B3A4BF0-8DD7-4A7F-8BF7-269D9C145566}"/>
          </ac:picMkLst>
        </pc:picChg>
      </pc:sldChg>
      <pc:sldChg chg="addSp modSp add mod">
        <pc:chgData name="17BCE10122" userId="3ee0bed3-28d8-4e7a-852c-df163988e874" providerId="ADAL" clId="{8331F1A4-1738-4B20-BFB0-33376E20DC08}" dt="2020-09-05T15:14:16.699" v="1065" actId="27636"/>
        <pc:sldMkLst>
          <pc:docMk/>
          <pc:sldMk cId="2733231570" sldId="262"/>
        </pc:sldMkLst>
        <pc:spChg chg="mod">
          <ac:chgData name="17BCE10122" userId="3ee0bed3-28d8-4e7a-852c-df163988e874" providerId="ADAL" clId="{8331F1A4-1738-4B20-BFB0-33376E20DC08}" dt="2020-09-05T07:15:04.766" v="737" actId="255"/>
          <ac:spMkLst>
            <pc:docMk/>
            <pc:sldMk cId="2733231570" sldId="262"/>
            <ac:spMk id="4" creationId="{513664F2-C768-4753-B11A-96A00E55E679}"/>
          </ac:spMkLst>
        </pc:spChg>
        <pc:spChg chg="mod">
          <ac:chgData name="17BCE10122" userId="3ee0bed3-28d8-4e7a-852c-df163988e874" providerId="ADAL" clId="{8331F1A4-1738-4B20-BFB0-33376E20DC08}" dt="2020-09-05T15:14:16.699" v="1065" actId="27636"/>
          <ac:spMkLst>
            <pc:docMk/>
            <pc:sldMk cId="2733231570" sldId="262"/>
            <ac:spMk id="6" creationId="{ACDF8B1F-32FC-48DD-9918-7F923D047FDE}"/>
          </ac:spMkLst>
        </pc:spChg>
        <pc:picChg chg="add mod">
          <ac:chgData name="17BCE10122" userId="3ee0bed3-28d8-4e7a-852c-df163988e874" providerId="ADAL" clId="{8331F1A4-1738-4B20-BFB0-33376E20DC08}" dt="2020-09-05T07:34:44.189" v="941" actId="1076"/>
          <ac:picMkLst>
            <pc:docMk/>
            <pc:sldMk cId="2733231570" sldId="262"/>
            <ac:picMk id="2" creationId="{0C5285B2-2A1C-4A2E-A324-62F312B9524A}"/>
          </ac:picMkLst>
        </pc:picChg>
      </pc:sldChg>
      <pc:sldChg chg="addSp modSp add mod">
        <pc:chgData name="17BCE10122" userId="3ee0bed3-28d8-4e7a-852c-df163988e874" providerId="ADAL" clId="{8331F1A4-1738-4B20-BFB0-33376E20DC08}" dt="2020-09-05T15:14:16.706" v="1066" actId="27636"/>
        <pc:sldMkLst>
          <pc:docMk/>
          <pc:sldMk cId="3694251672" sldId="263"/>
        </pc:sldMkLst>
        <pc:spChg chg="mod">
          <ac:chgData name="17BCE10122" userId="3ee0bed3-28d8-4e7a-852c-df163988e874" providerId="ADAL" clId="{8331F1A4-1738-4B20-BFB0-33376E20DC08}" dt="2020-09-05T07:16:03.928" v="744" actId="255"/>
          <ac:spMkLst>
            <pc:docMk/>
            <pc:sldMk cId="3694251672" sldId="263"/>
            <ac:spMk id="4" creationId="{513664F2-C768-4753-B11A-96A00E55E679}"/>
          </ac:spMkLst>
        </pc:spChg>
        <pc:spChg chg="mod">
          <ac:chgData name="17BCE10122" userId="3ee0bed3-28d8-4e7a-852c-df163988e874" providerId="ADAL" clId="{8331F1A4-1738-4B20-BFB0-33376E20DC08}" dt="2020-09-05T15:14:16.706" v="1066" actId="27636"/>
          <ac:spMkLst>
            <pc:docMk/>
            <pc:sldMk cId="3694251672" sldId="263"/>
            <ac:spMk id="6" creationId="{ACDF8B1F-32FC-48DD-9918-7F923D047FDE}"/>
          </ac:spMkLst>
        </pc:spChg>
        <pc:picChg chg="add mod">
          <ac:chgData name="17BCE10122" userId="3ee0bed3-28d8-4e7a-852c-df163988e874" providerId="ADAL" clId="{8331F1A4-1738-4B20-BFB0-33376E20DC08}" dt="2020-09-05T07:41:35.233" v="975" actId="14100"/>
          <ac:picMkLst>
            <pc:docMk/>
            <pc:sldMk cId="3694251672" sldId="263"/>
            <ac:picMk id="3" creationId="{F394D77F-215E-4701-BDB7-8B9E67FCB75E}"/>
          </ac:picMkLst>
        </pc:picChg>
        <pc:picChg chg="mod">
          <ac:chgData name="17BCE10122" userId="3ee0bed3-28d8-4e7a-852c-df163988e874" providerId="ADAL" clId="{8331F1A4-1738-4B20-BFB0-33376E20DC08}" dt="2020-09-05T07:15:57.620" v="742" actId="1076"/>
          <ac:picMkLst>
            <pc:docMk/>
            <pc:sldMk cId="3694251672" sldId="263"/>
            <ac:picMk id="5" creationId="{7F944B1B-87EE-42C8-B2CE-C77F1ACBC353}"/>
          </ac:picMkLst>
        </pc:picChg>
      </pc:sldChg>
      <pc:sldChg chg="addSp modSp add mod">
        <pc:chgData name="17BCE10122" userId="3ee0bed3-28d8-4e7a-852c-df163988e874" providerId="ADAL" clId="{8331F1A4-1738-4B20-BFB0-33376E20DC08}" dt="2020-09-05T07:42:59.937" v="980" actId="14100"/>
        <pc:sldMkLst>
          <pc:docMk/>
          <pc:sldMk cId="1037591987" sldId="264"/>
        </pc:sldMkLst>
        <pc:spChg chg="mod">
          <ac:chgData name="17BCE10122" userId="3ee0bed3-28d8-4e7a-852c-df163988e874" providerId="ADAL" clId="{8331F1A4-1738-4B20-BFB0-33376E20DC08}" dt="2020-09-05T07:17:16.407" v="750" actId="255"/>
          <ac:spMkLst>
            <pc:docMk/>
            <pc:sldMk cId="1037591987" sldId="264"/>
            <ac:spMk id="4" creationId="{513664F2-C768-4753-B11A-96A00E55E679}"/>
          </ac:spMkLst>
        </pc:spChg>
        <pc:spChg chg="mod">
          <ac:chgData name="17BCE10122" userId="3ee0bed3-28d8-4e7a-852c-df163988e874" providerId="ADAL" clId="{8331F1A4-1738-4B20-BFB0-33376E20DC08}" dt="2020-09-05T07:17:59.803" v="755" actId="115"/>
          <ac:spMkLst>
            <pc:docMk/>
            <pc:sldMk cId="1037591987" sldId="264"/>
            <ac:spMk id="6" creationId="{ACDF8B1F-32FC-48DD-9918-7F923D047FDE}"/>
          </ac:spMkLst>
        </pc:spChg>
        <pc:picChg chg="add mod">
          <ac:chgData name="17BCE10122" userId="3ee0bed3-28d8-4e7a-852c-df163988e874" providerId="ADAL" clId="{8331F1A4-1738-4B20-BFB0-33376E20DC08}" dt="2020-09-05T07:42:59.937" v="980" actId="14100"/>
          <ac:picMkLst>
            <pc:docMk/>
            <pc:sldMk cId="1037591987" sldId="264"/>
            <ac:picMk id="3" creationId="{836D0DC2-6BB3-4480-9617-41B2602237AB}"/>
          </ac:picMkLst>
        </pc:picChg>
      </pc:sldChg>
      <pc:sldChg chg="new del">
        <pc:chgData name="17BCE10122" userId="3ee0bed3-28d8-4e7a-852c-df163988e874" providerId="ADAL" clId="{8331F1A4-1738-4B20-BFB0-33376E20DC08}" dt="2020-09-05T07:19:04.109" v="757" actId="2696"/>
        <pc:sldMkLst>
          <pc:docMk/>
          <pc:sldMk cId="2380992644" sldId="265"/>
        </pc:sldMkLst>
      </pc:sldChg>
      <pc:sldChg chg="addSp modSp add mod">
        <pc:chgData name="17BCE10122" userId="3ee0bed3-28d8-4e7a-852c-df163988e874" providerId="ADAL" clId="{8331F1A4-1738-4B20-BFB0-33376E20DC08}" dt="2020-09-05T07:24:06.235" v="894" actId="20577"/>
        <pc:sldMkLst>
          <pc:docMk/>
          <pc:sldMk cId="4219005337" sldId="265"/>
        </pc:sldMkLst>
        <pc:spChg chg="mod">
          <ac:chgData name="17BCE10122" userId="3ee0bed3-28d8-4e7a-852c-df163988e874" providerId="ADAL" clId="{8331F1A4-1738-4B20-BFB0-33376E20DC08}" dt="2020-09-05T07:20:13.434" v="796" actId="27636"/>
          <ac:spMkLst>
            <pc:docMk/>
            <pc:sldMk cId="4219005337" sldId="265"/>
            <ac:spMk id="4" creationId="{513664F2-C768-4753-B11A-96A00E55E679}"/>
          </ac:spMkLst>
        </pc:spChg>
        <pc:spChg chg="mod">
          <ac:chgData name="17BCE10122" userId="3ee0bed3-28d8-4e7a-852c-df163988e874" providerId="ADAL" clId="{8331F1A4-1738-4B20-BFB0-33376E20DC08}" dt="2020-09-05T07:24:06.235" v="894" actId="20577"/>
          <ac:spMkLst>
            <pc:docMk/>
            <pc:sldMk cId="4219005337" sldId="265"/>
            <ac:spMk id="6" creationId="{ACDF8B1F-32FC-48DD-9918-7F923D047FDE}"/>
          </ac:spMkLst>
        </pc:spChg>
        <pc:picChg chg="add mod">
          <ac:chgData name="17BCE10122" userId="3ee0bed3-28d8-4e7a-852c-df163988e874" providerId="ADAL" clId="{8331F1A4-1738-4B20-BFB0-33376E20DC08}" dt="2020-09-05T07:23:56.117" v="891" actId="1076"/>
          <ac:picMkLst>
            <pc:docMk/>
            <pc:sldMk cId="4219005337" sldId="265"/>
            <ac:picMk id="2" creationId="{F4287841-9408-4483-AE18-D1B3FE2E0DF5}"/>
          </ac:picMkLst>
        </pc:picChg>
      </pc:sldChg>
      <pc:sldChg chg="delSp modSp add mod">
        <pc:chgData name="17BCE10122" userId="3ee0bed3-28d8-4e7a-852c-df163988e874" providerId="ADAL" clId="{8331F1A4-1738-4B20-BFB0-33376E20DC08}" dt="2020-09-05T15:22:35.582" v="1117" actId="27636"/>
        <pc:sldMkLst>
          <pc:docMk/>
          <pc:sldMk cId="2457638051" sldId="266"/>
        </pc:sldMkLst>
        <pc:spChg chg="mod">
          <ac:chgData name="17BCE10122" userId="3ee0bed3-28d8-4e7a-852c-df163988e874" providerId="ADAL" clId="{8331F1A4-1738-4B20-BFB0-33376E20DC08}" dt="2020-09-05T15:22:35.582" v="1117" actId="27636"/>
          <ac:spMkLst>
            <pc:docMk/>
            <pc:sldMk cId="2457638051" sldId="266"/>
            <ac:spMk id="4" creationId="{513664F2-C768-4753-B11A-96A00E55E679}"/>
          </ac:spMkLst>
        </pc:spChg>
        <pc:spChg chg="mod">
          <ac:chgData name="17BCE10122" userId="3ee0bed3-28d8-4e7a-852c-df163988e874" providerId="ADAL" clId="{8331F1A4-1738-4B20-BFB0-33376E20DC08}" dt="2020-09-05T15:14:23.195" v="1069"/>
          <ac:spMkLst>
            <pc:docMk/>
            <pc:sldMk cId="2457638051" sldId="266"/>
            <ac:spMk id="6" creationId="{ACDF8B1F-32FC-48DD-9918-7F923D047FDE}"/>
          </ac:spMkLst>
        </pc:spChg>
        <pc:picChg chg="del">
          <ac:chgData name="17BCE10122" userId="3ee0bed3-28d8-4e7a-852c-df163988e874" providerId="ADAL" clId="{8331F1A4-1738-4B20-BFB0-33376E20DC08}" dt="2020-09-05T07:24:46.958" v="896" actId="21"/>
          <ac:picMkLst>
            <pc:docMk/>
            <pc:sldMk cId="2457638051" sldId="266"/>
            <ac:picMk id="2" creationId="{F4287841-9408-4483-AE18-D1B3FE2E0DF5}"/>
          </ac:picMkLst>
        </pc:picChg>
      </pc:sldChg>
      <pc:sldChg chg="delSp del delDesignElem">
        <pc:chgData name="17BCE10122" userId="3ee0bed3-28d8-4e7a-852c-df163988e874" providerId="ADAL" clId="{8331F1A4-1738-4B20-BFB0-33376E20DC08}" dt="2020-09-05T15:23:17.401" v="1145" actId="2696"/>
        <pc:sldMkLst>
          <pc:docMk/>
          <pc:sldMk cId="256265153" sldId="267"/>
        </pc:sldMkLst>
        <pc:spChg chg="del">
          <ac:chgData name="17BCE10122" userId="3ee0bed3-28d8-4e7a-852c-df163988e874" providerId="ADAL" clId="{8331F1A4-1738-4B20-BFB0-33376E20DC08}" dt="2020-09-05T15:14:16.600" v="1061"/>
          <ac:spMkLst>
            <pc:docMk/>
            <pc:sldMk cId="256265153" sldId="267"/>
            <ac:spMk id="9" creationId="{9AA72BD9-2C5A-4EDC-931F-5AA08EACA0F3}"/>
          </ac:spMkLst>
        </pc:spChg>
        <pc:spChg chg="del">
          <ac:chgData name="17BCE10122" userId="3ee0bed3-28d8-4e7a-852c-df163988e874" providerId="ADAL" clId="{8331F1A4-1738-4B20-BFB0-33376E20DC08}" dt="2020-09-05T15:14:16.600" v="1061"/>
          <ac:spMkLst>
            <pc:docMk/>
            <pc:sldMk cId="256265153" sldId="267"/>
            <ac:spMk id="11" creationId="{DD3981AC-7B61-4947-BCF3-F7AA7FA385B9}"/>
          </ac:spMkLst>
        </pc:spChg>
        <pc:spChg chg="del">
          <ac:chgData name="17BCE10122" userId="3ee0bed3-28d8-4e7a-852c-df163988e874" providerId="ADAL" clId="{8331F1A4-1738-4B20-BFB0-33376E20DC08}" dt="2020-09-05T15:14:16.600" v="1061"/>
          <ac:spMkLst>
            <pc:docMk/>
            <pc:sldMk cId="256265153" sldId="267"/>
            <ac:spMk id="13" creationId="{55D4142C-5077-457F-A6AD-3FECFDB39685}"/>
          </ac:spMkLst>
        </pc:spChg>
        <pc:spChg chg="del">
          <ac:chgData name="17BCE10122" userId="3ee0bed3-28d8-4e7a-852c-df163988e874" providerId="ADAL" clId="{8331F1A4-1738-4B20-BFB0-33376E20DC08}" dt="2020-09-05T15:14:16.600" v="1061"/>
          <ac:spMkLst>
            <pc:docMk/>
            <pc:sldMk cId="256265153" sldId="267"/>
            <ac:spMk id="15" creationId="{7A5F0580-5EE9-419F-96EE-B6529EF6E7D0}"/>
          </ac:spMkLst>
        </pc:spChg>
      </pc:sldChg>
      <pc:sldChg chg="modSp del">
        <pc:chgData name="17BCE10122" userId="3ee0bed3-28d8-4e7a-852c-df163988e874" providerId="ADAL" clId="{8331F1A4-1738-4B20-BFB0-33376E20DC08}" dt="2020-09-05T15:16:12.754" v="1082" actId="2696"/>
        <pc:sldMkLst>
          <pc:docMk/>
          <pc:sldMk cId="2483936585" sldId="268"/>
        </pc:sldMkLst>
        <pc:spChg chg="mod">
          <ac:chgData name="17BCE10122" userId="3ee0bed3-28d8-4e7a-852c-df163988e874" providerId="ADAL" clId="{8331F1A4-1738-4B20-BFB0-33376E20DC08}" dt="2020-09-05T15:14:23.195" v="1069"/>
          <ac:spMkLst>
            <pc:docMk/>
            <pc:sldMk cId="2483936585" sldId="268"/>
            <ac:spMk id="2" creationId="{4EAE9A9D-6F89-4B71-AA8D-DD4DCCBBBFC0}"/>
          </ac:spMkLst>
        </pc:spChg>
      </pc:sldChg>
      <pc:sldChg chg="modSp del mod">
        <pc:chgData name="17BCE10122" userId="3ee0bed3-28d8-4e7a-852c-df163988e874" providerId="ADAL" clId="{8331F1A4-1738-4B20-BFB0-33376E20DC08}" dt="2020-09-05T15:17:31.933" v="1105" actId="2696"/>
        <pc:sldMkLst>
          <pc:docMk/>
          <pc:sldMk cId="3389423458" sldId="269"/>
        </pc:sldMkLst>
        <pc:spChg chg="mod">
          <ac:chgData name="17BCE10122" userId="3ee0bed3-28d8-4e7a-852c-df163988e874" providerId="ADAL" clId="{8331F1A4-1738-4B20-BFB0-33376E20DC08}" dt="2020-09-05T15:17:18.243" v="1102" actId="1076"/>
          <ac:spMkLst>
            <pc:docMk/>
            <pc:sldMk cId="3389423458" sldId="269"/>
            <ac:spMk id="3" creationId="{EEE4F8D0-9CE7-4D65-B142-66D5C5CACBB3}"/>
          </ac:spMkLst>
        </pc:spChg>
      </pc:sldChg>
      <pc:sldChg chg="addSp modSp mod">
        <pc:chgData name="17BCE10122" userId="3ee0bed3-28d8-4e7a-852c-df163988e874" providerId="ADAL" clId="{8331F1A4-1738-4B20-BFB0-33376E20DC08}" dt="2020-09-05T15:14:50.989" v="1073" actId="167"/>
        <pc:sldMkLst>
          <pc:docMk/>
          <pc:sldMk cId="513419899" sldId="270"/>
        </pc:sldMkLst>
        <pc:picChg chg="add mod ord">
          <ac:chgData name="17BCE10122" userId="3ee0bed3-28d8-4e7a-852c-df163988e874" providerId="ADAL" clId="{8331F1A4-1738-4B20-BFB0-33376E20DC08}" dt="2020-09-05T15:14:50.989" v="1073" actId="167"/>
          <ac:picMkLst>
            <pc:docMk/>
            <pc:sldMk cId="513419899" sldId="270"/>
            <ac:picMk id="5" creationId="{EAB922C7-5EF8-4B6D-8732-95AC11EF070F}"/>
          </ac:picMkLst>
        </pc:picChg>
      </pc:sldChg>
      <pc:sldChg chg="modSp del">
        <pc:chgData name="17BCE10122" userId="3ee0bed3-28d8-4e7a-852c-df163988e874" providerId="ADAL" clId="{8331F1A4-1738-4B20-BFB0-33376E20DC08}" dt="2020-09-05T15:16:51.242" v="1089" actId="2696"/>
        <pc:sldMkLst>
          <pc:docMk/>
          <pc:sldMk cId="607359096" sldId="271"/>
        </pc:sldMkLst>
        <pc:spChg chg="mod">
          <ac:chgData name="17BCE10122" userId="3ee0bed3-28d8-4e7a-852c-df163988e874" providerId="ADAL" clId="{8331F1A4-1738-4B20-BFB0-33376E20DC08}" dt="2020-09-05T15:14:23.195" v="1069"/>
          <ac:spMkLst>
            <pc:docMk/>
            <pc:sldMk cId="607359096" sldId="271"/>
            <ac:spMk id="2" creationId="{05C4E13A-FE0A-4B1B-8A25-DFF4F5FF0DEC}"/>
          </ac:spMkLst>
        </pc:spChg>
        <pc:spChg chg="mod">
          <ac:chgData name="17BCE10122" userId="3ee0bed3-28d8-4e7a-852c-df163988e874" providerId="ADAL" clId="{8331F1A4-1738-4B20-BFB0-33376E20DC08}" dt="2020-09-05T15:14:23.195" v="1069"/>
          <ac:spMkLst>
            <pc:docMk/>
            <pc:sldMk cId="607359096" sldId="271"/>
            <ac:spMk id="3" creationId="{0C1FFB4E-AF99-48A5-B0F6-100125976639}"/>
          </ac:spMkLst>
        </pc:spChg>
      </pc:sldChg>
      <pc:sldChg chg="modSp add mod ord">
        <pc:chgData name="17BCE10122" userId="3ee0bed3-28d8-4e7a-852c-df163988e874" providerId="ADAL" clId="{8331F1A4-1738-4B20-BFB0-33376E20DC08}" dt="2020-09-05T15:16:05.348" v="1081"/>
        <pc:sldMkLst>
          <pc:docMk/>
          <pc:sldMk cId="3353055234" sldId="272"/>
        </pc:sldMkLst>
        <pc:spChg chg="mod">
          <ac:chgData name="17BCE10122" userId="3ee0bed3-28d8-4e7a-852c-df163988e874" providerId="ADAL" clId="{8331F1A4-1738-4B20-BFB0-33376E20DC08}" dt="2020-09-05T15:15:49.401" v="1079" actId="255"/>
          <ac:spMkLst>
            <pc:docMk/>
            <pc:sldMk cId="3353055234" sldId="272"/>
            <ac:spMk id="4" creationId="{513664F2-C768-4753-B11A-96A00E55E679}"/>
          </ac:spMkLst>
        </pc:spChg>
        <pc:spChg chg="mod">
          <ac:chgData name="17BCE10122" userId="3ee0bed3-28d8-4e7a-852c-df163988e874" providerId="ADAL" clId="{8331F1A4-1738-4B20-BFB0-33376E20DC08}" dt="2020-09-05T15:16:05.348" v="1081"/>
          <ac:spMkLst>
            <pc:docMk/>
            <pc:sldMk cId="3353055234" sldId="272"/>
            <ac:spMk id="6" creationId="{ACDF8B1F-32FC-48DD-9918-7F923D047FDE}"/>
          </ac:spMkLst>
        </pc:spChg>
      </pc:sldChg>
      <pc:sldChg chg="modSp add mod">
        <pc:chgData name="17BCE10122" userId="3ee0bed3-28d8-4e7a-852c-df163988e874" providerId="ADAL" clId="{8331F1A4-1738-4B20-BFB0-33376E20DC08}" dt="2020-09-05T15:16:46.249" v="1088"/>
        <pc:sldMkLst>
          <pc:docMk/>
          <pc:sldMk cId="4242321875" sldId="273"/>
        </pc:sldMkLst>
        <pc:spChg chg="mod">
          <ac:chgData name="17BCE10122" userId="3ee0bed3-28d8-4e7a-852c-df163988e874" providerId="ADAL" clId="{8331F1A4-1738-4B20-BFB0-33376E20DC08}" dt="2020-09-05T15:16:26.943" v="1084"/>
          <ac:spMkLst>
            <pc:docMk/>
            <pc:sldMk cId="4242321875" sldId="273"/>
            <ac:spMk id="4" creationId="{513664F2-C768-4753-B11A-96A00E55E679}"/>
          </ac:spMkLst>
        </pc:spChg>
        <pc:spChg chg="mod">
          <ac:chgData name="17BCE10122" userId="3ee0bed3-28d8-4e7a-852c-df163988e874" providerId="ADAL" clId="{8331F1A4-1738-4B20-BFB0-33376E20DC08}" dt="2020-09-05T15:16:46.249" v="1088"/>
          <ac:spMkLst>
            <pc:docMk/>
            <pc:sldMk cId="4242321875" sldId="273"/>
            <ac:spMk id="6" creationId="{ACDF8B1F-32FC-48DD-9918-7F923D047FDE}"/>
          </ac:spMkLst>
        </pc:spChg>
      </pc:sldChg>
      <pc:sldChg chg="modSp add mod">
        <pc:chgData name="17BCE10122" userId="3ee0bed3-28d8-4e7a-852c-df163988e874" providerId="ADAL" clId="{8331F1A4-1738-4B20-BFB0-33376E20DC08}" dt="2020-09-05T15:17:27.128" v="1104"/>
        <pc:sldMkLst>
          <pc:docMk/>
          <pc:sldMk cId="981138504" sldId="274"/>
        </pc:sldMkLst>
        <pc:spChg chg="mod">
          <ac:chgData name="17BCE10122" userId="3ee0bed3-28d8-4e7a-852c-df163988e874" providerId="ADAL" clId="{8331F1A4-1738-4B20-BFB0-33376E20DC08}" dt="2020-09-05T15:17:13.201" v="1101" actId="313"/>
          <ac:spMkLst>
            <pc:docMk/>
            <pc:sldMk cId="981138504" sldId="274"/>
            <ac:spMk id="4" creationId="{513664F2-C768-4753-B11A-96A00E55E679}"/>
          </ac:spMkLst>
        </pc:spChg>
        <pc:spChg chg="mod">
          <ac:chgData name="17BCE10122" userId="3ee0bed3-28d8-4e7a-852c-df163988e874" providerId="ADAL" clId="{8331F1A4-1738-4B20-BFB0-33376E20DC08}" dt="2020-09-05T15:17:27.128" v="1104"/>
          <ac:spMkLst>
            <pc:docMk/>
            <pc:sldMk cId="981138504" sldId="274"/>
            <ac:spMk id="6" creationId="{ACDF8B1F-32FC-48DD-9918-7F923D047FDE}"/>
          </ac:spMkLst>
        </pc:spChg>
      </pc:sldChg>
      <pc:sldChg chg="modSp add mod ord">
        <pc:chgData name="17BCE10122" userId="3ee0bed3-28d8-4e7a-852c-df163988e874" providerId="ADAL" clId="{8331F1A4-1738-4B20-BFB0-33376E20DC08}" dt="2020-09-05T15:23:10.649" v="1144"/>
        <pc:sldMkLst>
          <pc:docMk/>
          <pc:sldMk cId="408862271" sldId="275"/>
        </pc:sldMkLst>
        <pc:spChg chg="mod">
          <ac:chgData name="17BCE10122" userId="3ee0bed3-28d8-4e7a-852c-df163988e874" providerId="ADAL" clId="{8331F1A4-1738-4B20-BFB0-33376E20DC08}" dt="2020-09-05T15:22:22.117" v="1115"/>
          <ac:spMkLst>
            <pc:docMk/>
            <pc:sldMk cId="408862271" sldId="275"/>
            <ac:spMk id="4" creationId="{513664F2-C768-4753-B11A-96A00E55E679}"/>
          </ac:spMkLst>
        </pc:spChg>
        <pc:spChg chg="mod">
          <ac:chgData name="17BCE10122" userId="3ee0bed3-28d8-4e7a-852c-df163988e874" providerId="ADAL" clId="{8331F1A4-1738-4B20-BFB0-33376E20DC08}" dt="2020-09-05T15:23:10.649" v="1144"/>
          <ac:spMkLst>
            <pc:docMk/>
            <pc:sldMk cId="408862271" sldId="275"/>
            <ac:spMk id="6" creationId="{ACDF8B1F-32FC-48DD-9918-7F923D047FDE}"/>
          </ac:spMkLst>
        </pc:spChg>
      </pc:sldChg>
    </pc:docChg>
  </pc:docChgLst>
  <pc:docChgLst>
    <pc:chgData name="17BCE10006" userId="S::swastik.srivastava2017@vitbhopal.ac.in::21016bbc-dd44-4226-aa74-ec8d59fedd99" providerId="AD" clId="Web-{46C6C9D7-A327-4E96-CFE2-6E1AEFE2EC9D}"/>
    <pc:docChg chg="addSld modSld">
      <pc:chgData name="17BCE10006" userId="S::swastik.srivastava2017@vitbhopal.ac.in::21016bbc-dd44-4226-aa74-ec8d59fedd99" providerId="AD" clId="Web-{46C6C9D7-A327-4E96-CFE2-6E1AEFE2EC9D}" dt="2020-09-05T08:36:58.102" v="445" actId="20577"/>
      <pc:docMkLst>
        <pc:docMk/>
      </pc:docMkLst>
      <pc:sldChg chg="modSp">
        <pc:chgData name="17BCE10006" userId="S::swastik.srivastava2017@vitbhopal.ac.in::21016bbc-dd44-4226-aa74-ec8d59fedd99" providerId="AD" clId="Web-{46C6C9D7-A327-4E96-CFE2-6E1AEFE2EC9D}" dt="2020-09-05T08:28:04.637" v="100" actId="20577"/>
        <pc:sldMkLst>
          <pc:docMk/>
          <pc:sldMk cId="556445987" sldId="256"/>
        </pc:sldMkLst>
        <pc:spChg chg="mod">
          <ac:chgData name="17BCE10006" userId="S::swastik.srivastava2017@vitbhopal.ac.in::21016bbc-dd44-4226-aa74-ec8d59fedd99" providerId="AD" clId="Web-{46C6C9D7-A327-4E96-CFE2-6E1AEFE2EC9D}" dt="2020-09-05T08:28:04.637" v="100" actId="20577"/>
          <ac:spMkLst>
            <pc:docMk/>
            <pc:sldMk cId="556445987" sldId="256"/>
            <ac:spMk id="3" creationId="{A9A44C5B-E6ED-4D3F-9F4D-F125295D1999}"/>
          </ac:spMkLst>
        </pc:spChg>
      </pc:sldChg>
      <pc:sldChg chg="modSp">
        <pc:chgData name="17BCE10006" userId="S::swastik.srivastava2017@vitbhopal.ac.in::21016bbc-dd44-4226-aa74-ec8d59fedd99" providerId="AD" clId="Web-{46C6C9D7-A327-4E96-CFE2-6E1AEFE2EC9D}" dt="2020-09-05T08:28:41.919" v="121" actId="14100"/>
        <pc:sldMkLst>
          <pc:docMk/>
          <pc:sldMk cId="2570877068" sldId="257"/>
        </pc:sldMkLst>
        <pc:spChg chg="mod">
          <ac:chgData name="17BCE10006" userId="S::swastik.srivastava2017@vitbhopal.ac.in::21016bbc-dd44-4226-aa74-ec8d59fedd99" providerId="AD" clId="Web-{46C6C9D7-A327-4E96-CFE2-6E1AEFE2EC9D}" dt="2020-09-05T08:28:41.919" v="121" actId="14100"/>
          <ac:spMkLst>
            <pc:docMk/>
            <pc:sldMk cId="2570877068" sldId="257"/>
            <ac:spMk id="6" creationId="{ACDF8B1F-32FC-48DD-9918-7F923D047FDE}"/>
          </ac:spMkLst>
        </pc:spChg>
      </pc:sldChg>
      <pc:sldChg chg="modSp">
        <pc:chgData name="17BCE10006" userId="S::swastik.srivastava2017@vitbhopal.ac.in::21016bbc-dd44-4226-aa74-ec8d59fedd99" providerId="AD" clId="Web-{46C6C9D7-A327-4E96-CFE2-6E1AEFE2EC9D}" dt="2020-09-05T08:28:27.669" v="119" actId="20577"/>
        <pc:sldMkLst>
          <pc:docMk/>
          <pc:sldMk cId="208593651" sldId="259"/>
        </pc:sldMkLst>
        <pc:spChg chg="mod">
          <ac:chgData name="17BCE10006" userId="S::swastik.srivastava2017@vitbhopal.ac.in::21016bbc-dd44-4226-aa74-ec8d59fedd99" providerId="AD" clId="Web-{46C6C9D7-A327-4E96-CFE2-6E1AEFE2EC9D}" dt="2020-09-05T08:28:27.669" v="119" actId="20577"/>
          <ac:spMkLst>
            <pc:docMk/>
            <pc:sldMk cId="208593651" sldId="259"/>
            <ac:spMk id="6" creationId="{ACDF8B1F-32FC-48DD-9918-7F923D047FDE}"/>
          </ac:spMkLst>
        </pc:spChg>
      </pc:sldChg>
      <pc:sldChg chg="modSp">
        <pc:chgData name="17BCE10006" userId="S::swastik.srivastava2017@vitbhopal.ac.in::21016bbc-dd44-4226-aa74-ec8d59fedd99" providerId="AD" clId="Web-{46C6C9D7-A327-4E96-CFE2-6E1AEFE2EC9D}" dt="2020-09-05T08:35:55.819" v="411" actId="14100"/>
        <pc:sldMkLst>
          <pc:docMk/>
          <pc:sldMk cId="256265153" sldId="267"/>
        </pc:sldMkLst>
        <pc:spChg chg="mod">
          <ac:chgData name="17BCE10006" userId="S::swastik.srivastava2017@vitbhopal.ac.in::21016bbc-dd44-4226-aa74-ec8d59fedd99" providerId="AD" clId="Web-{46C6C9D7-A327-4E96-CFE2-6E1AEFE2EC9D}" dt="2020-09-05T08:35:55.819" v="411" actId="14100"/>
          <ac:spMkLst>
            <pc:docMk/>
            <pc:sldMk cId="256265153" sldId="267"/>
            <ac:spMk id="3" creationId="{6EFA7730-52B8-4931-A58F-C4999BFDD4D6}"/>
          </ac:spMkLst>
        </pc:spChg>
      </pc:sldChg>
      <pc:sldChg chg="modSp">
        <pc:chgData name="17BCE10006" userId="S::swastik.srivastava2017@vitbhopal.ac.in::21016bbc-dd44-4226-aa74-ec8d59fedd99" providerId="AD" clId="Web-{46C6C9D7-A327-4E96-CFE2-6E1AEFE2EC9D}" dt="2020-09-05T08:32:28.330" v="210" actId="14100"/>
        <pc:sldMkLst>
          <pc:docMk/>
          <pc:sldMk cId="2483936585" sldId="268"/>
        </pc:sldMkLst>
        <pc:spChg chg="mod">
          <ac:chgData name="17BCE10006" userId="S::swastik.srivastava2017@vitbhopal.ac.in::21016bbc-dd44-4226-aa74-ec8d59fedd99" providerId="AD" clId="Web-{46C6C9D7-A327-4E96-CFE2-6E1AEFE2EC9D}" dt="2020-09-05T08:32:28.330" v="210" actId="14100"/>
          <ac:spMkLst>
            <pc:docMk/>
            <pc:sldMk cId="2483936585" sldId="268"/>
            <ac:spMk id="3" creationId="{6EFA7730-52B8-4931-A58F-C4999BFDD4D6}"/>
          </ac:spMkLst>
        </pc:spChg>
      </pc:sldChg>
      <pc:sldChg chg="addSp delSp modSp new mod setBg setClrOvrMap">
        <pc:chgData name="17BCE10006" userId="S::swastik.srivastava2017@vitbhopal.ac.in::21016bbc-dd44-4226-aa74-ec8d59fedd99" providerId="AD" clId="Web-{46C6C9D7-A327-4E96-CFE2-6E1AEFE2EC9D}" dt="2020-09-05T08:36:55.602" v="443" actId="20577"/>
        <pc:sldMkLst>
          <pc:docMk/>
          <pc:sldMk cId="3389423458" sldId="269"/>
        </pc:sldMkLst>
        <pc:spChg chg="mod">
          <ac:chgData name="17BCE10006" userId="S::swastik.srivastava2017@vitbhopal.ac.in::21016bbc-dd44-4226-aa74-ec8d59fedd99" providerId="AD" clId="Web-{46C6C9D7-A327-4E96-CFE2-6E1AEFE2EC9D}" dt="2020-09-05T08:36:55.602" v="443" actId="20577"/>
          <ac:spMkLst>
            <pc:docMk/>
            <pc:sldMk cId="3389423458" sldId="269"/>
            <ac:spMk id="2" creationId="{45D4E02E-2B11-4876-9DDC-21AEA8D14DBD}"/>
          </ac:spMkLst>
        </pc:spChg>
        <pc:spChg chg="add del mod">
          <ac:chgData name="17BCE10006" userId="S::swastik.srivastava2017@vitbhopal.ac.in::21016bbc-dd44-4226-aa74-ec8d59fedd99" providerId="AD" clId="Web-{46C6C9D7-A327-4E96-CFE2-6E1AEFE2EC9D}" dt="2020-09-05T08:36:39.148" v="434"/>
          <ac:spMkLst>
            <pc:docMk/>
            <pc:sldMk cId="3389423458" sldId="269"/>
            <ac:spMk id="3" creationId="{EEE4F8D0-9CE7-4D65-B142-66D5C5CACBB3}"/>
          </ac:spMkLst>
        </pc:spChg>
        <pc:spChg chg="add">
          <ac:chgData name="17BCE10006" userId="S::swastik.srivastava2017@vitbhopal.ac.in::21016bbc-dd44-4226-aa74-ec8d59fedd99" providerId="AD" clId="Web-{46C6C9D7-A327-4E96-CFE2-6E1AEFE2EC9D}" dt="2020-09-05T08:36:39.148" v="434"/>
          <ac:spMkLst>
            <pc:docMk/>
            <pc:sldMk cId="3389423458" sldId="269"/>
            <ac:spMk id="8" creationId="{33801627-6861-4EA9-BE98-E0CE33A894D9}"/>
          </ac:spMkLst>
        </pc:spChg>
        <pc:spChg chg="add del">
          <ac:chgData name="17BCE10006" userId="S::swastik.srivastava2017@vitbhopal.ac.in::21016bbc-dd44-4226-aa74-ec8d59fedd99" providerId="AD" clId="Web-{46C6C9D7-A327-4E96-CFE2-6E1AEFE2EC9D}" dt="2020-09-05T08:36:39.148" v="433"/>
          <ac:spMkLst>
            <pc:docMk/>
            <pc:sldMk cId="3389423458" sldId="269"/>
            <ac:spMk id="9" creationId="{F1ACBE00-0221-433D-8EA5-D9D7B45F35BE}"/>
          </ac:spMkLst>
        </pc:spChg>
        <pc:spChg chg="add">
          <ac:chgData name="17BCE10006" userId="S::swastik.srivastava2017@vitbhopal.ac.in::21016bbc-dd44-4226-aa74-ec8d59fedd99" providerId="AD" clId="Web-{46C6C9D7-A327-4E96-CFE2-6E1AEFE2EC9D}" dt="2020-09-05T08:36:39.148" v="434"/>
          <ac:spMkLst>
            <pc:docMk/>
            <pc:sldMk cId="3389423458" sldId="269"/>
            <ac:spMk id="10" creationId="{93C1483F-490E-4C8A-8765-1F8AF0C67D5F}"/>
          </ac:spMkLst>
        </pc:spChg>
        <pc:spChg chg="add del">
          <ac:chgData name="17BCE10006" userId="S::swastik.srivastava2017@vitbhopal.ac.in::21016bbc-dd44-4226-aa74-ec8d59fedd99" providerId="AD" clId="Web-{46C6C9D7-A327-4E96-CFE2-6E1AEFE2EC9D}" dt="2020-09-05T08:36:39.148" v="433"/>
          <ac:spMkLst>
            <pc:docMk/>
            <pc:sldMk cId="3389423458" sldId="269"/>
            <ac:spMk id="11" creationId="{EFB0C39A-F8CA-4A79-AFFC-E9780FB1991A}"/>
          </ac:spMkLst>
        </pc:spChg>
        <pc:spChg chg="add">
          <ac:chgData name="17BCE10006" userId="S::swastik.srivastava2017@vitbhopal.ac.in::21016bbc-dd44-4226-aa74-ec8d59fedd99" providerId="AD" clId="Web-{46C6C9D7-A327-4E96-CFE2-6E1AEFE2EC9D}" dt="2020-09-05T08:36:39.148" v="434"/>
          <ac:spMkLst>
            <pc:docMk/>
            <pc:sldMk cId="3389423458" sldId="269"/>
            <ac:spMk id="12" creationId="{0249BF42-D05C-4553-9417-7B8695759291}"/>
          </ac:spMkLst>
        </pc:spChg>
        <pc:picChg chg="add del">
          <ac:chgData name="17BCE10006" userId="S::swastik.srivastava2017@vitbhopal.ac.in::21016bbc-dd44-4226-aa74-ec8d59fedd99" providerId="AD" clId="Web-{46C6C9D7-A327-4E96-CFE2-6E1AEFE2EC9D}" dt="2020-09-05T08:36:39.148" v="433"/>
          <ac:picMkLst>
            <pc:docMk/>
            <pc:sldMk cId="3389423458" sldId="269"/>
            <ac:picMk id="5" creationId="{22182EF9-2DCA-4FBF-B11F-3C08A6DBD33F}"/>
          </ac:picMkLst>
        </pc:picChg>
      </pc:sldChg>
    </pc:docChg>
  </pc:docChgLst>
  <pc:docChgLst>
    <pc:chgData name="17BCE10122" userId="S::sagar.singh2017@vitbhopal.ac.in::3ee0bed3-28d8-4e7a-852c-df163988e874" providerId="AD" clId="Web-{9FEF1430-FC8B-41B8-2353-851F00D04118}"/>
    <pc:docChg chg="modSld">
      <pc:chgData name="17BCE10122" userId="S::sagar.singh2017@vitbhopal.ac.in::3ee0bed3-28d8-4e7a-852c-df163988e874" providerId="AD" clId="Web-{9FEF1430-FC8B-41B8-2353-851F00D04118}" dt="2020-09-05T08:09:54.152" v="28" actId="14100"/>
      <pc:docMkLst>
        <pc:docMk/>
      </pc:docMkLst>
      <pc:sldChg chg="addSp delSp mod setBg">
        <pc:chgData name="17BCE10122" userId="S::sagar.singh2017@vitbhopal.ac.in::3ee0bed3-28d8-4e7a-852c-df163988e874" providerId="AD" clId="Web-{9FEF1430-FC8B-41B8-2353-851F00D04118}" dt="2020-09-05T08:08:28.478" v="14"/>
        <pc:sldMkLst>
          <pc:docMk/>
          <pc:sldMk cId="556445987" sldId="256"/>
        </pc:sldMkLst>
        <pc:picChg chg="add del">
          <ac:chgData name="17BCE10122" userId="S::sagar.singh2017@vitbhopal.ac.in::3ee0bed3-28d8-4e7a-852c-df163988e874" providerId="AD" clId="Web-{9FEF1430-FC8B-41B8-2353-851F00D04118}" dt="2020-09-05T08:08:28.478" v="14"/>
          <ac:picMkLst>
            <pc:docMk/>
            <pc:sldMk cId="556445987" sldId="256"/>
            <ac:picMk id="5" creationId="{7F944B1B-87EE-42C8-B2CE-C77F1ACBC353}"/>
          </ac:picMkLst>
        </pc:picChg>
      </pc:sldChg>
      <pc:sldChg chg="addSp delSp modSp mod setBg setClrOvrMap">
        <pc:chgData name="17BCE10122" userId="S::sagar.singh2017@vitbhopal.ac.in::3ee0bed3-28d8-4e7a-852c-df163988e874" providerId="AD" clId="Web-{9FEF1430-FC8B-41B8-2353-851F00D04118}" dt="2020-09-05T08:09:54.152" v="28" actId="14100"/>
        <pc:sldMkLst>
          <pc:docMk/>
          <pc:sldMk cId="3881293132" sldId="260"/>
        </pc:sldMkLst>
        <pc:spChg chg="mod">
          <ac:chgData name="17BCE10122" userId="S::sagar.singh2017@vitbhopal.ac.in::3ee0bed3-28d8-4e7a-852c-df163988e874" providerId="AD" clId="Web-{9FEF1430-FC8B-41B8-2353-851F00D04118}" dt="2020-09-05T08:07:39.415" v="6"/>
          <ac:spMkLst>
            <pc:docMk/>
            <pc:sldMk cId="3881293132" sldId="260"/>
            <ac:spMk id="4" creationId="{513664F2-C768-4753-B11A-96A00E55E679}"/>
          </ac:spMkLst>
        </pc:spChg>
        <pc:spChg chg="mod">
          <ac:chgData name="17BCE10122" userId="S::sagar.singh2017@vitbhopal.ac.in::3ee0bed3-28d8-4e7a-852c-df163988e874" providerId="AD" clId="Web-{9FEF1430-FC8B-41B8-2353-851F00D04118}" dt="2020-09-05T08:09:51.042" v="27" actId="14100"/>
          <ac:spMkLst>
            <pc:docMk/>
            <pc:sldMk cId="3881293132" sldId="260"/>
            <ac:spMk id="6" creationId="{ACDF8B1F-32FC-48DD-9918-7F923D047FDE}"/>
          </ac:spMkLst>
        </pc:spChg>
        <pc:spChg chg="add del">
          <ac:chgData name="17BCE10122" userId="S::sagar.singh2017@vitbhopal.ac.in::3ee0bed3-28d8-4e7a-852c-df163988e874" providerId="AD" clId="Web-{9FEF1430-FC8B-41B8-2353-851F00D04118}" dt="2020-09-05T08:07:39.415" v="6"/>
          <ac:spMkLst>
            <pc:docMk/>
            <pc:sldMk cId="3881293132" sldId="260"/>
            <ac:spMk id="11" creationId="{B0E58038-8ACE-4AD9-B404-25C603550D83}"/>
          </ac:spMkLst>
        </pc:spChg>
        <pc:spChg chg="add del">
          <ac:chgData name="17BCE10122" userId="S::sagar.singh2017@vitbhopal.ac.in::3ee0bed3-28d8-4e7a-852c-df163988e874" providerId="AD" clId="Web-{9FEF1430-FC8B-41B8-2353-851F00D04118}" dt="2020-09-05T08:07:39.415" v="6"/>
          <ac:spMkLst>
            <pc:docMk/>
            <pc:sldMk cId="3881293132" sldId="260"/>
            <ac:spMk id="15" creationId="{82BCDE19-2810-4337-9C49-8589C421767D}"/>
          </ac:spMkLst>
        </pc:spChg>
        <pc:picChg chg="add del mod">
          <ac:chgData name="17BCE10122" userId="S::sagar.singh2017@vitbhopal.ac.in::3ee0bed3-28d8-4e7a-852c-df163988e874" providerId="AD" clId="Web-{9FEF1430-FC8B-41B8-2353-851F00D04118}" dt="2020-09-05T08:07:34.180" v="4"/>
          <ac:picMkLst>
            <pc:docMk/>
            <pc:sldMk cId="3881293132" sldId="260"/>
            <ac:picMk id="2" creationId="{0427DB3C-94FC-4CFE-BC58-5B2D98DBF825}"/>
          </ac:picMkLst>
        </pc:picChg>
        <pc:picChg chg="del">
          <ac:chgData name="17BCE10122" userId="S::sagar.singh2017@vitbhopal.ac.in::3ee0bed3-28d8-4e7a-852c-df163988e874" providerId="AD" clId="Web-{9FEF1430-FC8B-41B8-2353-851F00D04118}" dt="2020-09-05T08:06:31.647" v="0"/>
          <ac:picMkLst>
            <pc:docMk/>
            <pc:sldMk cId="3881293132" sldId="260"/>
            <ac:picMk id="3" creationId="{A4C88AE7-40D1-4488-87B3-B61A3D40B549}"/>
          </ac:picMkLst>
        </pc:picChg>
        <pc:picChg chg="del mod">
          <ac:chgData name="17BCE10122" userId="S::sagar.singh2017@vitbhopal.ac.in::3ee0bed3-28d8-4e7a-852c-df163988e874" providerId="AD" clId="Web-{9FEF1430-FC8B-41B8-2353-851F00D04118}" dt="2020-09-05T08:07:43.587" v="7"/>
          <ac:picMkLst>
            <pc:docMk/>
            <pc:sldMk cId="3881293132" sldId="260"/>
            <ac:picMk id="5" creationId="{7F944B1B-87EE-42C8-B2CE-C77F1ACBC353}"/>
          </ac:picMkLst>
        </pc:picChg>
        <pc:picChg chg="add del mod">
          <ac:chgData name="17BCE10122" userId="S::sagar.singh2017@vitbhopal.ac.in::3ee0bed3-28d8-4e7a-852c-df163988e874" providerId="AD" clId="Web-{9FEF1430-FC8B-41B8-2353-851F00D04118}" dt="2020-09-05T08:09:54.152" v="28" actId="14100"/>
          <ac:picMkLst>
            <pc:docMk/>
            <pc:sldMk cId="3881293132" sldId="260"/>
            <ac:picMk id="7" creationId="{71BB8029-7926-4182-A5FA-12EE688CA3A0}"/>
          </ac:picMkLst>
        </pc:picChg>
        <pc:cxnChg chg="add del">
          <ac:chgData name="17BCE10122" userId="S::sagar.singh2017@vitbhopal.ac.in::3ee0bed3-28d8-4e7a-852c-df163988e874" providerId="AD" clId="Web-{9FEF1430-FC8B-41B8-2353-851F00D04118}" dt="2020-09-05T08:07:39.415" v="6"/>
          <ac:cxnSpMkLst>
            <pc:docMk/>
            <pc:sldMk cId="3881293132" sldId="260"/>
            <ac:cxnSpMk id="13" creationId="{38A34772-9011-42B5-AA63-FD6DEC92EE72}"/>
          </ac:cxnSpMkLst>
        </pc:cxnChg>
      </pc:sldChg>
    </pc:docChg>
  </pc:docChgLst>
  <pc:docChgLst>
    <pc:chgData name="17BCE10067" userId="S::rohit.kumarranjan2017@vitbhopal.ac.in::97c4852a-b2c9-412b-90d7-20242231102d" providerId="AD" clId="Web-{84DF3C9A-2DFF-47A4-8CDF-C1882BA8ADFD}"/>
    <pc:docChg chg="modSld">
      <pc:chgData name="17BCE10067" userId="S::rohit.kumarranjan2017@vitbhopal.ac.in::97c4852a-b2c9-412b-90d7-20242231102d" providerId="AD" clId="Web-{84DF3C9A-2DFF-47A4-8CDF-C1882BA8ADFD}" dt="2020-09-06T17:19:41.487" v="1" actId="14100"/>
      <pc:docMkLst>
        <pc:docMk/>
      </pc:docMkLst>
      <pc:sldChg chg="modSp">
        <pc:chgData name="17BCE10067" userId="S::rohit.kumarranjan2017@vitbhopal.ac.in::97c4852a-b2c9-412b-90d7-20242231102d" providerId="AD" clId="Web-{84DF3C9A-2DFF-47A4-8CDF-C1882BA8ADFD}" dt="2020-09-06T17:19:41.487" v="1" actId="14100"/>
        <pc:sldMkLst>
          <pc:docMk/>
          <pc:sldMk cId="353349538" sldId="276"/>
        </pc:sldMkLst>
        <pc:spChg chg="mod">
          <ac:chgData name="17BCE10067" userId="S::rohit.kumarranjan2017@vitbhopal.ac.in::97c4852a-b2c9-412b-90d7-20242231102d" providerId="AD" clId="Web-{84DF3C9A-2DFF-47A4-8CDF-C1882BA8ADFD}" dt="2020-09-06T17:19:41.487" v="1" actId="14100"/>
          <ac:spMkLst>
            <pc:docMk/>
            <pc:sldMk cId="353349538" sldId="276"/>
            <ac:spMk id="2" creationId="{9F107BDE-D5D1-4248-9B42-94F0B90F0718}"/>
          </ac:spMkLst>
        </pc:spChg>
      </pc:sldChg>
    </pc:docChg>
  </pc:docChgLst>
  <pc:docChgLst>
    <pc:chgData name="17BCE10122" userId="S::sagar.singh2017@vitbhopal.ac.in::3ee0bed3-28d8-4e7a-852c-df163988e874" providerId="AD" clId="Web-{83EDA9E4-8D79-4B4E-14A7-76780BFA1FA7}"/>
    <pc:docChg chg="modSld addMainMaster delMainMaster">
      <pc:chgData name="17BCE10122" userId="S::sagar.singh2017@vitbhopal.ac.in::3ee0bed3-28d8-4e7a-852c-df163988e874" providerId="AD" clId="Web-{83EDA9E4-8D79-4B4E-14A7-76780BFA1FA7}" dt="2020-09-05T05:22:51.571" v="35" actId="20577"/>
      <pc:docMkLst>
        <pc:docMk/>
      </pc:docMkLst>
      <pc:sldChg chg="addSp modSp mod setBg modClrScheme chgLayout">
        <pc:chgData name="17BCE10122" userId="S::sagar.singh2017@vitbhopal.ac.in::3ee0bed3-28d8-4e7a-852c-df163988e874" providerId="AD" clId="Web-{83EDA9E4-8D79-4B4E-14A7-76780BFA1FA7}" dt="2020-09-05T05:22:50.149" v="33" actId="20577"/>
        <pc:sldMkLst>
          <pc:docMk/>
          <pc:sldMk cId="109857222" sldId="256"/>
        </pc:sldMkLst>
        <pc:spChg chg="mod">
          <ac:chgData name="17BCE10122" userId="S::sagar.singh2017@vitbhopal.ac.in::3ee0bed3-28d8-4e7a-852c-df163988e874" providerId="AD" clId="Web-{83EDA9E4-8D79-4B4E-14A7-76780BFA1FA7}" dt="2020-09-05T05:22:50.149" v="33" actId="20577"/>
          <ac:spMkLst>
            <pc:docMk/>
            <pc:sldMk cId="109857222" sldId="256"/>
            <ac:spMk id="2" creationId="{00000000-0000-0000-0000-000000000000}"/>
          </ac:spMkLst>
        </pc:spChg>
        <pc:spChg chg="mod">
          <ac:chgData name="17BCE10122" userId="S::sagar.singh2017@vitbhopal.ac.in::3ee0bed3-28d8-4e7a-852c-df163988e874" providerId="AD" clId="Web-{83EDA9E4-8D79-4B4E-14A7-76780BFA1FA7}" dt="2020-09-05T05:18:34.563" v="31" actId="14100"/>
          <ac:spMkLst>
            <pc:docMk/>
            <pc:sldMk cId="109857222" sldId="256"/>
            <ac:spMk id="3" creationId="{00000000-0000-0000-0000-000000000000}"/>
          </ac:spMkLst>
        </pc:spChg>
        <pc:spChg chg="add">
          <ac:chgData name="17BCE10122" userId="S::sagar.singh2017@vitbhopal.ac.in::3ee0bed3-28d8-4e7a-852c-df163988e874" providerId="AD" clId="Web-{83EDA9E4-8D79-4B4E-14A7-76780BFA1FA7}" dt="2020-09-05T05:11:55.301" v="0"/>
          <ac:spMkLst>
            <pc:docMk/>
            <pc:sldMk cId="109857222" sldId="256"/>
            <ac:spMk id="9" creationId="{75955B3A-C08D-43E6-ABEF-A4F616FB682B}"/>
          </ac:spMkLst>
        </pc:spChg>
        <pc:spChg chg="add">
          <ac:chgData name="17BCE10122" userId="S::sagar.singh2017@vitbhopal.ac.in::3ee0bed3-28d8-4e7a-852c-df163988e874" providerId="AD" clId="Web-{83EDA9E4-8D79-4B4E-14A7-76780BFA1FA7}" dt="2020-09-05T05:11:55.301" v="0"/>
          <ac:spMkLst>
            <pc:docMk/>
            <pc:sldMk cId="109857222" sldId="256"/>
            <ac:spMk id="11" creationId="{C719694A-8B4E-4127-9C08-9B8F39B6F284}"/>
          </ac:spMkLst>
        </pc:spChg>
        <pc:spChg chg="add">
          <ac:chgData name="17BCE10122" userId="S::sagar.singh2017@vitbhopal.ac.in::3ee0bed3-28d8-4e7a-852c-df163988e874" providerId="AD" clId="Web-{83EDA9E4-8D79-4B4E-14A7-76780BFA1FA7}" dt="2020-09-05T05:11:55.301" v="0"/>
          <ac:spMkLst>
            <pc:docMk/>
            <pc:sldMk cId="109857222" sldId="256"/>
            <ac:spMk id="13" creationId="{F48FD612-9E12-478B-833B-861D330DF12F}"/>
          </ac:spMkLst>
        </pc:spChg>
        <pc:picChg chg="add mod">
          <ac:chgData name="17BCE10122" userId="S::sagar.singh2017@vitbhopal.ac.in::3ee0bed3-28d8-4e7a-852c-df163988e874" providerId="AD" clId="Web-{83EDA9E4-8D79-4B4E-14A7-76780BFA1FA7}" dt="2020-09-05T05:22:43.508" v="32" actId="1076"/>
          <ac:picMkLst>
            <pc:docMk/>
            <pc:sldMk cId="109857222" sldId="256"/>
            <ac:picMk id="4" creationId="{A1B3CAA6-228D-4341-98A8-9D4BACDD7A24}"/>
          </ac:picMkLst>
        </pc:picChg>
        <pc:cxnChg chg="add">
          <ac:chgData name="17BCE10122" userId="S::sagar.singh2017@vitbhopal.ac.in::3ee0bed3-28d8-4e7a-852c-df163988e874" providerId="AD" clId="Web-{83EDA9E4-8D79-4B4E-14A7-76780BFA1FA7}" dt="2020-09-05T05:11:55.301" v="0"/>
          <ac:cxnSpMkLst>
            <pc:docMk/>
            <pc:sldMk cId="109857222" sldId="256"/>
            <ac:cxnSpMk id="15" creationId="{CF2CC60F-C99A-48C5-856F-3C79856E9E9F}"/>
          </ac:cxnSpMkLst>
        </pc:cxnChg>
        <pc:cxnChg chg="add">
          <ac:chgData name="17BCE10122" userId="S::sagar.singh2017@vitbhopal.ac.in::3ee0bed3-28d8-4e7a-852c-df163988e874" providerId="AD" clId="Web-{83EDA9E4-8D79-4B4E-14A7-76780BFA1FA7}" dt="2020-09-05T05:11:55.301" v="0"/>
          <ac:cxnSpMkLst>
            <pc:docMk/>
            <pc:sldMk cId="109857222" sldId="256"/>
            <ac:cxnSpMk id="17" creationId="{D8A2ED1C-4B10-41E7-9BF6-7447B99B9850}"/>
          </ac:cxnSpMkLst>
        </pc:cxnChg>
      </pc:sldChg>
      <pc:sldMasterChg chg="del delSldLayout">
        <pc:chgData name="17BCE10122" userId="S::sagar.singh2017@vitbhopal.ac.in::3ee0bed3-28d8-4e7a-852c-df163988e874" providerId="AD" clId="Web-{83EDA9E4-8D79-4B4E-14A7-76780BFA1FA7}" dt="2020-09-05T05:11:55.301" v="0"/>
        <pc:sldMasterMkLst>
          <pc:docMk/>
          <pc:sldMasterMk cId="2460954070" sldId="2147483660"/>
        </pc:sldMasterMkLst>
        <pc:sldLayoutChg chg="del">
          <pc:chgData name="17BCE10122" userId="S::sagar.singh2017@vitbhopal.ac.in::3ee0bed3-28d8-4e7a-852c-df163988e874" providerId="AD" clId="Web-{83EDA9E4-8D79-4B4E-14A7-76780BFA1FA7}" dt="2020-09-05T05:11:55.301" v="0"/>
          <pc:sldLayoutMkLst>
            <pc:docMk/>
            <pc:sldMasterMk cId="2460954070" sldId="2147483660"/>
            <pc:sldLayoutMk cId="2385387890" sldId="2147483661"/>
          </pc:sldLayoutMkLst>
        </pc:sldLayoutChg>
        <pc:sldLayoutChg chg="del">
          <pc:chgData name="17BCE10122" userId="S::sagar.singh2017@vitbhopal.ac.in::3ee0bed3-28d8-4e7a-852c-df163988e874" providerId="AD" clId="Web-{83EDA9E4-8D79-4B4E-14A7-76780BFA1FA7}" dt="2020-09-05T05:11:55.301" v="0"/>
          <pc:sldLayoutMkLst>
            <pc:docMk/>
            <pc:sldMasterMk cId="2460954070" sldId="2147483660"/>
            <pc:sldLayoutMk cId="949138452" sldId="2147483662"/>
          </pc:sldLayoutMkLst>
        </pc:sldLayoutChg>
        <pc:sldLayoutChg chg="del">
          <pc:chgData name="17BCE10122" userId="S::sagar.singh2017@vitbhopal.ac.in::3ee0bed3-28d8-4e7a-852c-df163988e874" providerId="AD" clId="Web-{83EDA9E4-8D79-4B4E-14A7-76780BFA1FA7}" dt="2020-09-05T05:11:55.301" v="0"/>
          <pc:sldLayoutMkLst>
            <pc:docMk/>
            <pc:sldMasterMk cId="2460954070" sldId="2147483660"/>
            <pc:sldLayoutMk cId="2591524520" sldId="2147483663"/>
          </pc:sldLayoutMkLst>
        </pc:sldLayoutChg>
        <pc:sldLayoutChg chg="del">
          <pc:chgData name="17BCE10122" userId="S::sagar.singh2017@vitbhopal.ac.in::3ee0bed3-28d8-4e7a-852c-df163988e874" providerId="AD" clId="Web-{83EDA9E4-8D79-4B4E-14A7-76780BFA1FA7}" dt="2020-09-05T05:11:55.301" v="0"/>
          <pc:sldLayoutMkLst>
            <pc:docMk/>
            <pc:sldMasterMk cId="2460954070" sldId="2147483660"/>
            <pc:sldLayoutMk cId="1203092039" sldId="2147483664"/>
          </pc:sldLayoutMkLst>
        </pc:sldLayoutChg>
        <pc:sldLayoutChg chg="del">
          <pc:chgData name="17BCE10122" userId="S::sagar.singh2017@vitbhopal.ac.in::3ee0bed3-28d8-4e7a-852c-df163988e874" providerId="AD" clId="Web-{83EDA9E4-8D79-4B4E-14A7-76780BFA1FA7}" dt="2020-09-05T05:11:55.301" v="0"/>
          <pc:sldLayoutMkLst>
            <pc:docMk/>
            <pc:sldMasterMk cId="2460954070" sldId="2147483660"/>
            <pc:sldLayoutMk cId="3733172339" sldId="2147483665"/>
          </pc:sldLayoutMkLst>
        </pc:sldLayoutChg>
        <pc:sldLayoutChg chg="del">
          <pc:chgData name="17BCE10122" userId="S::sagar.singh2017@vitbhopal.ac.in::3ee0bed3-28d8-4e7a-852c-df163988e874" providerId="AD" clId="Web-{83EDA9E4-8D79-4B4E-14A7-76780BFA1FA7}" dt="2020-09-05T05:11:55.301" v="0"/>
          <pc:sldLayoutMkLst>
            <pc:docMk/>
            <pc:sldMasterMk cId="2460954070" sldId="2147483660"/>
            <pc:sldLayoutMk cId="3210312558" sldId="2147483666"/>
          </pc:sldLayoutMkLst>
        </pc:sldLayoutChg>
        <pc:sldLayoutChg chg="del">
          <pc:chgData name="17BCE10122" userId="S::sagar.singh2017@vitbhopal.ac.in::3ee0bed3-28d8-4e7a-852c-df163988e874" providerId="AD" clId="Web-{83EDA9E4-8D79-4B4E-14A7-76780BFA1FA7}" dt="2020-09-05T05:11:55.301" v="0"/>
          <pc:sldLayoutMkLst>
            <pc:docMk/>
            <pc:sldMasterMk cId="2460954070" sldId="2147483660"/>
            <pc:sldLayoutMk cId="3146388984" sldId="2147483667"/>
          </pc:sldLayoutMkLst>
        </pc:sldLayoutChg>
        <pc:sldLayoutChg chg="del">
          <pc:chgData name="17BCE10122" userId="S::sagar.singh2017@vitbhopal.ac.in::3ee0bed3-28d8-4e7a-852c-df163988e874" providerId="AD" clId="Web-{83EDA9E4-8D79-4B4E-14A7-76780BFA1FA7}" dt="2020-09-05T05:11:55.301" v="0"/>
          <pc:sldLayoutMkLst>
            <pc:docMk/>
            <pc:sldMasterMk cId="2460954070" sldId="2147483660"/>
            <pc:sldLayoutMk cId="3171841454" sldId="2147483668"/>
          </pc:sldLayoutMkLst>
        </pc:sldLayoutChg>
        <pc:sldLayoutChg chg="del">
          <pc:chgData name="17BCE10122" userId="S::sagar.singh2017@vitbhopal.ac.in::3ee0bed3-28d8-4e7a-852c-df163988e874" providerId="AD" clId="Web-{83EDA9E4-8D79-4B4E-14A7-76780BFA1FA7}" dt="2020-09-05T05:11:55.301" v="0"/>
          <pc:sldLayoutMkLst>
            <pc:docMk/>
            <pc:sldMasterMk cId="2460954070" sldId="2147483660"/>
            <pc:sldLayoutMk cId="1718958274" sldId="2147483669"/>
          </pc:sldLayoutMkLst>
        </pc:sldLayoutChg>
        <pc:sldLayoutChg chg="del">
          <pc:chgData name="17BCE10122" userId="S::sagar.singh2017@vitbhopal.ac.in::3ee0bed3-28d8-4e7a-852c-df163988e874" providerId="AD" clId="Web-{83EDA9E4-8D79-4B4E-14A7-76780BFA1FA7}" dt="2020-09-05T05:11:55.301" v="0"/>
          <pc:sldLayoutMkLst>
            <pc:docMk/>
            <pc:sldMasterMk cId="2460954070" sldId="2147483660"/>
            <pc:sldLayoutMk cId="2202905451" sldId="2147483670"/>
          </pc:sldLayoutMkLst>
        </pc:sldLayoutChg>
        <pc:sldLayoutChg chg="del">
          <pc:chgData name="17BCE10122" userId="S::sagar.singh2017@vitbhopal.ac.in::3ee0bed3-28d8-4e7a-852c-df163988e874" providerId="AD" clId="Web-{83EDA9E4-8D79-4B4E-14A7-76780BFA1FA7}" dt="2020-09-05T05:11:55.301" v="0"/>
          <pc:sldLayoutMkLst>
            <pc:docMk/>
            <pc:sldMasterMk cId="2460954070" sldId="2147483660"/>
            <pc:sldLayoutMk cId="3479445657" sldId="2147483671"/>
          </pc:sldLayoutMkLst>
        </pc:sldLayoutChg>
      </pc:sldMasterChg>
      <pc:sldMasterChg chg="add replId addSldLayout">
        <pc:chgData name="17BCE10122" userId="S::sagar.singh2017@vitbhopal.ac.in::3ee0bed3-28d8-4e7a-852c-df163988e874" providerId="AD" clId="Web-{83EDA9E4-8D79-4B4E-14A7-76780BFA1FA7}" dt="2020-09-05T05:11:55.301" v="0"/>
        <pc:sldMasterMkLst>
          <pc:docMk/>
          <pc:sldMasterMk cId="4021806006" sldId="2147483672"/>
        </pc:sldMasterMkLst>
        <pc:sldLayoutChg chg="add">
          <pc:chgData name="17BCE10122" userId="S::sagar.singh2017@vitbhopal.ac.in::3ee0bed3-28d8-4e7a-852c-df163988e874" providerId="AD" clId="Web-{83EDA9E4-8D79-4B4E-14A7-76780BFA1FA7}" dt="2020-09-05T05:11:55.301" v="0"/>
          <pc:sldLayoutMkLst>
            <pc:docMk/>
            <pc:sldMasterMk cId="4021806006" sldId="2147483672"/>
            <pc:sldLayoutMk cId="2943157762" sldId="2147483673"/>
          </pc:sldLayoutMkLst>
        </pc:sldLayoutChg>
        <pc:sldLayoutChg chg="add replId">
          <pc:chgData name="17BCE10122" userId="S::sagar.singh2017@vitbhopal.ac.in::3ee0bed3-28d8-4e7a-852c-df163988e874" providerId="AD" clId="Web-{83EDA9E4-8D79-4B4E-14A7-76780BFA1FA7}" dt="2020-09-05T05:11:55.301" v="0"/>
          <pc:sldLayoutMkLst>
            <pc:docMk/>
            <pc:sldMasterMk cId="4021806006" sldId="2147483672"/>
            <pc:sldLayoutMk cId="1737048292" sldId="2147483674"/>
          </pc:sldLayoutMkLst>
        </pc:sldLayoutChg>
        <pc:sldLayoutChg chg="add replId">
          <pc:chgData name="17BCE10122" userId="S::sagar.singh2017@vitbhopal.ac.in::3ee0bed3-28d8-4e7a-852c-df163988e874" providerId="AD" clId="Web-{83EDA9E4-8D79-4B4E-14A7-76780BFA1FA7}" dt="2020-09-05T05:11:55.301" v="0"/>
          <pc:sldLayoutMkLst>
            <pc:docMk/>
            <pc:sldMasterMk cId="4021806006" sldId="2147483672"/>
            <pc:sldLayoutMk cId="3507656353" sldId="2147483675"/>
          </pc:sldLayoutMkLst>
        </pc:sldLayoutChg>
        <pc:sldLayoutChg chg="add replId">
          <pc:chgData name="17BCE10122" userId="S::sagar.singh2017@vitbhopal.ac.in::3ee0bed3-28d8-4e7a-852c-df163988e874" providerId="AD" clId="Web-{83EDA9E4-8D79-4B4E-14A7-76780BFA1FA7}" dt="2020-09-05T05:11:55.301" v="0"/>
          <pc:sldLayoutMkLst>
            <pc:docMk/>
            <pc:sldMasterMk cId="4021806006" sldId="2147483672"/>
            <pc:sldLayoutMk cId="414602105" sldId="2147483676"/>
          </pc:sldLayoutMkLst>
        </pc:sldLayoutChg>
        <pc:sldLayoutChg chg="add replId">
          <pc:chgData name="17BCE10122" userId="S::sagar.singh2017@vitbhopal.ac.in::3ee0bed3-28d8-4e7a-852c-df163988e874" providerId="AD" clId="Web-{83EDA9E4-8D79-4B4E-14A7-76780BFA1FA7}" dt="2020-09-05T05:11:55.301" v="0"/>
          <pc:sldLayoutMkLst>
            <pc:docMk/>
            <pc:sldMasterMk cId="4021806006" sldId="2147483672"/>
            <pc:sldLayoutMk cId="3059392894" sldId="2147483677"/>
          </pc:sldLayoutMkLst>
        </pc:sldLayoutChg>
        <pc:sldLayoutChg chg="add replId">
          <pc:chgData name="17BCE10122" userId="S::sagar.singh2017@vitbhopal.ac.in::3ee0bed3-28d8-4e7a-852c-df163988e874" providerId="AD" clId="Web-{83EDA9E4-8D79-4B4E-14A7-76780BFA1FA7}" dt="2020-09-05T05:11:55.301" v="0"/>
          <pc:sldLayoutMkLst>
            <pc:docMk/>
            <pc:sldMasterMk cId="4021806006" sldId="2147483672"/>
            <pc:sldLayoutMk cId="293330562" sldId="2147483678"/>
          </pc:sldLayoutMkLst>
        </pc:sldLayoutChg>
        <pc:sldLayoutChg chg="add replId">
          <pc:chgData name="17BCE10122" userId="S::sagar.singh2017@vitbhopal.ac.in::3ee0bed3-28d8-4e7a-852c-df163988e874" providerId="AD" clId="Web-{83EDA9E4-8D79-4B4E-14A7-76780BFA1FA7}" dt="2020-09-05T05:11:55.301" v="0"/>
          <pc:sldLayoutMkLst>
            <pc:docMk/>
            <pc:sldMasterMk cId="4021806006" sldId="2147483672"/>
            <pc:sldLayoutMk cId="962109176" sldId="2147483679"/>
          </pc:sldLayoutMkLst>
        </pc:sldLayoutChg>
        <pc:sldLayoutChg chg="add replId">
          <pc:chgData name="17BCE10122" userId="S::sagar.singh2017@vitbhopal.ac.in::3ee0bed3-28d8-4e7a-852c-df163988e874" providerId="AD" clId="Web-{83EDA9E4-8D79-4B4E-14A7-76780BFA1FA7}" dt="2020-09-05T05:11:55.301" v="0"/>
          <pc:sldLayoutMkLst>
            <pc:docMk/>
            <pc:sldMasterMk cId="4021806006" sldId="2147483672"/>
            <pc:sldLayoutMk cId="3950724434" sldId="2147483680"/>
          </pc:sldLayoutMkLst>
        </pc:sldLayoutChg>
        <pc:sldLayoutChg chg="add replId">
          <pc:chgData name="17BCE10122" userId="S::sagar.singh2017@vitbhopal.ac.in::3ee0bed3-28d8-4e7a-852c-df163988e874" providerId="AD" clId="Web-{83EDA9E4-8D79-4B4E-14A7-76780BFA1FA7}" dt="2020-09-05T05:11:55.301" v="0"/>
          <pc:sldLayoutMkLst>
            <pc:docMk/>
            <pc:sldMasterMk cId="4021806006" sldId="2147483672"/>
            <pc:sldLayoutMk cId="532832121" sldId="2147483681"/>
          </pc:sldLayoutMkLst>
        </pc:sldLayoutChg>
        <pc:sldLayoutChg chg="add replId">
          <pc:chgData name="17BCE10122" userId="S::sagar.singh2017@vitbhopal.ac.in::3ee0bed3-28d8-4e7a-852c-df163988e874" providerId="AD" clId="Web-{83EDA9E4-8D79-4B4E-14A7-76780BFA1FA7}" dt="2020-09-05T05:11:55.301" v="0"/>
          <pc:sldLayoutMkLst>
            <pc:docMk/>
            <pc:sldMasterMk cId="4021806006" sldId="2147483672"/>
            <pc:sldLayoutMk cId="1896681067" sldId="2147483682"/>
          </pc:sldLayoutMkLst>
        </pc:sldLayoutChg>
        <pc:sldLayoutChg chg="add replId">
          <pc:chgData name="17BCE10122" userId="S::sagar.singh2017@vitbhopal.ac.in::3ee0bed3-28d8-4e7a-852c-df163988e874" providerId="AD" clId="Web-{83EDA9E4-8D79-4B4E-14A7-76780BFA1FA7}" dt="2020-09-05T05:11:55.301" v="0"/>
          <pc:sldLayoutMkLst>
            <pc:docMk/>
            <pc:sldMasterMk cId="4021806006" sldId="2147483672"/>
            <pc:sldLayoutMk cId="3753837046" sldId="2147483683"/>
          </pc:sldLayoutMkLst>
        </pc:sldLayoutChg>
      </pc:sldMasterChg>
    </pc:docChg>
  </pc:docChgLst>
  <pc:docChgLst>
    <pc:chgData name="17BCE10067" userId="S::rohit.kumarranjan2017@vitbhopal.ac.in::97c4852a-b2c9-412b-90d7-20242231102d" providerId="AD" clId="Web-{0EC57D93-0759-453C-4149-475069E3D929}"/>
    <pc:docChg chg="addSld delSld modSld">
      <pc:chgData name="17BCE10067" userId="S::rohit.kumarranjan2017@vitbhopal.ac.in::97c4852a-b2c9-412b-90d7-20242231102d" providerId="AD" clId="Web-{0EC57D93-0759-453C-4149-475069E3D929}" dt="2020-09-06T17:18:29.743" v="660" actId="20577"/>
      <pc:docMkLst>
        <pc:docMk/>
      </pc:docMkLst>
      <pc:sldChg chg="modSp">
        <pc:chgData name="17BCE10067" userId="S::rohit.kumarranjan2017@vitbhopal.ac.in::97c4852a-b2c9-412b-90d7-20242231102d" providerId="AD" clId="Web-{0EC57D93-0759-453C-4149-475069E3D929}" dt="2020-09-06T16:53:37.679" v="40" actId="20577"/>
        <pc:sldMkLst>
          <pc:docMk/>
          <pc:sldMk cId="353349538" sldId="276"/>
        </pc:sldMkLst>
        <pc:spChg chg="mod">
          <ac:chgData name="17BCE10067" userId="S::rohit.kumarranjan2017@vitbhopal.ac.in::97c4852a-b2c9-412b-90d7-20242231102d" providerId="AD" clId="Web-{0EC57D93-0759-453C-4149-475069E3D929}" dt="2020-09-06T16:52:59.507" v="27" actId="1076"/>
          <ac:spMkLst>
            <pc:docMk/>
            <pc:sldMk cId="353349538" sldId="276"/>
            <ac:spMk id="2" creationId="{9F107BDE-D5D1-4248-9B42-94F0B90F0718}"/>
          </ac:spMkLst>
        </pc:spChg>
        <pc:spChg chg="mod">
          <ac:chgData name="17BCE10067" userId="S::rohit.kumarranjan2017@vitbhopal.ac.in::97c4852a-b2c9-412b-90d7-20242231102d" providerId="AD" clId="Web-{0EC57D93-0759-453C-4149-475069E3D929}" dt="2020-09-06T16:53:37.679" v="40" actId="20577"/>
          <ac:spMkLst>
            <pc:docMk/>
            <pc:sldMk cId="353349538" sldId="276"/>
            <ac:spMk id="3" creationId="{308A3DFB-2A91-4293-BC97-B23123B9DF3B}"/>
          </ac:spMkLst>
        </pc:spChg>
      </pc:sldChg>
      <pc:sldChg chg="modSp new">
        <pc:chgData name="17BCE10067" userId="S::rohit.kumarranjan2017@vitbhopal.ac.in::97c4852a-b2c9-412b-90d7-20242231102d" providerId="AD" clId="Web-{0EC57D93-0759-453C-4149-475069E3D929}" dt="2020-09-06T16:56:37.231" v="122" actId="14100"/>
        <pc:sldMkLst>
          <pc:docMk/>
          <pc:sldMk cId="2208906257" sldId="277"/>
        </pc:sldMkLst>
        <pc:spChg chg="mod">
          <ac:chgData name="17BCE10067" userId="S::rohit.kumarranjan2017@vitbhopal.ac.in::97c4852a-b2c9-412b-90d7-20242231102d" providerId="AD" clId="Web-{0EC57D93-0759-453C-4149-475069E3D929}" dt="2020-09-06T16:54:53.088" v="83" actId="20577"/>
          <ac:spMkLst>
            <pc:docMk/>
            <pc:sldMk cId="2208906257" sldId="277"/>
            <ac:spMk id="2" creationId="{95CF5974-05CD-4F2B-94E4-4798D81EFAB5}"/>
          </ac:spMkLst>
        </pc:spChg>
        <pc:spChg chg="mod">
          <ac:chgData name="17BCE10067" userId="S::rohit.kumarranjan2017@vitbhopal.ac.in::97c4852a-b2c9-412b-90d7-20242231102d" providerId="AD" clId="Web-{0EC57D93-0759-453C-4149-475069E3D929}" dt="2020-09-06T16:56:37.231" v="122" actId="14100"/>
          <ac:spMkLst>
            <pc:docMk/>
            <pc:sldMk cId="2208906257" sldId="277"/>
            <ac:spMk id="3" creationId="{1B2E223A-E062-464D-A9EC-E1A1945FF728}"/>
          </ac:spMkLst>
        </pc:spChg>
      </pc:sldChg>
      <pc:sldChg chg="modSp new">
        <pc:chgData name="17BCE10067" userId="S::rohit.kumarranjan2017@vitbhopal.ac.in::97c4852a-b2c9-412b-90d7-20242231102d" providerId="AD" clId="Web-{0EC57D93-0759-453C-4149-475069E3D929}" dt="2020-09-06T17:01:45.010" v="233" actId="20577"/>
        <pc:sldMkLst>
          <pc:docMk/>
          <pc:sldMk cId="2476065053" sldId="278"/>
        </pc:sldMkLst>
        <pc:spChg chg="mod">
          <ac:chgData name="17BCE10067" userId="S::rohit.kumarranjan2017@vitbhopal.ac.in::97c4852a-b2c9-412b-90d7-20242231102d" providerId="AD" clId="Web-{0EC57D93-0759-453C-4149-475069E3D929}" dt="2020-09-06T16:57:53.421" v="163" actId="1076"/>
          <ac:spMkLst>
            <pc:docMk/>
            <pc:sldMk cId="2476065053" sldId="278"/>
            <ac:spMk id="2" creationId="{1FA144D1-CDF4-4BE6-BF7C-259687E80A6B}"/>
          </ac:spMkLst>
        </pc:spChg>
        <pc:spChg chg="mod">
          <ac:chgData name="17BCE10067" userId="S::rohit.kumarranjan2017@vitbhopal.ac.in::97c4852a-b2c9-412b-90d7-20242231102d" providerId="AD" clId="Web-{0EC57D93-0759-453C-4149-475069E3D929}" dt="2020-09-06T17:01:45.010" v="233" actId="20577"/>
          <ac:spMkLst>
            <pc:docMk/>
            <pc:sldMk cId="2476065053" sldId="278"/>
            <ac:spMk id="3" creationId="{158FEE6F-3143-437D-B1D6-2C0051A36AC9}"/>
          </ac:spMkLst>
        </pc:spChg>
      </pc:sldChg>
      <pc:sldChg chg="modSp new">
        <pc:chgData name="17BCE10067" userId="S::rohit.kumarranjan2017@vitbhopal.ac.in::97c4852a-b2c9-412b-90d7-20242231102d" providerId="AD" clId="Web-{0EC57D93-0759-453C-4149-475069E3D929}" dt="2020-09-06T17:06:42.065" v="309" actId="20577"/>
        <pc:sldMkLst>
          <pc:docMk/>
          <pc:sldMk cId="858881886" sldId="279"/>
        </pc:sldMkLst>
        <pc:spChg chg="mod">
          <ac:chgData name="17BCE10067" userId="S::rohit.kumarranjan2017@vitbhopal.ac.in::97c4852a-b2c9-412b-90d7-20242231102d" providerId="AD" clId="Web-{0EC57D93-0759-453C-4149-475069E3D929}" dt="2020-09-06T17:03:43.482" v="259" actId="1076"/>
          <ac:spMkLst>
            <pc:docMk/>
            <pc:sldMk cId="858881886" sldId="279"/>
            <ac:spMk id="2" creationId="{5D699C78-B01E-4247-916C-AC17C47951B1}"/>
          </ac:spMkLst>
        </pc:spChg>
        <pc:spChg chg="mod">
          <ac:chgData name="17BCE10067" userId="S::rohit.kumarranjan2017@vitbhopal.ac.in::97c4852a-b2c9-412b-90d7-20242231102d" providerId="AD" clId="Web-{0EC57D93-0759-453C-4149-475069E3D929}" dt="2020-09-06T17:06:42.065" v="309" actId="20577"/>
          <ac:spMkLst>
            <pc:docMk/>
            <pc:sldMk cId="858881886" sldId="279"/>
            <ac:spMk id="3" creationId="{B00FADE1-4DB3-4516-99F5-3648CA0BBCDB}"/>
          </ac:spMkLst>
        </pc:spChg>
      </pc:sldChg>
      <pc:sldChg chg="addSp delSp modSp new mod modClrScheme chgLayout">
        <pc:chgData name="17BCE10067" userId="S::rohit.kumarranjan2017@vitbhopal.ac.in::97c4852a-b2c9-412b-90d7-20242231102d" providerId="AD" clId="Web-{0EC57D93-0759-453C-4149-475069E3D929}" dt="2020-09-06T17:10:44.713" v="385" actId="20577"/>
        <pc:sldMkLst>
          <pc:docMk/>
          <pc:sldMk cId="1093133123" sldId="280"/>
        </pc:sldMkLst>
        <pc:spChg chg="add del mod">
          <ac:chgData name="17BCE10067" userId="S::rohit.kumarranjan2017@vitbhopal.ac.in::97c4852a-b2c9-412b-90d7-20242231102d" providerId="AD" clId="Web-{0EC57D93-0759-453C-4149-475069E3D929}" dt="2020-09-06T17:08:34.037" v="329"/>
          <ac:spMkLst>
            <pc:docMk/>
            <pc:sldMk cId="1093133123" sldId="280"/>
            <ac:spMk id="2" creationId="{8CB9B20C-5FBE-4B32-99C2-58B2492C226D}"/>
          </ac:spMkLst>
        </pc:spChg>
        <pc:spChg chg="add mod">
          <ac:chgData name="17BCE10067" userId="S::rohit.kumarranjan2017@vitbhopal.ac.in::97c4852a-b2c9-412b-90d7-20242231102d" providerId="AD" clId="Web-{0EC57D93-0759-453C-4149-475069E3D929}" dt="2020-09-06T17:10:44.713" v="385" actId="20577"/>
          <ac:spMkLst>
            <pc:docMk/>
            <pc:sldMk cId="1093133123" sldId="280"/>
            <ac:spMk id="3" creationId="{7E9FC4B6-4622-4107-8F15-963201B61048}"/>
          </ac:spMkLst>
        </pc:spChg>
      </pc:sldChg>
      <pc:sldChg chg="modSp new del">
        <pc:chgData name="17BCE10067" userId="S::rohit.kumarranjan2017@vitbhopal.ac.in::97c4852a-b2c9-412b-90d7-20242231102d" providerId="AD" clId="Web-{0EC57D93-0759-453C-4149-475069E3D929}" dt="2020-09-06T17:07:23.051" v="326"/>
        <pc:sldMkLst>
          <pc:docMk/>
          <pc:sldMk cId="2685818414" sldId="280"/>
        </pc:sldMkLst>
        <pc:spChg chg="mod">
          <ac:chgData name="17BCE10067" userId="S::rohit.kumarranjan2017@vitbhopal.ac.in::97c4852a-b2c9-412b-90d7-20242231102d" providerId="AD" clId="Web-{0EC57D93-0759-453C-4149-475069E3D929}" dt="2020-09-06T17:07:12.566" v="325" actId="20577"/>
          <ac:spMkLst>
            <pc:docMk/>
            <pc:sldMk cId="2685818414" sldId="280"/>
            <ac:spMk id="2" creationId="{5E634EEC-633A-4181-AD30-6A21CF7C5672}"/>
          </ac:spMkLst>
        </pc:spChg>
      </pc:sldChg>
      <pc:sldChg chg="delSp modSp new">
        <pc:chgData name="17BCE10067" userId="S::rohit.kumarranjan2017@vitbhopal.ac.in::97c4852a-b2c9-412b-90d7-20242231102d" providerId="AD" clId="Web-{0EC57D93-0759-453C-4149-475069E3D929}" dt="2020-09-06T17:13:18.092" v="438" actId="20577"/>
        <pc:sldMkLst>
          <pc:docMk/>
          <pc:sldMk cId="2177578791" sldId="281"/>
        </pc:sldMkLst>
        <pc:spChg chg="del">
          <ac:chgData name="17BCE10067" userId="S::rohit.kumarranjan2017@vitbhopal.ac.in::97c4852a-b2c9-412b-90d7-20242231102d" providerId="AD" clId="Web-{0EC57D93-0759-453C-4149-475069E3D929}" dt="2020-09-06T17:11:29.667" v="389"/>
          <ac:spMkLst>
            <pc:docMk/>
            <pc:sldMk cId="2177578791" sldId="281"/>
            <ac:spMk id="2" creationId="{E16E04E7-BE1D-4114-8CAC-D5DABB08330C}"/>
          </ac:spMkLst>
        </pc:spChg>
        <pc:spChg chg="mod">
          <ac:chgData name="17BCE10067" userId="S::rohit.kumarranjan2017@vitbhopal.ac.in::97c4852a-b2c9-412b-90d7-20242231102d" providerId="AD" clId="Web-{0EC57D93-0759-453C-4149-475069E3D929}" dt="2020-09-06T17:13:18.092" v="438" actId="20577"/>
          <ac:spMkLst>
            <pc:docMk/>
            <pc:sldMk cId="2177578791" sldId="281"/>
            <ac:spMk id="3" creationId="{521E4C56-9F52-442B-B37F-68B02F461CD5}"/>
          </ac:spMkLst>
        </pc:spChg>
      </pc:sldChg>
      <pc:sldChg chg="delSp modSp new">
        <pc:chgData name="17BCE10067" userId="S::rohit.kumarranjan2017@vitbhopal.ac.in::97c4852a-b2c9-412b-90d7-20242231102d" providerId="AD" clId="Web-{0EC57D93-0759-453C-4149-475069E3D929}" dt="2020-09-06T17:18:28.243" v="658" actId="20577"/>
        <pc:sldMkLst>
          <pc:docMk/>
          <pc:sldMk cId="1939160508" sldId="282"/>
        </pc:sldMkLst>
        <pc:spChg chg="del">
          <ac:chgData name="17BCE10067" userId="S::rohit.kumarranjan2017@vitbhopal.ac.in::97c4852a-b2c9-412b-90d7-20242231102d" providerId="AD" clId="Web-{0EC57D93-0759-453C-4149-475069E3D929}" dt="2020-09-06T17:13:54.233" v="442"/>
          <ac:spMkLst>
            <pc:docMk/>
            <pc:sldMk cId="1939160508" sldId="282"/>
            <ac:spMk id="2" creationId="{1D8839F3-3E9C-44BB-9A33-F580D90B31A3}"/>
          </ac:spMkLst>
        </pc:spChg>
        <pc:spChg chg="mod">
          <ac:chgData name="17BCE10067" userId="S::rohit.kumarranjan2017@vitbhopal.ac.in::97c4852a-b2c9-412b-90d7-20242231102d" providerId="AD" clId="Web-{0EC57D93-0759-453C-4149-475069E3D929}" dt="2020-09-06T17:18:28.243" v="658" actId="20577"/>
          <ac:spMkLst>
            <pc:docMk/>
            <pc:sldMk cId="1939160508" sldId="282"/>
            <ac:spMk id="3" creationId="{411E530E-284E-435E-9C98-089D5DFBAB32}"/>
          </ac:spMkLst>
        </pc:spChg>
      </pc:sldChg>
    </pc:docChg>
  </pc:docChgLst>
  <pc:docChgLst>
    <pc:chgData name="17BCE10067" userId="S::rohit.kumarranjan2017@vitbhopal.ac.in::97c4852a-b2c9-412b-90d7-20242231102d" providerId="AD" clId="Web-{966C0CA3-3E80-4271-B613-6A43ADBAC8F8}"/>
    <pc:docChg chg="addSld modSld">
      <pc:chgData name="17BCE10067" userId="S::rohit.kumarranjan2017@vitbhopal.ac.in::97c4852a-b2c9-412b-90d7-20242231102d" providerId="AD" clId="Web-{966C0CA3-3E80-4271-B613-6A43ADBAC8F8}" dt="2020-09-06T14:45:52.784" v="96" actId="20577"/>
      <pc:docMkLst>
        <pc:docMk/>
      </pc:docMkLst>
      <pc:sldChg chg="modSp new">
        <pc:chgData name="17BCE10067" userId="S::rohit.kumarranjan2017@vitbhopal.ac.in::97c4852a-b2c9-412b-90d7-20242231102d" providerId="AD" clId="Web-{966C0CA3-3E80-4271-B613-6A43ADBAC8F8}" dt="2020-09-06T14:45:52.221" v="94" actId="20577"/>
        <pc:sldMkLst>
          <pc:docMk/>
          <pc:sldMk cId="353349538" sldId="276"/>
        </pc:sldMkLst>
        <pc:spChg chg="mod">
          <ac:chgData name="17BCE10067" userId="S::rohit.kumarranjan2017@vitbhopal.ac.in::97c4852a-b2c9-412b-90d7-20242231102d" providerId="AD" clId="Web-{966C0CA3-3E80-4271-B613-6A43ADBAC8F8}" dt="2020-09-06T14:45:52.221" v="94" actId="20577"/>
          <ac:spMkLst>
            <pc:docMk/>
            <pc:sldMk cId="353349538" sldId="276"/>
            <ac:spMk id="2" creationId="{9F107BDE-D5D1-4248-9B42-94F0B90F0718}"/>
          </ac:spMkLst>
        </pc:spChg>
      </pc:sldChg>
    </pc:docChg>
  </pc:docChgLst>
  <pc:docChgLst>
    <pc:chgData name="17BCE10122" userId="S::sagar.singh2017@vitbhopal.ac.in::3ee0bed3-28d8-4e7a-852c-df163988e874" providerId="AD" clId="Web-{C3EAB295-48AB-4E92-EE57-5F0671A0DFAF}"/>
    <pc:docChg chg="modSld addMainMaster delMainMaster">
      <pc:chgData name="17BCE10122" userId="S::sagar.singh2017@vitbhopal.ac.in::3ee0bed3-28d8-4e7a-852c-df163988e874" providerId="AD" clId="Web-{C3EAB295-48AB-4E92-EE57-5F0671A0DFAF}" dt="2020-09-05T05:30:43.725" v="2"/>
      <pc:docMkLst>
        <pc:docMk/>
      </pc:docMkLst>
      <pc:sldChg chg="addSp delSp modSp mod modClrScheme chgLayout">
        <pc:chgData name="17BCE10122" userId="S::sagar.singh2017@vitbhopal.ac.in::3ee0bed3-28d8-4e7a-852c-df163988e874" providerId="AD" clId="Web-{C3EAB295-48AB-4E92-EE57-5F0671A0DFAF}" dt="2020-09-05T05:30:43.725" v="2"/>
        <pc:sldMkLst>
          <pc:docMk/>
          <pc:sldMk cId="109857222" sldId="256"/>
        </pc:sldMkLst>
        <pc:spChg chg="mod">
          <ac:chgData name="17BCE10122" userId="S::sagar.singh2017@vitbhopal.ac.in::3ee0bed3-28d8-4e7a-852c-df163988e874" providerId="AD" clId="Web-{C3EAB295-48AB-4E92-EE57-5F0671A0DFAF}" dt="2020-09-05T05:30:43.725" v="2"/>
          <ac:spMkLst>
            <pc:docMk/>
            <pc:sldMk cId="109857222" sldId="256"/>
            <ac:spMk id="2" creationId="{00000000-0000-0000-0000-000000000000}"/>
          </ac:spMkLst>
        </pc:spChg>
        <pc:spChg chg="mod">
          <ac:chgData name="17BCE10122" userId="S::sagar.singh2017@vitbhopal.ac.in::3ee0bed3-28d8-4e7a-852c-df163988e874" providerId="AD" clId="Web-{C3EAB295-48AB-4E92-EE57-5F0671A0DFAF}" dt="2020-09-05T05:30:43.725" v="2"/>
          <ac:spMkLst>
            <pc:docMk/>
            <pc:sldMk cId="109857222" sldId="256"/>
            <ac:spMk id="3" creationId="{00000000-0000-0000-0000-000000000000}"/>
          </ac:spMkLst>
        </pc:spChg>
        <pc:spChg chg="del">
          <ac:chgData name="17BCE10122" userId="S::sagar.singh2017@vitbhopal.ac.in::3ee0bed3-28d8-4e7a-852c-df163988e874" providerId="AD" clId="Web-{C3EAB295-48AB-4E92-EE57-5F0671A0DFAF}" dt="2020-09-05T05:30:43.725" v="2"/>
          <ac:spMkLst>
            <pc:docMk/>
            <pc:sldMk cId="109857222" sldId="256"/>
            <ac:spMk id="9" creationId="{75955B3A-C08D-43E6-ABEF-A4F616FB682B}"/>
          </ac:spMkLst>
        </pc:spChg>
        <pc:spChg chg="del">
          <ac:chgData name="17BCE10122" userId="S::sagar.singh2017@vitbhopal.ac.in::3ee0bed3-28d8-4e7a-852c-df163988e874" providerId="AD" clId="Web-{C3EAB295-48AB-4E92-EE57-5F0671A0DFAF}" dt="2020-09-05T05:30:43.725" v="2"/>
          <ac:spMkLst>
            <pc:docMk/>
            <pc:sldMk cId="109857222" sldId="256"/>
            <ac:spMk id="11" creationId="{C719694A-8B4E-4127-9C08-9B8F39B6F284}"/>
          </ac:spMkLst>
        </pc:spChg>
        <pc:spChg chg="del">
          <ac:chgData name="17BCE10122" userId="S::sagar.singh2017@vitbhopal.ac.in::3ee0bed3-28d8-4e7a-852c-df163988e874" providerId="AD" clId="Web-{C3EAB295-48AB-4E92-EE57-5F0671A0DFAF}" dt="2020-09-05T05:30:43.725" v="2"/>
          <ac:spMkLst>
            <pc:docMk/>
            <pc:sldMk cId="109857222" sldId="256"/>
            <ac:spMk id="13" creationId="{F48FD612-9E12-478B-833B-861D330DF12F}"/>
          </ac:spMkLst>
        </pc:spChg>
        <pc:spChg chg="add">
          <ac:chgData name="17BCE10122" userId="S::sagar.singh2017@vitbhopal.ac.in::3ee0bed3-28d8-4e7a-852c-df163988e874" providerId="AD" clId="Web-{C3EAB295-48AB-4E92-EE57-5F0671A0DFAF}" dt="2020-09-05T05:30:43.725" v="2"/>
          <ac:spMkLst>
            <pc:docMk/>
            <pc:sldMk cId="109857222" sldId="256"/>
            <ac:spMk id="22" creationId="{B4D0E555-16F6-44D0-BF56-AF5FF5BDE9D6}"/>
          </ac:spMkLst>
        </pc:spChg>
        <pc:spChg chg="add">
          <ac:chgData name="17BCE10122" userId="S::sagar.singh2017@vitbhopal.ac.in::3ee0bed3-28d8-4e7a-852c-df163988e874" providerId="AD" clId="Web-{C3EAB295-48AB-4E92-EE57-5F0671A0DFAF}" dt="2020-09-05T05:30:43.725" v="2"/>
          <ac:spMkLst>
            <pc:docMk/>
            <pc:sldMk cId="109857222" sldId="256"/>
            <ac:spMk id="24" creationId="{8117041D-1A7B-4ECA-AB68-3CFDB6726B8E}"/>
          </ac:spMkLst>
        </pc:spChg>
        <pc:picChg chg="mod ord">
          <ac:chgData name="17BCE10122" userId="S::sagar.singh2017@vitbhopal.ac.in::3ee0bed3-28d8-4e7a-852c-df163988e874" providerId="AD" clId="Web-{C3EAB295-48AB-4E92-EE57-5F0671A0DFAF}" dt="2020-09-05T05:30:43.725" v="2"/>
          <ac:picMkLst>
            <pc:docMk/>
            <pc:sldMk cId="109857222" sldId="256"/>
            <ac:picMk id="4" creationId="{A1B3CAA6-228D-4341-98A8-9D4BACDD7A24}"/>
          </ac:picMkLst>
        </pc:picChg>
        <pc:cxnChg chg="del">
          <ac:chgData name="17BCE10122" userId="S::sagar.singh2017@vitbhopal.ac.in::3ee0bed3-28d8-4e7a-852c-df163988e874" providerId="AD" clId="Web-{C3EAB295-48AB-4E92-EE57-5F0671A0DFAF}" dt="2020-09-05T05:30:43.725" v="2"/>
          <ac:cxnSpMkLst>
            <pc:docMk/>
            <pc:sldMk cId="109857222" sldId="256"/>
            <ac:cxnSpMk id="15" creationId="{CF2CC60F-C99A-48C5-856F-3C79856E9E9F}"/>
          </ac:cxnSpMkLst>
        </pc:cxnChg>
        <pc:cxnChg chg="del">
          <ac:chgData name="17BCE10122" userId="S::sagar.singh2017@vitbhopal.ac.in::3ee0bed3-28d8-4e7a-852c-df163988e874" providerId="AD" clId="Web-{C3EAB295-48AB-4E92-EE57-5F0671A0DFAF}" dt="2020-09-05T05:30:43.725" v="2"/>
          <ac:cxnSpMkLst>
            <pc:docMk/>
            <pc:sldMk cId="109857222" sldId="256"/>
            <ac:cxnSpMk id="17" creationId="{D8A2ED1C-4B10-41E7-9BF6-7447B99B9850}"/>
          </ac:cxnSpMkLst>
        </pc:cxnChg>
        <pc:cxnChg chg="add">
          <ac:chgData name="17BCE10122" userId="S::sagar.singh2017@vitbhopal.ac.in::3ee0bed3-28d8-4e7a-852c-df163988e874" providerId="AD" clId="Web-{C3EAB295-48AB-4E92-EE57-5F0671A0DFAF}" dt="2020-09-05T05:30:43.725" v="2"/>
          <ac:cxnSpMkLst>
            <pc:docMk/>
            <pc:sldMk cId="109857222" sldId="256"/>
            <ac:cxnSpMk id="26" creationId="{ABCD2462-4C1E-401A-AC2D-F799A138B245}"/>
          </ac:cxnSpMkLst>
        </pc:cxnChg>
      </pc:sldChg>
      <pc:sldMasterChg chg="del delSldLayout">
        <pc:chgData name="17BCE10122" userId="S::sagar.singh2017@vitbhopal.ac.in::3ee0bed3-28d8-4e7a-852c-df163988e874" providerId="AD" clId="Web-{C3EAB295-48AB-4E92-EE57-5F0671A0DFAF}" dt="2020-09-05T05:30:43.725" v="2"/>
        <pc:sldMasterMkLst>
          <pc:docMk/>
          <pc:sldMasterMk cId="4021806006" sldId="2147483672"/>
        </pc:sldMasterMkLst>
        <pc:sldLayoutChg chg="del">
          <pc:chgData name="17BCE10122" userId="S::sagar.singh2017@vitbhopal.ac.in::3ee0bed3-28d8-4e7a-852c-df163988e874" providerId="AD" clId="Web-{C3EAB295-48AB-4E92-EE57-5F0671A0DFAF}" dt="2020-09-05T05:30:43.725" v="2"/>
          <pc:sldLayoutMkLst>
            <pc:docMk/>
            <pc:sldMasterMk cId="4021806006" sldId="2147483672"/>
            <pc:sldLayoutMk cId="2943157762" sldId="2147483673"/>
          </pc:sldLayoutMkLst>
        </pc:sldLayoutChg>
        <pc:sldLayoutChg chg="del">
          <pc:chgData name="17BCE10122" userId="S::sagar.singh2017@vitbhopal.ac.in::3ee0bed3-28d8-4e7a-852c-df163988e874" providerId="AD" clId="Web-{C3EAB295-48AB-4E92-EE57-5F0671A0DFAF}" dt="2020-09-05T05:30:43.725" v="2"/>
          <pc:sldLayoutMkLst>
            <pc:docMk/>
            <pc:sldMasterMk cId="4021806006" sldId="2147483672"/>
            <pc:sldLayoutMk cId="1737048292" sldId="2147483674"/>
          </pc:sldLayoutMkLst>
        </pc:sldLayoutChg>
        <pc:sldLayoutChg chg="del">
          <pc:chgData name="17BCE10122" userId="S::sagar.singh2017@vitbhopal.ac.in::3ee0bed3-28d8-4e7a-852c-df163988e874" providerId="AD" clId="Web-{C3EAB295-48AB-4E92-EE57-5F0671A0DFAF}" dt="2020-09-05T05:30:43.725" v="2"/>
          <pc:sldLayoutMkLst>
            <pc:docMk/>
            <pc:sldMasterMk cId="4021806006" sldId="2147483672"/>
            <pc:sldLayoutMk cId="3507656353" sldId="2147483675"/>
          </pc:sldLayoutMkLst>
        </pc:sldLayoutChg>
        <pc:sldLayoutChg chg="del">
          <pc:chgData name="17BCE10122" userId="S::sagar.singh2017@vitbhopal.ac.in::3ee0bed3-28d8-4e7a-852c-df163988e874" providerId="AD" clId="Web-{C3EAB295-48AB-4E92-EE57-5F0671A0DFAF}" dt="2020-09-05T05:30:43.725" v="2"/>
          <pc:sldLayoutMkLst>
            <pc:docMk/>
            <pc:sldMasterMk cId="4021806006" sldId="2147483672"/>
            <pc:sldLayoutMk cId="414602105" sldId="2147483676"/>
          </pc:sldLayoutMkLst>
        </pc:sldLayoutChg>
        <pc:sldLayoutChg chg="del">
          <pc:chgData name="17BCE10122" userId="S::sagar.singh2017@vitbhopal.ac.in::3ee0bed3-28d8-4e7a-852c-df163988e874" providerId="AD" clId="Web-{C3EAB295-48AB-4E92-EE57-5F0671A0DFAF}" dt="2020-09-05T05:30:43.725" v="2"/>
          <pc:sldLayoutMkLst>
            <pc:docMk/>
            <pc:sldMasterMk cId="4021806006" sldId="2147483672"/>
            <pc:sldLayoutMk cId="3059392894" sldId="2147483677"/>
          </pc:sldLayoutMkLst>
        </pc:sldLayoutChg>
        <pc:sldLayoutChg chg="del">
          <pc:chgData name="17BCE10122" userId="S::sagar.singh2017@vitbhopal.ac.in::3ee0bed3-28d8-4e7a-852c-df163988e874" providerId="AD" clId="Web-{C3EAB295-48AB-4E92-EE57-5F0671A0DFAF}" dt="2020-09-05T05:30:43.725" v="2"/>
          <pc:sldLayoutMkLst>
            <pc:docMk/>
            <pc:sldMasterMk cId="4021806006" sldId="2147483672"/>
            <pc:sldLayoutMk cId="293330562" sldId="2147483678"/>
          </pc:sldLayoutMkLst>
        </pc:sldLayoutChg>
        <pc:sldLayoutChg chg="del">
          <pc:chgData name="17BCE10122" userId="S::sagar.singh2017@vitbhopal.ac.in::3ee0bed3-28d8-4e7a-852c-df163988e874" providerId="AD" clId="Web-{C3EAB295-48AB-4E92-EE57-5F0671A0DFAF}" dt="2020-09-05T05:30:43.725" v="2"/>
          <pc:sldLayoutMkLst>
            <pc:docMk/>
            <pc:sldMasterMk cId="4021806006" sldId="2147483672"/>
            <pc:sldLayoutMk cId="962109176" sldId="2147483679"/>
          </pc:sldLayoutMkLst>
        </pc:sldLayoutChg>
        <pc:sldLayoutChg chg="del">
          <pc:chgData name="17BCE10122" userId="S::sagar.singh2017@vitbhopal.ac.in::3ee0bed3-28d8-4e7a-852c-df163988e874" providerId="AD" clId="Web-{C3EAB295-48AB-4E92-EE57-5F0671A0DFAF}" dt="2020-09-05T05:30:43.725" v="2"/>
          <pc:sldLayoutMkLst>
            <pc:docMk/>
            <pc:sldMasterMk cId="4021806006" sldId="2147483672"/>
            <pc:sldLayoutMk cId="3950724434" sldId="2147483680"/>
          </pc:sldLayoutMkLst>
        </pc:sldLayoutChg>
        <pc:sldLayoutChg chg="del">
          <pc:chgData name="17BCE10122" userId="S::sagar.singh2017@vitbhopal.ac.in::3ee0bed3-28d8-4e7a-852c-df163988e874" providerId="AD" clId="Web-{C3EAB295-48AB-4E92-EE57-5F0671A0DFAF}" dt="2020-09-05T05:30:43.725" v="2"/>
          <pc:sldLayoutMkLst>
            <pc:docMk/>
            <pc:sldMasterMk cId="4021806006" sldId="2147483672"/>
            <pc:sldLayoutMk cId="532832121" sldId="2147483681"/>
          </pc:sldLayoutMkLst>
        </pc:sldLayoutChg>
        <pc:sldLayoutChg chg="del">
          <pc:chgData name="17BCE10122" userId="S::sagar.singh2017@vitbhopal.ac.in::3ee0bed3-28d8-4e7a-852c-df163988e874" providerId="AD" clId="Web-{C3EAB295-48AB-4E92-EE57-5F0671A0DFAF}" dt="2020-09-05T05:30:43.725" v="2"/>
          <pc:sldLayoutMkLst>
            <pc:docMk/>
            <pc:sldMasterMk cId="4021806006" sldId="2147483672"/>
            <pc:sldLayoutMk cId="1896681067" sldId="2147483682"/>
          </pc:sldLayoutMkLst>
        </pc:sldLayoutChg>
        <pc:sldLayoutChg chg="del">
          <pc:chgData name="17BCE10122" userId="S::sagar.singh2017@vitbhopal.ac.in::3ee0bed3-28d8-4e7a-852c-df163988e874" providerId="AD" clId="Web-{C3EAB295-48AB-4E92-EE57-5F0671A0DFAF}" dt="2020-09-05T05:30:43.725" v="2"/>
          <pc:sldLayoutMkLst>
            <pc:docMk/>
            <pc:sldMasterMk cId="4021806006" sldId="2147483672"/>
            <pc:sldLayoutMk cId="3753837046" sldId="2147483683"/>
          </pc:sldLayoutMkLst>
        </pc:sldLayoutChg>
      </pc:sldMasterChg>
      <pc:sldMasterChg chg="add addSldLayout">
        <pc:chgData name="17BCE10122" userId="S::sagar.singh2017@vitbhopal.ac.in::3ee0bed3-28d8-4e7a-852c-df163988e874" providerId="AD" clId="Web-{C3EAB295-48AB-4E92-EE57-5F0671A0DFAF}" dt="2020-09-05T05:30:43.725" v="2"/>
        <pc:sldMasterMkLst>
          <pc:docMk/>
          <pc:sldMasterMk cId="3332715954" sldId="2147483772"/>
        </pc:sldMasterMkLst>
        <pc:sldLayoutChg chg="add">
          <pc:chgData name="17BCE10122" userId="S::sagar.singh2017@vitbhopal.ac.in::3ee0bed3-28d8-4e7a-852c-df163988e874" providerId="AD" clId="Web-{C3EAB295-48AB-4E92-EE57-5F0671A0DFAF}" dt="2020-09-05T05:30:43.725" v="2"/>
          <pc:sldLayoutMkLst>
            <pc:docMk/>
            <pc:sldMasterMk cId="3332715954" sldId="2147483772"/>
            <pc:sldLayoutMk cId="3773750956" sldId="2147483761"/>
          </pc:sldLayoutMkLst>
        </pc:sldLayoutChg>
        <pc:sldLayoutChg chg="add">
          <pc:chgData name="17BCE10122" userId="S::sagar.singh2017@vitbhopal.ac.in::3ee0bed3-28d8-4e7a-852c-df163988e874" providerId="AD" clId="Web-{C3EAB295-48AB-4E92-EE57-5F0671A0DFAF}" dt="2020-09-05T05:30:43.725" v="2"/>
          <pc:sldLayoutMkLst>
            <pc:docMk/>
            <pc:sldMasterMk cId="3332715954" sldId="2147483772"/>
            <pc:sldLayoutMk cId="847513161" sldId="2147483762"/>
          </pc:sldLayoutMkLst>
        </pc:sldLayoutChg>
        <pc:sldLayoutChg chg="add">
          <pc:chgData name="17BCE10122" userId="S::sagar.singh2017@vitbhopal.ac.in::3ee0bed3-28d8-4e7a-852c-df163988e874" providerId="AD" clId="Web-{C3EAB295-48AB-4E92-EE57-5F0671A0DFAF}" dt="2020-09-05T05:30:43.725" v="2"/>
          <pc:sldLayoutMkLst>
            <pc:docMk/>
            <pc:sldMasterMk cId="3332715954" sldId="2147483772"/>
            <pc:sldLayoutMk cId="2521595916" sldId="2147483763"/>
          </pc:sldLayoutMkLst>
        </pc:sldLayoutChg>
        <pc:sldLayoutChg chg="add">
          <pc:chgData name="17BCE10122" userId="S::sagar.singh2017@vitbhopal.ac.in::3ee0bed3-28d8-4e7a-852c-df163988e874" providerId="AD" clId="Web-{C3EAB295-48AB-4E92-EE57-5F0671A0DFAF}" dt="2020-09-05T05:30:43.725" v="2"/>
          <pc:sldLayoutMkLst>
            <pc:docMk/>
            <pc:sldMasterMk cId="3332715954" sldId="2147483772"/>
            <pc:sldLayoutMk cId="2167124078" sldId="2147483764"/>
          </pc:sldLayoutMkLst>
        </pc:sldLayoutChg>
        <pc:sldLayoutChg chg="add">
          <pc:chgData name="17BCE10122" userId="S::sagar.singh2017@vitbhopal.ac.in::3ee0bed3-28d8-4e7a-852c-df163988e874" providerId="AD" clId="Web-{C3EAB295-48AB-4E92-EE57-5F0671A0DFAF}" dt="2020-09-05T05:30:43.725" v="2"/>
          <pc:sldLayoutMkLst>
            <pc:docMk/>
            <pc:sldMasterMk cId="3332715954" sldId="2147483772"/>
            <pc:sldLayoutMk cId="1451766567" sldId="2147483765"/>
          </pc:sldLayoutMkLst>
        </pc:sldLayoutChg>
        <pc:sldLayoutChg chg="add">
          <pc:chgData name="17BCE10122" userId="S::sagar.singh2017@vitbhopal.ac.in::3ee0bed3-28d8-4e7a-852c-df163988e874" providerId="AD" clId="Web-{C3EAB295-48AB-4E92-EE57-5F0671A0DFAF}" dt="2020-09-05T05:30:43.725" v="2"/>
          <pc:sldLayoutMkLst>
            <pc:docMk/>
            <pc:sldMasterMk cId="3332715954" sldId="2147483772"/>
            <pc:sldLayoutMk cId="2443887122" sldId="2147483766"/>
          </pc:sldLayoutMkLst>
        </pc:sldLayoutChg>
        <pc:sldLayoutChg chg="add">
          <pc:chgData name="17BCE10122" userId="S::sagar.singh2017@vitbhopal.ac.in::3ee0bed3-28d8-4e7a-852c-df163988e874" providerId="AD" clId="Web-{C3EAB295-48AB-4E92-EE57-5F0671A0DFAF}" dt="2020-09-05T05:30:43.725" v="2"/>
          <pc:sldLayoutMkLst>
            <pc:docMk/>
            <pc:sldMasterMk cId="3332715954" sldId="2147483772"/>
            <pc:sldLayoutMk cId="2195924235" sldId="2147483767"/>
          </pc:sldLayoutMkLst>
        </pc:sldLayoutChg>
        <pc:sldLayoutChg chg="add">
          <pc:chgData name="17BCE10122" userId="S::sagar.singh2017@vitbhopal.ac.in::3ee0bed3-28d8-4e7a-852c-df163988e874" providerId="AD" clId="Web-{C3EAB295-48AB-4E92-EE57-5F0671A0DFAF}" dt="2020-09-05T05:30:43.725" v="2"/>
          <pc:sldLayoutMkLst>
            <pc:docMk/>
            <pc:sldMasterMk cId="3332715954" sldId="2147483772"/>
            <pc:sldLayoutMk cId="247048612" sldId="2147483768"/>
          </pc:sldLayoutMkLst>
        </pc:sldLayoutChg>
        <pc:sldLayoutChg chg="add">
          <pc:chgData name="17BCE10122" userId="S::sagar.singh2017@vitbhopal.ac.in::3ee0bed3-28d8-4e7a-852c-df163988e874" providerId="AD" clId="Web-{C3EAB295-48AB-4E92-EE57-5F0671A0DFAF}" dt="2020-09-05T05:30:43.725" v="2"/>
          <pc:sldLayoutMkLst>
            <pc:docMk/>
            <pc:sldMasterMk cId="3332715954" sldId="2147483772"/>
            <pc:sldLayoutMk cId="3278137334" sldId="2147483769"/>
          </pc:sldLayoutMkLst>
        </pc:sldLayoutChg>
        <pc:sldLayoutChg chg="add">
          <pc:chgData name="17BCE10122" userId="S::sagar.singh2017@vitbhopal.ac.in::3ee0bed3-28d8-4e7a-852c-df163988e874" providerId="AD" clId="Web-{C3EAB295-48AB-4E92-EE57-5F0671A0DFAF}" dt="2020-09-05T05:30:43.725" v="2"/>
          <pc:sldLayoutMkLst>
            <pc:docMk/>
            <pc:sldMasterMk cId="3332715954" sldId="2147483772"/>
            <pc:sldLayoutMk cId="1495325500" sldId="2147483770"/>
          </pc:sldLayoutMkLst>
        </pc:sldLayoutChg>
        <pc:sldLayoutChg chg="add">
          <pc:chgData name="17BCE10122" userId="S::sagar.singh2017@vitbhopal.ac.in::3ee0bed3-28d8-4e7a-852c-df163988e874" providerId="AD" clId="Web-{C3EAB295-48AB-4E92-EE57-5F0671A0DFAF}" dt="2020-09-05T05:30:43.725" v="2"/>
          <pc:sldLayoutMkLst>
            <pc:docMk/>
            <pc:sldMasterMk cId="3332715954" sldId="2147483772"/>
            <pc:sldLayoutMk cId="3635005315" sldId="2147483771"/>
          </pc:sldLayoutMkLst>
        </pc:sldLayoutChg>
      </pc:sldMasterChg>
    </pc:docChg>
  </pc:docChgLst>
  <pc:docChgLst>
    <pc:chgData name="17BCE10122" userId="S::sagar.singh2017@vitbhopal.ac.in::3ee0bed3-28d8-4e7a-852c-df163988e874" providerId="AD" clId="Web-{5D55E999-514F-4608-B297-6A0134576C8A}"/>
    <pc:docChg chg="modSld">
      <pc:chgData name="17BCE10122" userId="S::sagar.singh2017@vitbhopal.ac.in::3ee0bed3-28d8-4e7a-852c-df163988e874" providerId="AD" clId="Web-{5D55E999-514F-4608-B297-6A0134576C8A}" dt="2020-09-05T15:20:59.180" v="13"/>
      <pc:docMkLst>
        <pc:docMk/>
      </pc:docMkLst>
      <pc:sldChg chg="addSp delSp modSp mod setClrOvrMap">
        <pc:chgData name="17BCE10122" userId="S::sagar.singh2017@vitbhopal.ac.in::3ee0bed3-28d8-4e7a-852c-df163988e874" providerId="AD" clId="Web-{5D55E999-514F-4608-B297-6A0134576C8A}" dt="2020-09-05T15:20:59.180" v="13"/>
        <pc:sldMkLst>
          <pc:docMk/>
          <pc:sldMk cId="256265153" sldId="267"/>
        </pc:sldMkLst>
        <pc:spChg chg="mod">
          <ac:chgData name="17BCE10122" userId="S::sagar.singh2017@vitbhopal.ac.in::3ee0bed3-28d8-4e7a-852c-df163988e874" providerId="AD" clId="Web-{5D55E999-514F-4608-B297-6A0134576C8A}" dt="2020-09-05T15:20:59.180" v="13"/>
          <ac:spMkLst>
            <pc:docMk/>
            <pc:sldMk cId="256265153" sldId="267"/>
            <ac:spMk id="2" creationId="{4EAE9A9D-6F89-4B71-AA8D-DD4DCCBBBFC0}"/>
          </ac:spMkLst>
        </pc:spChg>
        <pc:spChg chg="mod">
          <ac:chgData name="17BCE10122" userId="S::sagar.singh2017@vitbhopal.ac.in::3ee0bed3-28d8-4e7a-852c-df163988e874" providerId="AD" clId="Web-{5D55E999-514F-4608-B297-6A0134576C8A}" dt="2020-09-05T15:20:59.180" v="13"/>
          <ac:spMkLst>
            <pc:docMk/>
            <pc:sldMk cId="256265153" sldId="267"/>
            <ac:spMk id="3" creationId="{6EFA7730-52B8-4931-A58F-C4999BFDD4D6}"/>
          </ac:spMkLst>
        </pc:spChg>
        <pc:spChg chg="add del">
          <ac:chgData name="17BCE10122" userId="S::sagar.singh2017@vitbhopal.ac.in::3ee0bed3-28d8-4e7a-852c-df163988e874" providerId="AD" clId="Web-{5D55E999-514F-4608-B297-6A0134576C8A}" dt="2020-09-05T15:20:59.164" v="12"/>
          <ac:spMkLst>
            <pc:docMk/>
            <pc:sldMk cId="256265153" sldId="267"/>
            <ac:spMk id="6" creationId="{8FC9BE17-9A7B-462D-AE50-3D8777387304}"/>
          </ac:spMkLst>
        </pc:spChg>
        <pc:spChg chg="add del">
          <ac:chgData name="17BCE10122" userId="S::sagar.singh2017@vitbhopal.ac.in::3ee0bed3-28d8-4e7a-852c-df163988e874" providerId="AD" clId="Web-{5D55E999-514F-4608-B297-6A0134576C8A}" dt="2020-09-05T15:20:59.164" v="12"/>
          <ac:spMkLst>
            <pc:docMk/>
            <pc:sldMk cId="256265153" sldId="267"/>
            <ac:spMk id="7" creationId="{3EBE8569-6AEC-4B8C-8D53-2DE337CDBA65}"/>
          </ac:spMkLst>
        </pc:spChg>
        <pc:spChg chg="add del">
          <ac:chgData name="17BCE10122" userId="S::sagar.singh2017@vitbhopal.ac.in::3ee0bed3-28d8-4e7a-852c-df163988e874" providerId="AD" clId="Web-{5D55E999-514F-4608-B297-6A0134576C8A}" dt="2020-09-05T15:20:59.164" v="12"/>
          <ac:spMkLst>
            <pc:docMk/>
            <pc:sldMk cId="256265153" sldId="267"/>
            <ac:spMk id="12" creationId="{55D4142C-5077-457F-A6AD-3FECFDB39685}"/>
          </ac:spMkLst>
        </pc:spChg>
        <pc:spChg chg="add del">
          <ac:chgData name="17BCE10122" userId="S::sagar.singh2017@vitbhopal.ac.in::3ee0bed3-28d8-4e7a-852c-df163988e874" providerId="AD" clId="Web-{5D55E999-514F-4608-B297-6A0134576C8A}" dt="2020-09-05T15:20:59.164" v="12"/>
          <ac:spMkLst>
            <pc:docMk/>
            <pc:sldMk cId="256265153" sldId="267"/>
            <ac:spMk id="14" creationId="{7A5F0580-5EE9-419F-96EE-B6529EF6E7D0}"/>
          </ac:spMkLst>
        </pc:spChg>
        <pc:spChg chg="add">
          <ac:chgData name="17BCE10122" userId="S::sagar.singh2017@vitbhopal.ac.in::3ee0bed3-28d8-4e7a-852c-df163988e874" providerId="AD" clId="Web-{5D55E999-514F-4608-B297-6A0134576C8A}" dt="2020-09-05T15:20:59.180" v="13"/>
          <ac:spMkLst>
            <pc:docMk/>
            <pc:sldMk cId="256265153" sldId="267"/>
            <ac:spMk id="16" creationId="{C5E6CFF1-2F42-4E10-9A97-F116F46F53FE}"/>
          </ac:spMkLst>
        </pc:spChg>
        <pc:picChg chg="mod">
          <ac:chgData name="17BCE10122" userId="S::sagar.singh2017@vitbhopal.ac.in::3ee0bed3-28d8-4e7a-852c-df163988e874" providerId="AD" clId="Web-{5D55E999-514F-4608-B297-6A0134576C8A}" dt="2020-09-05T15:20:59.180" v="13"/>
          <ac:picMkLst>
            <pc:docMk/>
            <pc:sldMk cId="256265153" sldId="267"/>
            <ac:picMk id="4" creationId="{023FA9B6-38C8-4490-B3F5-C0B9C897D772}"/>
          </ac:picMkLst>
        </pc:picChg>
        <pc:cxnChg chg="add">
          <ac:chgData name="17BCE10122" userId="S::sagar.singh2017@vitbhopal.ac.in::3ee0bed3-28d8-4e7a-852c-df163988e874" providerId="AD" clId="Web-{5D55E999-514F-4608-B297-6A0134576C8A}" dt="2020-09-05T15:20:59.180" v="13"/>
          <ac:cxnSpMkLst>
            <pc:docMk/>
            <pc:sldMk cId="256265153" sldId="267"/>
            <ac:cxnSpMk id="17" creationId="{67182200-4859-4C8D-BCBB-55B245C28BA3}"/>
          </ac:cxnSpMkLst>
        </pc:cxnChg>
      </pc:sldChg>
      <pc:sldChg chg="addSp delSp modSp mod setBg setClrOvrMap">
        <pc:chgData name="17BCE10122" userId="S::sagar.singh2017@vitbhopal.ac.in::3ee0bed3-28d8-4e7a-852c-df163988e874" providerId="AD" clId="Web-{5D55E999-514F-4608-B297-6A0134576C8A}" dt="2020-09-05T15:20:38.382" v="10" actId="14100"/>
        <pc:sldMkLst>
          <pc:docMk/>
          <pc:sldMk cId="513419899" sldId="270"/>
        </pc:sldMkLst>
        <pc:spChg chg="mod">
          <ac:chgData name="17BCE10122" userId="S::sagar.singh2017@vitbhopal.ac.in::3ee0bed3-28d8-4e7a-852c-df163988e874" providerId="AD" clId="Web-{5D55E999-514F-4608-B297-6A0134576C8A}" dt="2020-09-05T15:19:15.865" v="4"/>
          <ac:spMkLst>
            <pc:docMk/>
            <pc:sldMk cId="513419899" sldId="270"/>
            <ac:spMk id="2" creationId="{759F2E33-7472-406A-88D9-8431A977EAE9}"/>
          </ac:spMkLst>
        </pc:spChg>
        <pc:spChg chg="add">
          <ac:chgData name="17BCE10122" userId="S::sagar.singh2017@vitbhopal.ac.in::3ee0bed3-28d8-4e7a-852c-df163988e874" providerId="AD" clId="Web-{5D55E999-514F-4608-B297-6A0134576C8A}" dt="2020-09-05T15:19:15.865" v="4"/>
          <ac:spMkLst>
            <pc:docMk/>
            <pc:sldMk cId="513419899" sldId="270"/>
            <ac:spMk id="12" creationId="{7F7D7B8D-EF99-4CA1-AB1E-4C0C047409F5}"/>
          </ac:spMkLst>
        </pc:spChg>
        <pc:picChg chg="mod modCrop">
          <ac:chgData name="17BCE10122" userId="S::sagar.singh2017@vitbhopal.ac.in::3ee0bed3-28d8-4e7a-852c-df163988e874" providerId="AD" clId="Web-{5D55E999-514F-4608-B297-6A0134576C8A}" dt="2020-09-05T15:20:38.382" v="10" actId="14100"/>
          <ac:picMkLst>
            <pc:docMk/>
            <pc:sldMk cId="513419899" sldId="270"/>
            <ac:picMk id="3" creationId="{C941E964-0F4B-433B-BEAA-A2F5F5274956}"/>
          </ac:picMkLst>
        </pc:picChg>
        <pc:picChg chg="del mod ord">
          <ac:chgData name="17BCE10122" userId="S::sagar.singh2017@vitbhopal.ac.in::3ee0bed3-28d8-4e7a-852c-df163988e874" providerId="AD" clId="Web-{5D55E999-514F-4608-B297-6A0134576C8A}" dt="2020-09-05T15:18:50.208" v="1"/>
          <ac:picMkLst>
            <pc:docMk/>
            <pc:sldMk cId="513419899" sldId="270"/>
            <ac:picMk id="5" creationId="{EAB922C7-5EF8-4B6D-8732-95AC11EF070F}"/>
          </ac:picMkLst>
        </pc:picChg>
        <pc:cxnChg chg="add del">
          <ac:chgData name="17BCE10122" userId="S::sagar.singh2017@vitbhopal.ac.in::3ee0bed3-28d8-4e7a-852c-df163988e874" providerId="AD" clId="Web-{5D55E999-514F-4608-B297-6A0134576C8A}" dt="2020-09-05T15:19:15.865" v="4"/>
          <ac:cxnSpMkLst>
            <pc:docMk/>
            <pc:sldMk cId="513419899" sldId="270"/>
            <ac:cxnSpMk id="7" creationId="{3D83F26F-C55B-4A92-9AFF-4894D14E27C5}"/>
          </ac:cxnSpMkLst>
        </pc:cxnChg>
      </pc:sldChg>
    </pc:docChg>
  </pc:docChgLst>
  <pc:docChgLst>
    <pc:chgData name="17BCE10006" userId="S::swastik.srivastava2017@vitbhopal.ac.in::21016bbc-dd44-4226-aa74-ec8d59fedd99" providerId="AD" clId="Web-{4CBF64F2-F4BF-49EB-73C6-CB29911BCA33}"/>
    <pc:docChg chg="modSld">
      <pc:chgData name="17BCE10006" userId="S::swastik.srivastava2017@vitbhopal.ac.in::21016bbc-dd44-4226-aa74-ec8d59fedd99" providerId="AD" clId="Web-{4CBF64F2-F4BF-49EB-73C6-CB29911BCA33}" dt="2020-09-05T08:23:38.175" v="196" actId="20577"/>
      <pc:docMkLst>
        <pc:docMk/>
      </pc:docMkLst>
      <pc:sldChg chg="modSp">
        <pc:chgData name="17BCE10006" userId="S::swastik.srivastava2017@vitbhopal.ac.in::21016bbc-dd44-4226-aa74-ec8d59fedd99" providerId="AD" clId="Web-{4CBF64F2-F4BF-49EB-73C6-CB29911BCA33}" dt="2020-09-05T08:23:38.175" v="195" actId="20577"/>
        <pc:sldMkLst>
          <pc:docMk/>
          <pc:sldMk cId="2483936585" sldId="268"/>
        </pc:sldMkLst>
        <pc:spChg chg="mod">
          <ac:chgData name="17BCE10006" userId="S::swastik.srivastava2017@vitbhopal.ac.in::21016bbc-dd44-4226-aa74-ec8d59fedd99" providerId="AD" clId="Web-{4CBF64F2-F4BF-49EB-73C6-CB29911BCA33}" dt="2020-09-05T08:23:38.175" v="195" actId="20577"/>
          <ac:spMkLst>
            <pc:docMk/>
            <pc:sldMk cId="2483936585" sldId="268"/>
            <ac:spMk id="3" creationId="{6EFA7730-52B8-4931-A58F-C4999BFDD4D6}"/>
          </ac:spMkLst>
        </pc:spChg>
      </pc:sldChg>
    </pc:docChg>
  </pc:docChgLst>
  <pc:docChgLst>
    <pc:chgData name="17BCE10122" userId="S::sagar.singh2017@vitbhopal.ac.in::3ee0bed3-28d8-4e7a-852c-df163988e874" providerId="AD" clId="Web-{96159475-46A3-469B-6C61-96C5F6E74990}"/>
    <pc:docChg chg="modSld addMainMaster delMainMaster modMainMaster">
      <pc:chgData name="17BCE10122" userId="S::sagar.singh2017@vitbhopal.ac.in::3ee0bed3-28d8-4e7a-852c-df163988e874" providerId="AD" clId="Web-{96159475-46A3-469B-6C61-96C5F6E74990}" dt="2020-09-05T15:13:41.824" v="66" actId="20577"/>
      <pc:docMkLst>
        <pc:docMk/>
      </pc:docMkLst>
      <pc:sldChg chg="modSp mod modClrScheme chgLayout">
        <pc:chgData name="17BCE10122" userId="S::sagar.singh2017@vitbhopal.ac.in::3ee0bed3-28d8-4e7a-852c-df163988e874" providerId="AD" clId="Web-{96159475-46A3-469B-6C61-96C5F6E74990}" dt="2020-09-05T15:11:00.555" v="47"/>
        <pc:sldMkLst>
          <pc:docMk/>
          <pc:sldMk cId="556445987" sldId="256"/>
        </pc:sldMkLst>
        <pc:spChg chg="mod ord">
          <ac:chgData name="17BCE10122" userId="S::sagar.singh2017@vitbhopal.ac.in::3ee0bed3-28d8-4e7a-852c-df163988e874" providerId="AD" clId="Web-{96159475-46A3-469B-6C61-96C5F6E74990}" dt="2020-09-05T15:11:00.555" v="47"/>
          <ac:spMkLst>
            <pc:docMk/>
            <pc:sldMk cId="556445987" sldId="256"/>
            <ac:spMk id="2" creationId="{A4818F23-7FD0-4EA5-87E0-E0449285320D}"/>
          </ac:spMkLst>
        </pc:spChg>
        <pc:spChg chg="mod ord">
          <ac:chgData name="17BCE10122" userId="S::sagar.singh2017@vitbhopal.ac.in::3ee0bed3-28d8-4e7a-852c-df163988e874" providerId="AD" clId="Web-{96159475-46A3-469B-6C61-96C5F6E74990}" dt="2020-09-05T15:11:00.555" v="47"/>
          <ac:spMkLst>
            <pc:docMk/>
            <pc:sldMk cId="556445987" sldId="256"/>
            <ac:spMk id="3" creationId="{A9A44C5B-E6ED-4D3F-9F4D-F125295D1999}"/>
          </ac:spMkLst>
        </pc:spChg>
      </pc:sldChg>
      <pc:sldChg chg="modSp mod modClrScheme chgLayout">
        <pc:chgData name="17BCE10122" userId="S::sagar.singh2017@vitbhopal.ac.in::3ee0bed3-28d8-4e7a-852c-df163988e874" providerId="AD" clId="Web-{96159475-46A3-469B-6C61-96C5F6E74990}" dt="2020-09-05T15:11:00.555" v="47"/>
        <pc:sldMkLst>
          <pc:docMk/>
          <pc:sldMk cId="2570877068" sldId="257"/>
        </pc:sldMkLst>
        <pc:spChg chg="mod ord">
          <ac:chgData name="17BCE10122" userId="S::sagar.singh2017@vitbhopal.ac.in::3ee0bed3-28d8-4e7a-852c-df163988e874" providerId="AD" clId="Web-{96159475-46A3-469B-6C61-96C5F6E74990}" dt="2020-09-05T15:11:00.555" v="47"/>
          <ac:spMkLst>
            <pc:docMk/>
            <pc:sldMk cId="2570877068" sldId="257"/>
            <ac:spMk id="4" creationId="{513664F2-C768-4753-B11A-96A00E55E679}"/>
          </ac:spMkLst>
        </pc:spChg>
        <pc:spChg chg="mod ord">
          <ac:chgData name="17BCE10122" userId="S::sagar.singh2017@vitbhopal.ac.in::3ee0bed3-28d8-4e7a-852c-df163988e874" providerId="AD" clId="Web-{96159475-46A3-469B-6C61-96C5F6E74990}" dt="2020-09-05T15:11:00.555" v="47"/>
          <ac:spMkLst>
            <pc:docMk/>
            <pc:sldMk cId="2570877068" sldId="257"/>
            <ac:spMk id="6" creationId="{ACDF8B1F-32FC-48DD-9918-7F923D047FDE}"/>
          </ac:spMkLst>
        </pc:spChg>
      </pc:sldChg>
      <pc:sldChg chg="modSp mod modClrScheme chgLayout">
        <pc:chgData name="17BCE10122" userId="S::sagar.singh2017@vitbhopal.ac.in::3ee0bed3-28d8-4e7a-852c-df163988e874" providerId="AD" clId="Web-{96159475-46A3-469B-6C61-96C5F6E74990}" dt="2020-09-05T15:11:00.555" v="47"/>
        <pc:sldMkLst>
          <pc:docMk/>
          <pc:sldMk cId="2182304295" sldId="258"/>
        </pc:sldMkLst>
        <pc:spChg chg="mod ord">
          <ac:chgData name="17BCE10122" userId="S::sagar.singh2017@vitbhopal.ac.in::3ee0bed3-28d8-4e7a-852c-df163988e874" providerId="AD" clId="Web-{96159475-46A3-469B-6C61-96C5F6E74990}" dt="2020-09-05T15:11:00.555" v="47"/>
          <ac:spMkLst>
            <pc:docMk/>
            <pc:sldMk cId="2182304295" sldId="258"/>
            <ac:spMk id="4" creationId="{513664F2-C768-4753-B11A-96A00E55E679}"/>
          </ac:spMkLst>
        </pc:spChg>
        <pc:picChg chg="mod ord">
          <ac:chgData name="17BCE10122" userId="S::sagar.singh2017@vitbhopal.ac.in::3ee0bed3-28d8-4e7a-852c-df163988e874" providerId="AD" clId="Web-{96159475-46A3-469B-6C61-96C5F6E74990}" dt="2020-09-05T15:11:00.555" v="47"/>
          <ac:picMkLst>
            <pc:docMk/>
            <pc:sldMk cId="2182304295" sldId="258"/>
            <ac:picMk id="6" creationId="{A0511CF2-5842-42E9-A02D-DD6FFFCB3448}"/>
          </ac:picMkLst>
        </pc:picChg>
      </pc:sldChg>
      <pc:sldChg chg="modSp mod modClrScheme chgLayout">
        <pc:chgData name="17BCE10122" userId="S::sagar.singh2017@vitbhopal.ac.in::3ee0bed3-28d8-4e7a-852c-df163988e874" providerId="AD" clId="Web-{96159475-46A3-469B-6C61-96C5F6E74990}" dt="2020-09-05T15:11:00.555" v="47"/>
        <pc:sldMkLst>
          <pc:docMk/>
          <pc:sldMk cId="208593651" sldId="259"/>
        </pc:sldMkLst>
        <pc:spChg chg="mod ord">
          <ac:chgData name="17BCE10122" userId="S::sagar.singh2017@vitbhopal.ac.in::3ee0bed3-28d8-4e7a-852c-df163988e874" providerId="AD" clId="Web-{96159475-46A3-469B-6C61-96C5F6E74990}" dt="2020-09-05T15:11:00.555" v="47"/>
          <ac:spMkLst>
            <pc:docMk/>
            <pc:sldMk cId="208593651" sldId="259"/>
            <ac:spMk id="4" creationId="{513664F2-C768-4753-B11A-96A00E55E679}"/>
          </ac:spMkLst>
        </pc:spChg>
        <pc:spChg chg="mod ord">
          <ac:chgData name="17BCE10122" userId="S::sagar.singh2017@vitbhopal.ac.in::3ee0bed3-28d8-4e7a-852c-df163988e874" providerId="AD" clId="Web-{96159475-46A3-469B-6C61-96C5F6E74990}" dt="2020-09-05T15:11:00.555" v="47"/>
          <ac:spMkLst>
            <pc:docMk/>
            <pc:sldMk cId="208593651" sldId="259"/>
            <ac:spMk id="6" creationId="{ACDF8B1F-32FC-48DD-9918-7F923D047FDE}"/>
          </ac:spMkLst>
        </pc:spChg>
      </pc:sldChg>
      <pc:sldChg chg="modSp mod modClrScheme chgLayout">
        <pc:chgData name="17BCE10122" userId="S::sagar.singh2017@vitbhopal.ac.in::3ee0bed3-28d8-4e7a-852c-df163988e874" providerId="AD" clId="Web-{96159475-46A3-469B-6C61-96C5F6E74990}" dt="2020-09-05T15:11:00.555" v="47"/>
        <pc:sldMkLst>
          <pc:docMk/>
          <pc:sldMk cId="3881293132" sldId="260"/>
        </pc:sldMkLst>
        <pc:spChg chg="mod ord">
          <ac:chgData name="17BCE10122" userId="S::sagar.singh2017@vitbhopal.ac.in::3ee0bed3-28d8-4e7a-852c-df163988e874" providerId="AD" clId="Web-{96159475-46A3-469B-6C61-96C5F6E74990}" dt="2020-09-05T15:11:00.555" v="47"/>
          <ac:spMkLst>
            <pc:docMk/>
            <pc:sldMk cId="3881293132" sldId="260"/>
            <ac:spMk id="4" creationId="{513664F2-C768-4753-B11A-96A00E55E679}"/>
          </ac:spMkLst>
        </pc:spChg>
        <pc:spChg chg="mod ord">
          <ac:chgData name="17BCE10122" userId="S::sagar.singh2017@vitbhopal.ac.in::3ee0bed3-28d8-4e7a-852c-df163988e874" providerId="AD" clId="Web-{96159475-46A3-469B-6C61-96C5F6E74990}" dt="2020-09-05T15:11:00.555" v="47"/>
          <ac:spMkLst>
            <pc:docMk/>
            <pc:sldMk cId="3881293132" sldId="260"/>
            <ac:spMk id="6" creationId="{ACDF8B1F-32FC-48DD-9918-7F923D047FDE}"/>
          </ac:spMkLst>
        </pc:spChg>
      </pc:sldChg>
      <pc:sldChg chg="modSp mod modClrScheme chgLayout">
        <pc:chgData name="17BCE10122" userId="S::sagar.singh2017@vitbhopal.ac.in::3ee0bed3-28d8-4e7a-852c-df163988e874" providerId="AD" clId="Web-{96159475-46A3-469B-6C61-96C5F6E74990}" dt="2020-09-05T15:11:00.555" v="47"/>
        <pc:sldMkLst>
          <pc:docMk/>
          <pc:sldMk cId="3887309839" sldId="261"/>
        </pc:sldMkLst>
        <pc:spChg chg="mod ord">
          <ac:chgData name="17BCE10122" userId="S::sagar.singh2017@vitbhopal.ac.in::3ee0bed3-28d8-4e7a-852c-df163988e874" providerId="AD" clId="Web-{96159475-46A3-469B-6C61-96C5F6E74990}" dt="2020-09-05T15:11:00.555" v="47"/>
          <ac:spMkLst>
            <pc:docMk/>
            <pc:sldMk cId="3887309839" sldId="261"/>
            <ac:spMk id="4" creationId="{513664F2-C768-4753-B11A-96A00E55E679}"/>
          </ac:spMkLst>
        </pc:spChg>
        <pc:spChg chg="mod ord">
          <ac:chgData name="17BCE10122" userId="S::sagar.singh2017@vitbhopal.ac.in::3ee0bed3-28d8-4e7a-852c-df163988e874" providerId="AD" clId="Web-{96159475-46A3-469B-6C61-96C5F6E74990}" dt="2020-09-05T15:11:00.555" v="47"/>
          <ac:spMkLst>
            <pc:docMk/>
            <pc:sldMk cId="3887309839" sldId="261"/>
            <ac:spMk id="6" creationId="{ACDF8B1F-32FC-48DD-9918-7F923D047FDE}"/>
          </ac:spMkLst>
        </pc:spChg>
      </pc:sldChg>
      <pc:sldChg chg="modSp mod modClrScheme chgLayout">
        <pc:chgData name="17BCE10122" userId="S::sagar.singh2017@vitbhopal.ac.in::3ee0bed3-28d8-4e7a-852c-df163988e874" providerId="AD" clId="Web-{96159475-46A3-469B-6C61-96C5F6E74990}" dt="2020-09-05T15:11:00.555" v="47"/>
        <pc:sldMkLst>
          <pc:docMk/>
          <pc:sldMk cId="2733231570" sldId="262"/>
        </pc:sldMkLst>
        <pc:spChg chg="mod ord">
          <ac:chgData name="17BCE10122" userId="S::sagar.singh2017@vitbhopal.ac.in::3ee0bed3-28d8-4e7a-852c-df163988e874" providerId="AD" clId="Web-{96159475-46A3-469B-6C61-96C5F6E74990}" dt="2020-09-05T15:11:00.555" v="47"/>
          <ac:spMkLst>
            <pc:docMk/>
            <pc:sldMk cId="2733231570" sldId="262"/>
            <ac:spMk id="4" creationId="{513664F2-C768-4753-B11A-96A00E55E679}"/>
          </ac:spMkLst>
        </pc:spChg>
        <pc:spChg chg="mod ord">
          <ac:chgData name="17BCE10122" userId="S::sagar.singh2017@vitbhopal.ac.in::3ee0bed3-28d8-4e7a-852c-df163988e874" providerId="AD" clId="Web-{96159475-46A3-469B-6C61-96C5F6E74990}" dt="2020-09-05T15:11:00.555" v="47"/>
          <ac:spMkLst>
            <pc:docMk/>
            <pc:sldMk cId="2733231570" sldId="262"/>
            <ac:spMk id="6" creationId="{ACDF8B1F-32FC-48DD-9918-7F923D047FDE}"/>
          </ac:spMkLst>
        </pc:spChg>
      </pc:sldChg>
      <pc:sldChg chg="modSp mod modClrScheme chgLayout">
        <pc:chgData name="17BCE10122" userId="S::sagar.singh2017@vitbhopal.ac.in::3ee0bed3-28d8-4e7a-852c-df163988e874" providerId="AD" clId="Web-{96159475-46A3-469B-6C61-96C5F6E74990}" dt="2020-09-05T15:11:00.555" v="47"/>
        <pc:sldMkLst>
          <pc:docMk/>
          <pc:sldMk cId="3694251672" sldId="263"/>
        </pc:sldMkLst>
        <pc:spChg chg="mod ord">
          <ac:chgData name="17BCE10122" userId="S::sagar.singh2017@vitbhopal.ac.in::3ee0bed3-28d8-4e7a-852c-df163988e874" providerId="AD" clId="Web-{96159475-46A3-469B-6C61-96C5F6E74990}" dt="2020-09-05T15:11:00.555" v="47"/>
          <ac:spMkLst>
            <pc:docMk/>
            <pc:sldMk cId="3694251672" sldId="263"/>
            <ac:spMk id="4" creationId="{513664F2-C768-4753-B11A-96A00E55E679}"/>
          </ac:spMkLst>
        </pc:spChg>
        <pc:spChg chg="mod ord">
          <ac:chgData name="17BCE10122" userId="S::sagar.singh2017@vitbhopal.ac.in::3ee0bed3-28d8-4e7a-852c-df163988e874" providerId="AD" clId="Web-{96159475-46A3-469B-6C61-96C5F6E74990}" dt="2020-09-05T15:11:00.555" v="47"/>
          <ac:spMkLst>
            <pc:docMk/>
            <pc:sldMk cId="3694251672" sldId="263"/>
            <ac:spMk id="6" creationId="{ACDF8B1F-32FC-48DD-9918-7F923D047FDE}"/>
          </ac:spMkLst>
        </pc:spChg>
      </pc:sldChg>
      <pc:sldChg chg="modSp mod modClrScheme chgLayout">
        <pc:chgData name="17BCE10122" userId="S::sagar.singh2017@vitbhopal.ac.in::3ee0bed3-28d8-4e7a-852c-df163988e874" providerId="AD" clId="Web-{96159475-46A3-469B-6C61-96C5F6E74990}" dt="2020-09-05T15:11:00.555" v="47"/>
        <pc:sldMkLst>
          <pc:docMk/>
          <pc:sldMk cId="1037591987" sldId="264"/>
        </pc:sldMkLst>
        <pc:spChg chg="mod ord">
          <ac:chgData name="17BCE10122" userId="S::sagar.singh2017@vitbhopal.ac.in::3ee0bed3-28d8-4e7a-852c-df163988e874" providerId="AD" clId="Web-{96159475-46A3-469B-6C61-96C5F6E74990}" dt="2020-09-05T15:11:00.555" v="47"/>
          <ac:spMkLst>
            <pc:docMk/>
            <pc:sldMk cId="1037591987" sldId="264"/>
            <ac:spMk id="4" creationId="{513664F2-C768-4753-B11A-96A00E55E679}"/>
          </ac:spMkLst>
        </pc:spChg>
        <pc:spChg chg="mod ord">
          <ac:chgData name="17BCE10122" userId="S::sagar.singh2017@vitbhopal.ac.in::3ee0bed3-28d8-4e7a-852c-df163988e874" providerId="AD" clId="Web-{96159475-46A3-469B-6C61-96C5F6E74990}" dt="2020-09-05T15:11:00.555" v="47"/>
          <ac:spMkLst>
            <pc:docMk/>
            <pc:sldMk cId="1037591987" sldId="264"/>
            <ac:spMk id="6" creationId="{ACDF8B1F-32FC-48DD-9918-7F923D047FDE}"/>
          </ac:spMkLst>
        </pc:spChg>
      </pc:sldChg>
      <pc:sldChg chg="modSp mod modClrScheme chgLayout">
        <pc:chgData name="17BCE10122" userId="S::sagar.singh2017@vitbhopal.ac.in::3ee0bed3-28d8-4e7a-852c-df163988e874" providerId="AD" clId="Web-{96159475-46A3-469B-6C61-96C5F6E74990}" dt="2020-09-05T15:11:00.555" v="47"/>
        <pc:sldMkLst>
          <pc:docMk/>
          <pc:sldMk cId="4219005337" sldId="265"/>
        </pc:sldMkLst>
        <pc:spChg chg="mod ord">
          <ac:chgData name="17BCE10122" userId="S::sagar.singh2017@vitbhopal.ac.in::3ee0bed3-28d8-4e7a-852c-df163988e874" providerId="AD" clId="Web-{96159475-46A3-469B-6C61-96C5F6E74990}" dt="2020-09-05T15:11:00.555" v="47"/>
          <ac:spMkLst>
            <pc:docMk/>
            <pc:sldMk cId="4219005337" sldId="265"/>
            <ac:spMk id="4" creationId="{513664F2-C768-4753-B11A-96A00E55E679}"/>
          </ac:spMkLst>
        </pc:spChg>
        <pc:spChg chg="mod ord">
          <ac:chgData name="17BCE10122" userId="S::sagar.singh2017@vitbhopal.ac.in::3ee0bed3-28d8-4e7a-852c-df163988e874" providerId="AD" clId="Web-{96159475-46A3-469B-6C61-96C5F6E74990}" dt="2020-09-05T15:11:00.555" v="47"/>
          <ac:spMkLst>
            <pc:docMk/>
            <pc:sldMk cId="4219005337" sldId="265"/>
            <ac:spMk id="6" creationId="{ACDF8B1F-32FC-48DD-9918-7F923D047FDE}"/>
          </ac:spMkLst>
        </pc:spChg>
      </pc:sldChg>
      <pc:sldChg chg="modSp mod modClrScheme chgLayout">
        <pc:chgData name="17BCE10122" userId="S::sagar.singh2017@vitbhopal.ac.in::3ee0bed3-28d8-4e7a-852c-df163988e874" providerId="AD" clId="Web-{96159475-46A3-469B-6C61-96C5F6E74990}" dt="2020-09-05T15:11:00.555" v="47"/>
        <pc:sldMkLst>
          <pc:docMk/>
          <pc:sldMk cId="2457638051" sldId="266"/>
        </pc:sldMkLst>
        <pc:spChg chg="mod ord">
          <ac:chgData name="17BCE10122" userId="S::sagar.singh2017@vitbhopal.ac.in::3ee0bed3-28d8-4e7a-852c-df163988e874" providerId="AD" clId="Web-{96159475-46A3-469B-6C61-96C5F6E74990}" dt="2020-09-05T15:11:00.555" v="47"/>
          <ac:spMkLst>
            <pc:docMk/>
            <pc:sldMk cId="2457638051" sldId="266"/>
            <ac:spMk id="4" creationId="{513664F2-C768-4753-B11A-96A00E55E679}"/>
          </ac:spMkLst>
        </pc:spChg>
        <pc:spChg chg="mod ord">
          <ac:chgData name="17BCE10122" userId="S::sagar.singh2017@vitbhopal.ac.in::3ee0bed3-28d8-4e7a-852c-df163988e874" providerId="AD" clId="Web-{96159475-46A3-469B-6C61-96C5F6E74990}" dt="2020-09-05T15:11:00.555" v="47"/>
          <ac:spMkLst>
            <pc:docMk/>
            <pc:sldMk cId="2457638051" sldId="266"/>
            <ac:spMk id="6" creationId="{ACDF8B1F-32FC-48DD-9918-7F923D047FDE}"/>
          </ac:spMkLst>
        </pc:spChg>
      </pc:sldChg>
      <pc:sldChg chg="addSp delSp modSp mod setBg modClrScheme delDesignElem chgLayout">
        <pc:chgData name="17BCE10122" userId="S::sagar.singh2017@vitbhopal.ac.in::3ee0bed3-28d8-4e7a-852c-df163988e874" providerId="AD" clId="Web-{96159475-46A3-469B-6C61-96C5F6E74990}" dt="2020-09-05T15:13:41.824" v="65" actId="20577"/>
        <pc:sldMkLst>
          <pc:docMk/>
          <pc:sldMk cId="256265153" sldId="267"/>
        </pc:sldMkLst>
        <pc:spChg chg="mod ord">
          <ac:chgData name="17BCE10122" userId="S::sagar.singh2017@vitbhopal.ac.in::3ee0bed3-28d8-4e7a-852c-df163988e874" providerId="AD" clId="Web-{96159475-46A3-469B-6C61-96C5F6E74990}" dt="2020-09-05T15:13:04.980" v="62" actId="14100"/>
          <ac:spMkLst>
            <pc:docMk/>
            <pc:sldMk cId="256265153" sldId="267"/>
            <ac:spMk id="2" creationId="{4EAE9A9D-6F89-4B71-AA8D-DD4DCCBBBFC0}"/>
          </ac:spMkLst>
        </pc:spChg>
        <pc:spChg chg="mod ord">
          <ac:chgData name="17BCE10122" userId="S::sagar.singh2017@vitbhopal.ac.in::3ee0bed3-28d8-4e7a-852c-df163988e874" providerId="AD" clId="Web-{96159475-46A3-469B-6C61-96C5F6E74990}" dt="2020-09-05T15:13:41.824" v="65" actId="20577"/>
          <ac:spMkLst>
            <pc:docMk/>
            <pc:sldMk cId="256265153" sldId="267"/>
            <ac:spMk id="3" creationId="{6EFA7730-52B8-4931-A58F-C4999BFDD4D6}"/>
          </ac:spMkLst>
        </pc:spChg>
        <pc:spChg chg="add del">
          <ac:chgData name="17BCE10122" userId="S::sagar.singh2017@vitbhopal.ac.in::3ee0bed3-28d8-4e7a-852c-df163988e874" providerId="AD" clId="Web-{96159475-46A3-469B-6C61-96C5F6E74990}" dt="2020-09-05T15:11:00.555" v="47"/>
          <ac:spMkLst>
            <pc:docMk/>
            <pc:sldMk cId="256265153" sldId="267"/>
            <ac:spMk id="8" creationId="{5DB0431E-0B04-44A1-9C51-531E28D18A60}"/>
          </ac:spMkLst>
        </pc:spChg>
        <pc:spChg chg="add">
          <ac:chgData name="17BCE10122" userId="S::sagar.singh2017@vitbhopal.ac.in::3ee0bed3-28d8-4e7a-852c-df163988e874" providerId="AD" clId="Web-{96159475-46A3-469B-6C61-96C5F6E74990}" dt="2020-09-05T15:11:56.103" v="56"/>
          <ac:spMkLst>
            <pc:docMk/>
            <pc:sldMk cId="256265153" sldId="267"/>
            <ac:spMk id="9" creationId="{9AA72BD9-2C5A-4EDC-931F-5AA08EACA0F3}"/>
          </ac:spMkLst>
        </pc:spChg>
        <pc:spChg chg="add del">
          <ac:chgData name="17BCE10122" userId="S::sagar.singh2017@vitbhopal.ac.in::3ee0bed3-28d8-4e7a-852c-df163988e874" providerId="AD" clId="Web-{96159475-46A3-469B-6C61-96C5F6E74990}" dt="2020-09-05T15:11:00.555" v="47"/>
          <ac:spMkLst>
            <pc:docMk/>
            <pc:sldMk cId="256265153" sldId="267"/>
            <ac:spMk id="10" creationId="{6B424749-EEE0-49C9-9ABF-97B171A3EA00}"/>
          </ac:spMkLst>
        </pc:spChg>
        <pc:spChg chg="add">
          <ac:chgData name="17BCE10122" userId="S::sagar.singh2017@vitbhopal.ac.in::3ee0bed3-28d8-4e7a-852c-df163988e874" providerId="AD" clId="Web-{96159475-46A3-469B-6C61-96C5F6E74990}" dt="2020-09-05T15:11:56.103" v="56"/>
          <ac:spMkLst>
            <pc:docMk/>
            <pc:sldMk cId="256265153" sldId="267"/>
            <ac:spMk id="11" creationId="{DD3981AC-7B61-4947-BCF3-F7AA7FA385B9}"/>
          </ac:spMkLst>
        </pc:spChg>
        <pc:spChg chg="add">
          <ac:chgData name="17BCE10122" userId="S::sagar.singh2017@vitbhopal.ac.in::3ee0bed3-28d8-4e7a-852c-df163988e874" providerId="AD" clId="Web-{96159475-46A3-469B-6C61-96C5F6E74990}" dt="2020-09-05T15:11:56.103" v="56"/>
          <ac:spMkLst>
            <pc:docMk/>
            <pc:sldMk cId="256265153" sldId="267"/>
            <ac:spMk id="13" creationId="{55D4142C-5077-457F-A6AD-3FECFDB39685}"/>
          </ac:spMkLst>
        </pc:spChg>
        <pc:spChg chg="add">
          <ac:chgData name="17BCE10122" userId="S::sagar.singh2017@vitbhopal.ac.in::3ee0bed3-28d8-4e7a-852c-df163988e874" providerId="AD" clId="Web-{96159475-46A3-469B-6C61-96C5F6E74990}" dt="2020-09-05T15:11:56.103" v="56"/>
          <ac:spMkLst>
            <pc:docMk/>
            <pc:sldMk cId="256265153" sldId="267"/>
            <ac:spMk id="15" creationId="{7A5F0580-5EE9-419F-96EE-B6529EF6E7D0}"/>
          </ac:spMkLst>
        </pc:spChg>
        <pc:picChg chg="add mod ord">
          <ac:chgData name="17BCE10122" userId="S::sagar.singh2017@vitbhopal.ac.in::3ee0bed3-28d8-4e7a-852c-df163988e874" providerId="AD" clId="Web-{96159475-46A3-469B-6C61-96C5F6E74990}" dt="2020-09-05T15:12:09.353" v="57" actId="1076"/>
          <ac:picMkLst>
            <pc:docMk/>
            <pc:sldMk cId="256265153" sldId="267"/>
            <ac:picMk id="4" creationId="{023FA9B6-38C8-4490-B3F5-C0B9C897D772}"/>
          </ac:picMkLst>
        </pc:picChg>
      </pc:sldChg>
      <pc:sldChg chg="addSp delSp modSp mod modClrScheme delDesignElem chgLayout">
        <pc:chgData name="17BCE10122" userId="S::sagar.singh2017@vitbhopal.ac.in::3ee0bed3-28d8-4e7a-852c-df163988e874" providerId="AD" clId="Web-{96159475-46A3-469B-6C61-96C5F6E74990}" dt="2020-09-05T15:11:00.555" v="47"/>
        <pc:sldMkLst>
          <pc:docMk/>
          <pc:sldMk cId="2483936585" sldId="268"/>
        </pc:sldMkLst>
        <pc:spChg chg="mod ord">
          <ac:chgData name="17BCE10122" userId="S::sagar.singh2017@vitbhopal.ac.in::3ee0bed3-28d8-4e7a-852c-df163988e874" providerId="AD" clId="Web-{96159475-46A3-469B-6C61-96C5F6E74990}" dt="2020-09-05T15:11:00.555" v="47"/>
          <ac:spMkLst>
            <pc:docMk/>
            <pc:sldMk cId="2483936585" sldId="268"/>
            <ac:spMk id="2" creationId="{4EAE9A9D-6F89-4B71-AA8D-DD4DCCBBBFC0}"/>
          </ac:spMkLst>
        </pc:spChg>
        <pc:spChg chg="mod ord">
          <ac:chgData name="17BCE10122" userId="S::sagar.singh2017@vitbhopal.ac.in::3ee0bed3-28d8-4e7a-852c-df163988e874" providerId="AD" clId="Web-{96159475-46A3-469B-6C61-96C5F6E74990}" dt="2020-09-05T15:11:00.555" v="47"/>
          <ac:spMkLst>
            <pc:docMk/>
            <pc:sldMk cId="2483936585" sldId="268"/>
            <ac:spMk id="3" creationId="{6EFA7730-52B8-4931-A58F-C4999BFDD4D6}"/>
          </ac:spMkLst>
        </pc:spChg>
        <pc:spChg chg="add del">
          <ac:chgData name="17BCE10122" userId="S::sagar.singh2017@vitbhopal.ac.in::3ee0bed3-28d8-4e7a-852c-df163988e874" providerId="AD" clId="Web-{96159475-46A3-469B-6C61-96C5F6E74990}" dt="2020-09-05T15:11:00.555" v="47"/>
          <ac:spMkLst>
            <pc:docMk/>
            <pc:sldMk cId="2483936585" sldId="268"/>
            <ac:spMk id="8" creationId="{5DB0431E-0B04-44A1-9C51-531E28D18A60}"/>
          </ac:spMkLst>
        </pc:spChg>
        <pc:spChg chg="add del">
          <ac:chgData name="17BCE10122" userId="S::sagar.singh2017@vitbhopal.ac.in::3ee0bed3-28d8-4e7a-852c-df163988e874" providerId="AD" clId="Web-{96159475-46A3-469B-6C61-96C5F6E74990}" dt="2020-09-05T15:11:00.555" v="47"/>
          <ac:spMkLst>
            <pc:docMk/>
            <pc:sldMk cId="2483936585" sldId="268"/>
            <ac:spMk id="10" creationId="{6B424749-EEE0-49C9-9ABF-97B171A3EA00}"/>
          </ac:spMkLst>
        </pc:spChg>
      </pc:sldChg>
      <pc:sldChg chg="addSp delSp modSp mod modClrScheme delDesignElem chgLayout">
        <pc:chgData name="17BCE10122" userId="S::sagar.singh2017@vitbhopal.ac.in::3ee0bed3-28d8-4e7a-852c-df163988e874" providerId="AD" clId="Web-{96159475-46A3-469B-6C61-96C5F6E74990}" dt="2020-09-05T15:11:00.555" v="47"/>
        <pc:sldMkLst>
          <pc:docMk/>
          <pc:sldMk cId="3389423458" sldId="269"/>
        </pc:sldMkLst>
        <pc:spChg chg="mod ord">
          <ac:chgData name="17BCE10122" userId="S::sagar.singh2017@vitbhopal.ac.in::3ee0bed3-28d8-4e7a-852c-df163988e874" providerId="AD" clId="Web-{96159475-46A3-469B-6C61-96C5F6E74990}" dt="2020-09-05T15:11:00.555" v="47"/>
          <ac:spMkLst>
            <pc:docMk/>
            <pc:sldMk cId="3389423458" sldId="269"/>
            <ac:spMk id="2" creationId="{45D4E02E-2B11-4876-9DDC-21AEA8D14DBD}"/>
          </ac:spMkLst>
        </pc:spChg>
        <pc:spChg chg="mod ord">
          <ac:chgData name="17BCE10122" userId="S::sagar.singh2017@vitbhopal.ac.in::3ee0bed3-28d8-4e7a-852c-df163988e874" providerId="AD" clId="Web-{96159475-46A3-469B-6C61-96C5F6E74990}" dt="2020-09-05T15:11:00.555" v="47"/>
          <ac:spMkLst>
            <pc:docMk/>
            <pc:sldMk cId="3389423458" sldId="269"/>
            <ac:spMk id="3" creationId="{EEE4F8D0-9CE7-4D65-B142-66D5C5CACBB3}"/>
          </ac:spMkLst>
        </pc:spChg>
        <pc:spChg chg="add del">
          <ac:chgData name="17BCE10122" userId="S::sagar.singh2017@vitbhopal.ac.in::3ee0bed3-28d8-4e7a-852c-df163988e874" providerId="AD" clId="Web-{96159475-46A3-469B-6C61-96C5F6E74990}" dt="2020-09-05T15:11:00.555" v="47"/>
          <ac:spMkLst>
            <pc:docMk/>
            <pc:sldMk cId="3389423458" sldId="269"/>
            <ac:spMk id="8" creationId="{33801627-6861-4EA9-BE98-E0CE33A894D9}"/>
          </ac:spMkLst>
        </pc:spChg>
        <pc:spChg chg="add del">
          <ac:chgData name="17BCE10122" userId="S::sagar.singh2017@vitbhopal.ac.in::3ee0bed3-28d8-4e7a-852c-df163988e874" providerId="AD" clId="Web-{96159475-46A3-469B-6C61-96C5F6E74990}" dt="2020-09-05T15:11:00.555" v="47"/>
          <ac:spMkLst>
            <pc:docMk/>
            <pc:sldMk cId="3389423458" sldId="269"/>
            <ac:spMk id="10" creationId="{93C1483F-490E-4C8A-8765-1F8AF0C67D5F}"/>
          </ac:spMkLst>
        </pc:spChg>
        <pc:spChg chg="add del">
          <ac:chgData name="17BCE10122" userId="S::sagar.singh2017@vitbhopal.ac.in::3ee0bed3-28d8-4e7a-852c-df163988e874" providerId="AD" clId="Web-{96159475-46A3-469B-6C61-96C5F6E74990}" dt="2020-09-05T15:11:00.555" v="47"/>
          <ac:spMkLst>
            <pc:docMk/>
            <pc:sldMk cId="3389423458" sldId="269"/>
            <ac:spMk id="12" creationId="{0249BF42-D05C-4553-9417-7B8695759291}"/>
          </ac:spMkLst>
        </pc:spChg>
      </pc:sldChg>
      <pc:sldChg chg="addSp delSp modSp mod setBg modClrScheme delDesignElem chgLayout">
        <pc:chgData name="17BCE10122" userId="S::sagar.singh2017@vitbhopal.ac.in::3ee0bed3-28d8-4e7a-852c-df163988e874" providerId="AD" clId="Web-{96159475-46A3-469B-6C61-96C5F6E74990}" dt="2020-09-05T15:11:00.555" v="47"/>
        <pc:sldMkLst>
          <pc:docMk/>
          <pc:sldMk cId="513419899" sldId="270"/>
        </pc:sldMkLst>
        <pc:spChg chg="mod">
          <ac:chgData name="17BCE10122" userId="S::sagar.singh2017@vitbhopal.ac.in::3ee0bed3-28d8-4e7a-852c-df163988e874" providerId="AD" clId="Web-{96159475-46A3-469B-6C61-96C5F6E74990}" dt="2020-09-05T15:09:42.819" v="40"/>
          <ac:spMkLst>
            <pc:docMk/>
            <pc:sldMk cId="513419899" sldId="270"/>
            <ac:spMk id="2" creationId="{759F2E33-7472-406A-88D9-8431A977EAE9}"/>
          </ac:spMkLst>
        </pc:spChg>
        <pc:spChg chg="add del">
          <ac:chgData name="17BCE10122" userId="S::sagar.singh2017@vitbhopal.ac.in::3ee0bed3-28d8-4e7a-852c-df163988e874" providerId="AD" clId="Web-{96159475-46A3-469B-6C61-96C5F6E74990}" dt="2020-09-05T15:09:42.819" v="40"/>
          <ac:spMkLst>
            <pc:docMk/>
            <pc:sldMk cId="513419899" sldId="270"/>
            <ac:spMk id="5" creationId="{0E9882B6-2E23-42C6-B992-F6154421DAE5}"/>
          </ac:spMkLst>
        </pc:spChg>
        <pc:spChg chg="add del">
          <ac:chgData name="17BCE10122" userId="S::sagar.singh2017@vitbhopal.ac.in::3ee0bed3-28d8-4e7a-852c-df163988e874" providerId="AD" clId="Web-{96159475-46A3-469B-6C61-96C5F6E74990}" dt="2020-09-05T15:08:19.973" v="19"/>
          <ac:spMkLst>
            <pc:docMk/>
            <pc:sldMk cId="513419899" sldId="270"/>
            <ac:spMk id="9" creationId="{27BDFED6-6E33-4606-AFE2-886ADB1C018E}"/>
          </ac:spMkLst>
        </pc:spChg>
        <pc:spChg chg="add del">
          <ac:chgData name="17BCE10122" userId="S::sagar.singh2017@vitbhopal.ac.in::3ee0bed3-28d8-4e7a-852c-df163988e874" providerId="AD" clId="Web-{96159475-46A3-469B-6C61-96C5F6E74990}" dt="2020-09-05T15:09:42.819" v="40"/>
          <ac:spMkLst>
            <pc:docMk/>
            <pc:sldMk cId="513419899" sldId="270"/>
            <ac:spMk id="10" creationId="{F89E7E8E-7F77-4626-8111-4BB6074704EC}"/>
          </ac:spMkLst>
        </pc:spChg>
        <pc:spChg chg="add del">
          <ac:chgData name="17BCE10122" userId="S::sagar.singh2017@vitbhopal.ac.in::3ee0bed3-28d8-4e7a-852c-df163988e874" providerId="AD" clId="Web-{96159475-46A3-469B-6C61-96C5F6E74990}" dt="2020-09-05T15:08:19.973" v="19"/>
          <ac:spMkLst>
            <pc:docMk/>
            <pc:sldMk cId="513419899" sldId="270"/>
            <ac:spMk id="11" creationId="{890DEF05-784E-4B61-89E4-04C4ECF4E5A0}"/>
          </ac:spMkLst>
        </pc:spChg>
        <pc:spChg chg="add del">
          <ac:chgData name="17BCE10122" userId="S::sagar.singh2017@vitbhopal.ac.in::3ee0bed3-28d8-4e7a-852c-df163988e874" providerId="AD" clId="Web-{96159475-46A3-469B-6C61-96C5F6E74990}" dt="2020-09-05T15:11:00.555" v="47"/>
          <ac:spMkLst>
            <pc:docMk/>
            <pc:sldMk cId="513419899" sldId="270"/>
            <ac:spMk id="15" creationId="{5D5E0904-721C-4D68-9EB8-1C9752E329A7}"/>
          </ac:spMkLst>
        </pc:spChg>
        <pc:spChg chg="add del">
          <ac:chgData name="17BCE10122" userId="S::sagar.singh2017@vitbhopal.ac.in::3ee0bed3-28d8-4e7a-852c-df163988e874" providerId="AD" clId="Web-{96159475-46A3-469B-6C61-96C5F6E74990}" dt="2020-09-05T15:11:00.555" v="47"/>
          <ac:spMkLst>
            <pc:docMk/>
            <pc:sldMk cId="513419899" sldId="270"/>
            <ac:spMk id="17" creationId="{D0CDF5D3-7220-42A0-9D37-ECF3BF283B37}"/>
          </ac:spMkLst>
        </pc:spChg>
        <pc:spChg chg="add del">
          <ac:chgData name="17BCE10122" userId="S::sagar.singh2017@vitbhopal.ac.in::3ee0bed3-28d8-4e7a-852c-df163988e874" providerId="AD" clId="Web-{96159475-46A3-469B-6C61-96C5F6E74990}" dt="2020-09-05T15:11:00.555" v="47"/>
          <ac:spMkLst>
            <pc:docMk/>
            <pc:sldMk cId="513419899" sldId="270"/>
            <ac:spMk id="19" creationId="{64BC717F-58B3-4A4E-BC3B-1B11323AD5C9}"/>
          </ac:spMkLst>
        </pc:spChg>
        <pc:spChg chg="add del">
          <ac:chgData name="17BCE10122" userId="S::sagar.singh2017@vitbhopal.ac.in::3ee0bed3-28d8-4e7a-852c-df163988e874" providerId="AD" clId="Web-{96159475-46A3-469B-6C61-96C5F6E74990}" dt="2020-09-05T15:11:00.555" v="47"/>
          <ac:spMkLst>
            <pc:docMk/>
            <pc:sldMk cId="513419899" sldId="270"/>
            <ac:spMk id="21" creationId="{1EE75710-64C5-4CA8-8A7C-82EE4125C90D}"/>
          </ac:spMkLst>
        </pc:spChg>
        <pc:spChg chg="add del">
          <ac:chgData name="17BCE10122" userId="S::sagar.singh2017@vitbhopal.ac.in::3ee0bed3-28d8-4e7a-852c-df163988e874" providerId="AD" clId="Web-{96159475-46A3-469B-6C61-96C5F6E74990}" dt="2020-09-05T15:11:00.555" v="47"/>
          <ac:spMkLst>
            <pc:docMk/>
            <pc:sldMk cId="513419899" sldId="270"/>
            <ac:spMk id="23" creationId="{435050B1-74E1-4A81-923D-0F5971A3BC01}"/>
          </ac:spMkLst>
        </pc:spChg>
        <pc:picChg chg="mod ord">
          <ac:chgData name="17BCE10122" userId="S::sagar.singh2017@vitbhopal.ac.in::3ee0bed3-28d8-4e7a-852c-df163988e874" providerId="AD" clId="Web-{96159475-46A3-469B-6C61-96C5F6E74990}" dt="2020-09-05T15:09:42.819" v="40"/>
          <ac:picMkLst>
            <pc:docMk/>
            <pc:sldMk cId="513419899" sldId="270"/>
            <ac:picMk id="3" creationId="{C941E964-0F4B-433B-BEAA-A2F5F5274956}"/>
          </ac:picMkLst>
        </pc:picChg>
        <pc:picChg chg="add del mod ord">
          <ac:chgData name="17BCE10122" userId="S::sagar.singh2017@vitbhopal.ac.in::3ee0bed3-28d8-4e7a-852c-df163988e874" providerId="AD" clId="Web-{96159475-46A3-469B-6C61-96C5F6E74990}" dt="2020-09-05T15:08:59.333" v="26"/>
          <ac:picMkLst>
            <pc:docMk/>
            <pc:sldMk cId="513419899" sldId="270"/>
            <ac:picMk id="4" creationId="{D88C2335-6F93-411A-A049-CADE78945E40}"/>
          </ac:picMkLst>
        </pc:picChg>
        <pc:cxnChg chg="add del">
          <ac:chgData name="17BCE10122" userId="S::sagar.singh2017@vitbhopal.ac.in::3ee0bed3-28d8-4e7a-852c-df163988e874" providerId="AD" clId="Web-{96159475-46A3-469B-6C61-96C5F6E74990}" dt="2020-09-05T15:08:19.973" v="19"/>
          <ac:cxnSpMkLst>
            <pc:docMk/>
            <pc:sldMk cId="513419899" sldId="270"/>
            <ac:cxnSpMk id="13" creationId="{C41BAEC7-F7B0-4224-8B18-8F74B7D87F0B}"/>
          </ac:cxnSpMkLst>
        </pc:cxnChg>
      </pc:sldChg>
      <pc:sldChg chg="modSp mod modClrScheme chgLayout">
        <pc:chgData name="17BCE10122" userId="S::sagar.singh2017@vitbhopal.ac.in::3ee0bed3-28d8-4e7a-852c-df163988e874" providerId="AD" clId="Web-{96159475-46A3-469B-6C61-96C5F6E74990}" dt="2020-09-05T15:11:00.555" v="47"/>
        <pc:sldMkLst>
          <pc:docMk/>
          <pc:sldMk cId="607359096" sldId="271"/>
        </pc:sldMkLst>
        <pc:spChg chg="mod ord">
          <ac:chgData name="17BCE10122" userId="S::sagar.singh2017@vitbhopal.ac.in::3ee0bed3-28d8-4e7a-852c-df163988e874" providerId="AD" clId="Web-{96159475-46A3-469B-6C61-96C5F6E74990}" dt="2020-09-05T15:11:00.555" v="47"/>
          <ac:spMkLst>
            <pc:docMk/>
            <pc:sldMk cId="607359096" sldId="271"/>
            <ac:spMk id="2" creationId="{05C4E13A-FE0A-4B1B-8A25-DFF4F5FF0DEC}"/>
          </ac:spMkLst>
        </pc:spChg>
        <pc:spChg chg="mod ord">
          <ac:chgData name="17BCE10122" userId="S::sagar.singh2017@vitbhopal.ac.in::3ee0bed3-28d8-4e7a-852c-df163988e874" providerId="AD" clId="Web-{96159475-46A3-469B-6C61-96C5F6E74990}" dt="2020-09-05T15:11:00.555" v="47"/>
          <ac:spMkLst>
            <pc:docMk/>
            <pc:sldMk cId="607359096" sldId="271"/>
            <ac:spMk id="3" creationId="{0C1FFB4E-AF99-48A5-B0F6-100125976639}"/>
          </ac:spMkLst>
        </pc:spChg>
      </pc:sldChg>
      <pc:sldMasterChg chg="add del addSldLayout delSldLayout">
        <pc:chgData name="17BCE10122" userId="S::sagar.singh2017@vitbhopal.ac.in::3ee0bed3-28d8-4e7a-852c-df163988e874" providerId="AD" clId="Web-{96159475-46A3-469B-6C61-96C5F6E74990}" dt="2020-09-05T15:11:00.555" v="47"/>
        <pc:sldMasterMkLst>
          <pc:docMk/>
          <pc:sldMasterMk cId="3825595881" sldId="2147483791"/>
        </pc:sldMasterMkLst>
        <pc:sldLayoutChg chg="add del">
          <pc:chgData name="17BCE10122" userId="S::sagar.singh2017@vitbhopal.ac.in::3ee0bed3-28d8-4e7a-852c-df163988e874" providerId="AD" clId="Web-{96159475-46A3-469B-6C61-96C5F6E74990}" dt="2020-09-05T15:11:00.555" v="47"/>
          <pc:sldLayoutMkLst>
            <pc:docMk/>
            <pc:sldMasterMk cId="3825595881" sldId="2147483791"/>
            <pc:sldLayoutMk cId="632464827" sldId="2147483792"/>
          </pc:sldLayoutMkLst>
        </pc:sldLayoutChg>
        <pc:sldLayoutChg chg="add del">
          <pc:chgData name="17BCE10122" userId="S::sagar.singh2017@vitbhopal.ac.in::3ee0bed3-28d8-4e7a-852c-df163988e874" providerId="AD" clId="Web-{96159475-46A3-469B-6C61-96C5F6E74990}" dt="2020-09-05T15:11:00.555" v="47"/>
          <pc:sldLayoutMkLst>
            <pc:docMk/>
            <pc:sldMasterMk cId="3825595881" sldId="2147483791"/>
            <pc:sldLayoutMk cId="3874203272" sldId="2147483793"/>
          </pc:sldLayoutMkLst>
        </pc:sldLayoutChg>
        <pc:sldLayoutChg chg="add del">
          <pc:chgData name="17BCE10122" userId="S::sagar.singh2017@vitbhopal.ac.in::3ee0bed3-28d8-4e7a-852c-df163988e874" providerId="AD" clId="Web-{96159475-46A3-469B-6C61-96C5F6E74990}" dt="2020-09-05T15:11:00.555" v="47"/>
          <pc:sldLayoutMkLst>
            <pc:docMk/>
            <pc:sldMasterMk cId="3825595881" sldId="2147483791"/>
            <pc:sldLayoutMk cId="4181025518" sldId="2147483794"/>
          </pc:sldLayoutMkLst>
        </pc:sldLayoutChg>
        <pc:sldLayoutChg chg="add del">
          <pc:chgData name="17BCE10122" userId="S::sagar.singh2017@vitbhopal.ac.in::3ee0bed3-28d8-4e7a-852c-df163988e874" providerId="AD" clId="Web-{96159475-46A3-469B-6C61-96C5F6E74990}" dt="2020-09-05T15:11:00.555" v="47"/>
          <pc:sldLayoutMkLst>
            <pc:docMk/>
            <pc:sldMasterMk cId="3825595881" sldId="2147483791"/>
            <pc:sldLayoutMk cId="1185584203" sldId="2147483795"/>
          </pc:sldLayoutMkLst>
        </pc:sldLayoutChg>
        <pc:sldLayoutChg chg="add del">
          <pc:chgData name="17BCE10122" userId="S::sagar.singh2017@vitbhopal.ac.in::3ee0bed3-28d8-4e7a-852c-df163988e874" providerId="AD" clId="Web-{96159475-46A3-469B-6C61-96C5F6E74990}" dt="2020-09-05T15:11:00.555" v="47"/>
          <pc:sldLayoutMkLst>
            <pc:docMk/>
            <pc:sldMasterMk cId="3825595881" sldId="2147483791"/>
            <pc:sldLayoutMk cId="3667948529" sldId="2147483796"/>
          </pc:sldLayoutMkLst>
        </pc:sldLayoutChg>
        <pc:sldLayoutChg chg="add del">
          <pc:chgData name="17BCE10122" userId="S::sagar.singh2017@vitbhopal.ac.in::3ee0bed3-28d8-4e7a-852c-df163988e874" providerId="AD" clId="Web-{96159475-46A3-469B-6C61-96C5F6E74990}" dt="2020-09-05T15:11:00.555" v="47"/>
          <pc:sldLayoutMkLst>
            <pc:docMk/>
            <pc:sldMasterMk cId="3825595881" sldId="2147483791"/>
            <pc:sldLayoutMk cId="4177881375" sldId="2147483797"/>
          </pc:sldLayoutMkLst>
        </pc:sldLayoutChg>
        <pc:sldLayoutChg chg="add del">
          <pc:chgData name="17BCE10122" userId="S::sagar.singh2017@vitbhopal.ac.in::3ee0bed3-28d8-4e7a-852c-df163988e874" providerId="AD" clId="Web-{96159475-46A3-469B-6C61-96C5F6E74990}" dt="2020-09-05T15:11:00.555" v="47"/>
          <pc:sldLayoutMkLst>
            <pc:docMk/>
            <pc:sldMasterMk cId="3825595881" sldId="2147483791"/>
            <pc:sldLayoutMk cId="224549154" sldId="2147483798"/>
          </pc:sldLayoutMkLst>
        </pc:sldLayoutChg>
        <pc:sldLayoutChg chg="add del">
          <pc:chgData name="17BCE10122" userId="S::sagar.singh2017@vitbhopal.ac.in::3ee0bed3-28d8-4e7a-852c-df163988e874" providerId="AD" clId="Web-{96159475-46A3-469B-6C61-96C5F6E74990}" dt="2020-09-05T15:11:00.555" v="47"/>
          <pc:sldLayoutMkLst>
            <pc:docMk/>
            <pc:sldMasterMk cId="3825595881" sldId="2147483791"/>
            <pc:sldLayoutMk cId="1135511116" sldId="2147483799"/>
          </pc:sldLayoutMkLst>
        </pc:sldLayoutChg>
        <pc:sldLayoutChg chg="add del">
          <pc:chgData name="17BCE10122" userId="S::sagar.singh2017@vitbhopal.ac.in::3ee0bed3-28d8-4e7a-852c-df163988e874" providerId="AD" clId="Web-{96159475-46A3-469B-6C61-96C5F6E74990}" dt="2020-09-05T15:11:00.555" v="47"/>
          <pc:sldLayoutMkLst>
            <pc:docMk/>
            <pc:sldMasterMk cId="3825595881" sldId="2147483791"/>
            <pc:sldLayoutMk cId="1663755606" sldId="2147483800"/>
          </pc:sldLayoutMkLst>
        </pc:sldLayoutChg>
        <pc:sldLayoutChg chg="add del">
          <pc:chgData name="17BCE10122" userId="S::sagar.singh2017@vitbhopal.ac.in::3ee0bed3-28d8-4e7a-852c-df163988e874" providerId="AD" clId="Web-{96159475-46A3-469B-6C61-96C5F6E74990}" dt="2020-09-05T15:11:00.555" v="47"/>
          <pc:sldLayoutMkLst>
            <pc:docMk/>
            <pc:sldMasterMk cId="3825595881" sldId="2147483791"/>
            <pc:sldLayoutMk cId="1331112790" sldId="2147483801"/>
          </pc:sldLayoutMkLst>
        </pc:sldLayoutChg>
        <pc:sldLayoutChg chg="add del">
          <pc:chgData name="17BCE10122" userId="S::sagar.singh2017@vitbhopal.ac.in::3ee0bed3-28d8-4e7a-852c-df163988e874" providerId="AD" clId="Web-{96159475-46A3-469B-6C61-96C5F6E74990}" dt="2020-09-05T15:11:00.555" v="47"/>
          <pc:sldLayoutMkLst>
            <pc:docMk/>
            <pc:sldMasterMk cId="3825595881" sldId="2147483791"/>
            <pc:sldLayoutMk cId="3033989913" sldId="2147483802"/>
          </pc:sldLayoutMkLst>
        </pc:sldLayoutChg>
      </pc:sldMasterChg>
      <pc:sldMasterChg chg="add addSldLayout modSldLayout">
        <pc:chgData name="17BCE10122" userId="S::sagar.singh2017@vitbhopal.ac.in::3ee0bed3-28d8-4e7a-852c-df163988e874" providerId="AD" clId="Web-{96159475-46A3-469B-6C61-96C5F6E74990}" dt="2020-09-05T15:11:00.555" v="47"/>
        <pc:sldMasterMkLst>
          <pc:docMk/>
          <pc:sldMasterMk cId="2457248867" sldId="2147483803"/>
        </pc:sldMasterMkLst>
        <pc:sldLayoutChg chg="add mod replId">
          <pc:chgData name="17BCE10122" userId="S::sagar.singh2017@vitbhopal.ac.in::3ee0bed3-28d8-4e7a-852c-df163988e874" providerId="AD" clId="Web-{96159475-46A3-469B-6C61-96C5F6E74990}" dt="2020-09-05T15:11:00.555" v="47"/>
          <pc:sldLayoutMkLst>
            <pc:docMk/>
            <pc:sldMasterMk cId="2457248867" sldId="2147483803"/>
            <pc:sldLayoutMk cId="4287585085" sldId="2147483804"/>
          </pc:sldLayoutMkLst>
        </pc:sldLayoutChg>
        <pc:sldLayoutChg chg="add mod replId">
          <pc:chgData name="17BCE10122" userId="S::sagar.singh2017@vitbhopal.ac.in::3ee0bed3-28d8-4e7a-852c-df163988e874" providerId="AD" clId="Web-{96159475-46A3-469B-6C61-96C5F6E74990}" dt="2020-09-05T15:11:00.555" v="47"/>
          <pc:sldLayoutMkLst>
            <pc:docMk/>
            <pc:sldMasterMk cId="2457248867" sldId="2147483803"/>
            <pc:sldLayoutMk cId="3816977589" sldId="2147483805"/>
          </pc:sldLayoutMkLst>
        </pc:sldLayoutChg>
        <pc:sldLayoutChg chg="add mod replId">
          <pc:chgData name="17BCE10122" userId="S::sagar.singh2017@vitbhopal.ac.in::3ee0bed3-28d8-4e7a-852c-df163988e874" providerId="AD" clId="Web-{96159475-46A3-469B-6C61-96C5F6E74990}" dt="2020-09-05T15:11:00.555" v="47"/>
          <pc:sldLayoutMkLst>
            <pc:docMk/>
            <pc:sldMasterMk cId="2457248867" sldId="2147483803"/>
            <pc:sldLayoutMk cId="4015890235" sldId="2147483806"/>
          </pc:sldLayoutMkLst>
        </pc:sldLayoutChg>
        <pc:sldLayoutChg chg="add mod replId">
          <pc:chgData name="17BCE10122" userId="S::sagar.singh2017@vitbhopal.ac.in::3ee0bed3-28d8-4e7a-852c-df163988e874" providerId="AD" clId="Web-{96159475-46A3-469B-6C61-96C5F6E74990}" dt="2020-09-05T15:11:00.555" v="47"/>
          <pc:sldLayoutMkLst>
            <pc:docMk/>
            <pc:sldMasterMk cId="2457248867" sldId="2147483803"/>
            <pc:sldLayoutMk cId="2142262529" sldId="2147483807"/>
          </pc:sldLayoutMkLst>
        </pc:sldLayoutChg>
        <pc:sldLayoutChg chg="add mod replId">
          <pc:chgData name="17BCE10122" userId="S::sagar.singh2017@vitbhopal.ac.in::3ee0bed3-28d8-4e7a-852c-df163988e874" providerId="AD" clId="Web-{96159475-46A3-469B-6C61-96C5F6E74990}" dt="2020-09-05T15:11:00.555" v="47"/>
          <pc:sldLayoutMkLst>
            <pc:docMk/>
            <pc:sldMasterMk cId="2457248867" sldId="2147483803"/>
            <pc:sldLayoutMk cId="1913512854" sldId="2147483808"/>
          </pc:sldLayoutMkLst>
        </pc:sldLayoutChg>
        <pc:sldLayoutChg chg="add mod replId">
          <pc:chgData name="17BCE10122" userId="S::sagar.singh2017@vitbhopal.ac.in::3ee0bed3-28d8-4e7a-852c-df163988e874" providerId="AD" clId="Web-{96159475-46A3-469B-6C61-96C5F6E74990}" dt="2020-09-05T15:11:00.555" v="47"/>
          <pc:sldLayoutMkLst>
            <pc:docMk/>
            <pc:sldMasterMk cId="2457248867" sldId="2147483803"/>
            <pc:sldLayoutMk cId="729538483" sldId="2147483809"/>
          </pc:sldLayoutMkLst>
        </pc:sldLayoutChg>
        <pc:sldLayoutChg chg="add mod replId">
          <pc:chgData name="17BCE10122" userId="S::sagar.singh2017@vitbhopal.ac.in::3ee0bed3-28d8-4e7a-852c-df163988e874" providerId="AD" clId="Web-{96159475-46A3-469B-6C61-96C5F6E74990}" dt="2020-09-05T15:11:00.555" v="47"/>
          <pc:sldLayoutMkLst>
            <pc:docMk/>
            <pc:sldMasterMk cId="2457248867" sldId="2147483803"/>
            <pc:sldLayoutMk cId="2331352272" sldId="2147483810"/>
          </pc:sldLayoutMkLst>
        </pc:sldLayoutChg>
        <pc:sldLayoutChg chg="add mod replId">
          <pc:chgData name="17BCE10122" userId="S::sagar.singh2017@vitbhopal.ac.in::3ee0bed3-28d8-4e7a-852c-df163988e874" providerId="AD" clId="Web-{96159475-46A3-469B-6C61-96C5F6E74990}" dt="2020-09-05T15:11:00.555" v="47"/>
          <pc:sldLayoutMkLst>
            <pc:docMk/>
            <pc:sldMasterMk cId="2457248867" sldId="2147483803"/>
            <pc:sldLayoutMk cId="4044567353" sldId="2147483811"/>
          </pc:sldLayoutMkLst>
        </pc:sldLayoutChg>
        <pc:sldLayoutChg chg="add mod replId">
          <pc:chgData name="17BCE10122" userId="S::sagar.singh2017@vitbhopal.ac.in::3ee0bed3-28d8-4e7a-852c-df163988e874" providerId="AD" clId="Web-{96159475-46A3-469B-6C61-96C5F6E74990}" dt="2020-09-05T15:11:00.555" v="47"/>
          <pc:sldLayoutMkLst>
            <pc:docMk/>
            <pc:sldMasterMk cId="2457248867" sldId="2147483803"/>
            <pc:sldLayoutMk cId="3745748887" sldId="2147483812"/>
          </pc:sldLayoutMkLst>
        </pc:sldLayoutChg>
        <pc:sldLayoutChg chg="add mod replId">
          <pc:chgData name="17BCE10122" userId="S::sagar.singh2017@vitbhopal.ac.in::3ee0bed3-28d8-4e7a-852c-df163988e874" providerId="AD" clId="Web-{96159475-46A3-469B-6C61-96C5F6E74990}" dt="2020-09-05T15:11:00.555" v="47"/>
          <pc:sldLayoutMkLst>
            <pc:docMk/>
            <pc:sldMasterMk cId="2457248867" sldId="2147483803"/>
            <pc:sldLayoutMk cId="2666633887" sldId="2147483813"/>
          </pc:sldLayoutMkLst>
        </pc:sldLayoutChg>
        <pc:sldLayoutChg chg="add mod replId">
          <pc:chgData name="17BCE10122" userId="S::sagar.singh2017@vitbhopal.ac.in::3ee0bed3-28d8-4e7a-852c-df163988e874" providerId="AD" clId="Web-{96159475-46A3-469B-6C61-96C5F6E74990}" dt="2020-09-05T15:11:00.555" v="47"/>
          <pc:sldLayoutMkLst>
            <pc:docMk/>
            <pc:sldMasterMk cId="2457248867" sldId="2147483803"/>
            <pc:sldLayoutMk cId="1312768276" sldId="2147483814"/>
          </pc:sldLayoutMkLst>
        </pc:sldLayoutChg>
      </pc:sldMasterChg>
      <pc:sldMasterChg chg="add del mod setBg addSldLayout delSldLayout modSldLayout">
        <pc:chgData name="17BCE10122" userId="S::sagar.singh2017@vitbhopal.ac.in::3ee0bed3-28d8-4e7a-852c-df163988e874" providerId="AD" clId="Web-{96159475-46A3-469B-6C61-96C5F6E74990}" dt="2020-09-05T15:09:13.193" v="38"/>
        <pc:sldMasterMkLst>
          <pc:docMk/>
          <pc:sldMasterMk cId="3396073084" sldId="2147483803"/>
        </pc:sldMasterMkLst>
        <pc:sldLayoutChg chg="add del mod replId">
          <pc:chgData name="17BCE10122" userId="S::sagar.singh2017@vitbhopal.ac.in::3ee0bed3-28d8-4e7a-852c-df163988e874" providerId="AD" clId="Web-{96159475-46A3-469B-6C61-96C5F6E74990}" dt="2020-09-05T15:09:13.193" v="38"/>
          <pc:sldLayoutMkLst>
            <pc:docMk/>
            <pc:sldMasterMk cId="3396073084" sldId="2147483803"/>
            <pc:sldLayoutMk cId="2172381894" sldId="2147483804"/>
          </pc:sldLayoutMkLst>
        </pc:sldLayoutChg>
        <pc:sldLayoutChg chg="add del mod replId">
          <pc:chgData name="17BCE10122" userId="S::sagar.singh2017@vitbhopal.ac.in::3ee0bed3-28d8-4e7a-852c-df163988e874" providerId="AD" clId="Web-{96159475-46A3-469B-6C61-96C5F6E74990}" dt="2020-09-05T15:09:13.193" v="38"/>
          <pc:sldLayoutMkLst>
            <pc:docMk/>
            <pc:sldMasterMk cId="3396073084" sldId="2147483803"/>
            <pc:sldLayoutMk cId="3701415107" sldId="2147483805"/>
          </pc:sldLayoutMkLst>
        </pc:sldLayoutChg>
        <pc:sldLayoutChg chg="add del mod replId">
          <pc:chgData name="17BCE10122" userId="S::sagar.singh2017@vitbhopal.ac.in::3ee0bed3-28d8-4e7a-852c-df163988e874" providerId="AD" clId="Web-{96159475-46A3-469B-6C61-96C5F6E74990}" dt="2020-09-05T15:09:13.193" v="38"/>
          <pc:sldLayoutMkLst>
            <pc:docMk/>
            <pc:sldMasterMk cId="3396073084" sldId="2147483803"/>
            <pc:sldLayoutMk cId="2180962987" sldId="2147483806"/>
          </pc:sldLayoutMkLst>
        </pc:sldLayoutChg>
        <pc:sldLayoutChg chg="add del mod replId">
          <pc:chgData name="17BCE10122" userId="S::sagar.singh2017@vitbhopal.ac.in::3ee0bed3-28d8-4e7a-852c-df163988e874" providerId="AD" clId="Web-{96159475-46A3-469B-6C61-96C5F6E74990}" dt="2020-09-05T15:09:13.193" v="38"/>
          <pc:sldLayoutMkLst>
            <pc:docMk/>
            <pc:sldMasterMk cId="3396073084" sldId="2147483803"/>
            <pc:sldLayoutMk cId="1997798029" sldId="2147483807"/>
          </pc:sldLayoutMkLst>
        </pc:sldLayoutChg>
        <pc:sldLayoutChg chg="add del mod replId">
          <pc:chgData name="17BCE10122" userId="S::sagar.singh2017@vitbhopal.ac.in::3ee0bed3-28d8-4e7a-852c-df163988e874" providerId="AD" clId="Web-{96159475-46A3-469B-6C61-96C5F6E74990}" dt="2020-09-05T15:09:13.193" v="38"/>
          <pc:sldLayoutMkLst>
            <pc:docMk/>
            <pc:sldMasterMk cId="3396073084" sldId="2147483803"/>
            <pc:sldLayoutMk cId="3709818942" sldId="2147483808"/>
          </pc:sldLayoutMkLst>
        </pc:sldLayoutChg>
        <pc:sldLayoutChg chg="add del mod replId">
          <pc:chgData name="17BCE10122" userId="S::sagar.singh2017@vitbhopal.ac.in::3ee0bed3-28d8-4e7a-852c-df163988e874" providerId="AD" clId="Web-{96159475-46A3-469B-6C61-96C5F6E74990}" dt="2020-09-05T15:09:13.193" v="38"/>
          <pc:sldLayoutMkLst>
            <pc:docMk/>
            <pc:sldMasterMk cId="3396073084" sldId="2147483803"/>
            <pc:sldLayoutMk cId="183454325" sldId="2147483809"/>
          </pc:sldLayoutMkLst>
        </pc:sldLayoutChg>
        <pc:sldLayoutChg chg="add del mod replId">
          <pc:chgData name="17BCE10122" userId="S::sagar.singh2017@vitbhopal.ac.in::3ee0bed3-28d8-4e7a-852c-df163988e874" providerId="AD" clId="Web-{96159475-46A3-469B-6C61-96C5F6E74990}" dt="2020-09-05T15:09:13.193" v="38"/>
          <pc:sldLayoutMkLst>
            <pc:docMk/>
            <pc:sldMasterMk cId="3396073084" sldId="2147483803"/>
            <pc:sldLayoutMk cId="1314699987" sldId="2147483810"/>
          </pc:sldLayoutMkLst>
        </pc:sldLayoutChg>
        <pc:sldLayoutChg chg="add del mod replId">
          <pc:chgData name="17BCE10122" userId="S::sagar.singh2017@vitbhopal.ac.in::3ee0bed3-28d8-4e7a-852c-df163988e874" providerId="AD" clId="Web-{96159475-46A3-469B-6C61-96C5F6E74990}" dt="2020-09-05T15:09:13.193" v="38"/>
          <pc:sldLayoutMkLst>
            <pc:docMk/>
            <pc:sldMasterMk cId="3396073084" sldId="2147483803"/>
            <pc:sldLayoutMk cId="4097297972" sldId="2147483811"/>
          </pc:sldLayoutMkLst>
        </pc:sldLayoutChg>
        <pc:sldLayoutChg chg="add del mod replId">
          <pc:chgData name="17BCE10122" userId="S::sagar.singh2017@vitbhopal.ac.in::3ee0bed3-28d8-4e7a-852c-df163988e874" providerId="AD" clId="Web-{96159475-46A3-469B-6C61-96C5F6E74990}" dt="2020-09-05T15:09:13.193" v="38"/>
          <pc:sldLayoutMkLst>
            <pc:docMk/>
            <pc:sldMasterMk cId="3396073084" sldId="2147483803"/>
            <pc:sldLayoutMk cId="263020174" sldId="2147483812"/>
          </pc:sldLayoutMkLst>
        </pc:sldLayoutChg>
        <pc:sldLayoutChg chg="add del mod replId">
          <pc:chgData name="17BCE10122" userId="S::sagar.singh2017@vitbhopal.ac.in::3ee0bed3-28d8-4e7a-852c-df163988e874" providerId="AD" clId="Web-{96159475-46A3-469B-6C61-96C5F6E74990}" dt="2020-09-05T15:09:13.193" v="38"/>
          <pc:sldLayoutMkLst>
            <pc:docMk/>
            <pc:sldMasterMk cId="3396073084" sldId="2147483803"/>
            <pc:sldLayoutMk cId="2708771282" sldId="2147483813"/>
          </pc:sldLayoutMkLst>
        </pc:sldLayoutChg>
        <pc:sldLayoutChg chg="add del mod replId">
          <pc:chgData name="17BCE10122" userId="S::sagar.singh2017@vitbhopal.ac.in::3ee0bed3-28d8-4e7a-852c-df163988e874" providerId="AD" clId="Web-{96159475-46A3-469B-6C61-96C5F6E74990}" dt="2020-09-05T15:09:13.193" v="38"/>
          <pc:sldLayoutMkLst>
            <pc:docMk/>
            <pc:sldMasterMk cId="3396073084" sldId="2147483803"/>
            <pc:sldLayoutMk cId="3670357130" sldId="2147483814"/>
          </pc:sldLayoutMkLst>
        </pc:sldLayoutChg>
      </pc:sldMasterChg>
    </pc:docChg>
  </pc:docChgLst>
  <pc:docChgLst>
    <pc:chgData name="17BCE10067" userId="S::rohit.kumarranjan2017@vitbhopal.ac.in::97c4852a-b2c9-412b-90d7-20242231102d" providerId="AD" clId="Web-{6C96ACE9-1D17-458E-FA6A-B43697879ACA}"/>
    <pc:docChg chg="modSld">
      <pc:chgData name="17BCE10067" userId="S::rohit.kumarranjan2017@vitbhopal.ac.in::97c4852a-b2c9-412b-90d7-20242231102d" providerId="AD" clId="Web-{6C96ACE9-1D17-458E-FA6A-B43697879ACA}" dt="2020-09-06T13:59:06.198" v="280" actId="14100"/>
      <pc:docMkLst>
        <pc:docMk/>
      </pc:docMkLst>
      <pc:sldChg chg="modSp">
        <pc:chgData name="17BCE10067" userId="S::rohit.kumarranjan2017@vitbhopal.ac.in::97c4852a-b2c9-412b-90d7-20242231102d" providerId="AD" clId="Web-{6C96ACE9-1D17-458E-FA6A-B43697879ACA}" dt="2020-09-06T13:59:06.198" v="280" actId="14100"/>
        <pc:sldMkLst>
          <pc:docMk/>
          <pc:sldMk cId="556445987" sldId="256"/>
        </pc:sldMkLst>
        <pc:spChg chg="mod">
          <ac:chgData name="17BCE10067" userId="S::rohit.kumarranjan2017@vitbhopal.ac.in::97c4852a-b2c9-412b-90d7-20242231102d" providerId="AD" clId="Web-{6C96ACE9-1D17-458E-FA6A-B43697879ACA}" dt="2020-09-06T13:53:07.550" v="2" actId="1076"/>
          <ac:spMkLst>
            <pc:docMk/>
            <pc:sldMk cId="556445987" sldId="256"/>
            <ac:spMk id="2" creationId="{A4818F23-7FD0-4EA5-87E0-E0449285320D}"/>
          </ac:spMkLst>
        </pc:spChg>
        <pc:spChg chg="mod">
          <ac:chgData name="17BCE10067" userId="S::rohit.kumarranjan2017@vitbhopal.ac.in::97c4852a-b2c9-412b-90d7-20242231102d" providerId="AD" clId="Web-{6C96ACE9-1D17-458E-FA6A-B43697879ACA}" dt="2020-09-06T13:59:06.198" v="280" actId="14100"/>
          <ac:spMkLst>
            <pc:docMk/>
            <pc:sldMk cId="556445987" sldId="256"/>
            <ac:spMk id="3" creationId="{A9A44C5B-E6ED-4D3F-9F4D-F125295D1999}"/>
          </ac:spMkLst>
        </pc:spChg>
      </pc:sldChg>
    </pc:docChg>
  </pc:docChgLst>
  <pc:docChgLst>
    <pc:chgData name="17BCE10067" userId="S::rohit.kumarranjan2017@vitbhopal.ac.in::97c4852a-b2c9-412b-90d7-20242231102d" providerId="AD" clId="Web-{BC5703A3-BC5E-4061-83E8-035F5AE9CC35}"/>
    <pc:docChg chg="modSld">
      <pc:chgData name="17BCE10067" userId="S::rohit.kumarranjan2017@vitbhopal.ac.in::97c4852a-b2c9-412b-90d7-20242231102d" providerId="AD" clId="Web-{BC5703A3-BC5E-4061-83E8-035F5AE9CC35}" dt="2020-09-06T14:37:51.170" v="3" actId="20577"/>
      <pc:docMkLst>
        <pc:docMk/>
      </pc:docMkLst>
      <pc:sldChg chg="modSp">
        <pc:chgData name="17BCE10067" userId="S::rohit.kumarranjan2017@vitbhopal.ac.in::97c4852a-b2c9-412b-90d7-20242231102d" providerId="AD" clId="Web-{BC5703A3-BC5E-4061-83E8-035F5AE9CC35}" dt="2020-09-06T14:37:51.170" v="2" actId="20577"/>
        <pc:sldMkLst>
          <pc:docMk/>
          <pc:sldMk cId="556445987" sldId="256"/>
        </pc:sldMkLst>
        <pc:spChg chg="mod">
          <ac:chgData name="17BCE10067" userId="S::rohit.kumarranjan2017@vitbhopal.ac.in::97c4852a-b2c9-412b-90d7-20242231102d" providerId="AD" clId="Web-{BC5703A3-BC5E-4061-83E8-035F5AE9CC35}" dt="2020-09-06T14:37:51.170" v="2" actId="20577"/>
          <ac:spMkLst>
            <pc:docMk/>
            <pc:sldMk cId="556445987" sldId="256"/>
            <ac:spMk id="3" creationId="{A9A44C5B-E6ED-4D3F-9F4D-F125295D199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665209-F906-426B-888F-51530ED72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48321261-0171-43F4-8DB0-BB9402581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C585F433-E9A9-44E4-B115-F15C8D4424C7}"/>
              </a:ext>
            </a:extLst>
          </p:cNvPr>
          <p:cNvSpPr>
            <a:spLocks noGrp="1"/>
          </p:cNvSpPr>
          <p:nvPr>
            <p:ph type="dt" sz="half" idx="10"/>
          </p:nvPr>
        </p:nvSpPr>
        <p:spPr/>
        <p:txBody>
          <a:bodyPr/>
          <a:lstStyle/>
          <a:p>
            <a:fld id="{C764DE79-268F-4C1A-8933-263129D2AF90}" type="datetimeFigureOut">
              <a:rPr lang="en-US" smtClean="0"/>
              <a:pPr/>
              <a:t>14-Dec-20</a:t>
            </a:fld>
            <a:endParaRPr lang="en-US" dirty="0"/>
          </a:p>
        </p:txBody>
      </p:sp>
      <p:sp>
        <p:nvSpPr>
          <p:cNvPr id="5" name="Footer Placeholder 4">
            <a:extLst>
              <a:ext uri="{FF2B5EF4-FFF2-40B4-BE49-F238E27FC236}">
                <a16:creationId xmlns="" xmlns:a16="http://schemas.microsoft.com/office/drawing/2014/main" id="{2A7BA81A-9095-4CD7-8AEE-8BED5D9BBC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C89EBFE-72CA-42A6-8011-85C9A6A5FC03}"/>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290626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787FCC-3558-4B6D-9B1E-4E90DABB2C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E091C99-33B8-431D-808C-11BF06BE7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E41B687-FEA8-473A-8E51-93F8ACC1A2AD}"/>
              </a:ext>
            </a:extLst>
          </p:cNvPr>
          <p:cNvSpPr>
            <a:spLocks noGrp="1"/>
          </p:cNvSpPr>
          <p:nvPr>
            <p:ph type="dt" sz="half" idx="10"/>
          </p:nvPr>
        </p:nvSpPr>
        <p:spPr/>
        <p:txBody>
          <a:bodyPr/>
          <a:lstStyle/>
          <a:p>
            <a:fld id="{C764DE79-268F-4C1A-8933-263129D2AF90}" type="datetimeFigureOut">
              <a:rPr lang="en-US" smtClean="0"/>
              <a:pPr/>
              <a:t>14-Dec-20</a:t>
            </a:fld>
            <a:endParaRPr lang="en-US" dirty="0"/>
          </a:p>
        </p:txBody>
      </p:sp>
      <p:sp>
        <p:nvSpPr>
          <p:cNvPr id="5" name="Footer Placeholder 4">
            <a:extLst>
              <a:ext uri="{FF2B5EF4-FFF2-40B4-BE49-F238E27FC236}">
                <a16:creationId xmlns="" xmlns:a16="http://schemas.microsoft.com/office/drawing/2014/main" id="{1B0E89A7-E72A-4E52-81C1-9396591D45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E35571F-EF32-4F91-9D3C-2FFC49D4292B}"/>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106795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2D43681-E91F-427B-AA80-38C93D88F5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0ABEBC6-D5A2-4DA5-9D93-84909D355D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2415BC7-7B96-463C-87D9-2A2505C47135}"/>
              </a:ext>
            </a:extLst>
          </p:cNvPr>
          <p:cNvSpPr>
            <a:spLocks noGrp="1"/>
          </p:cNvSpPr>
          <p:nvPr>
            <p:ph type="dt" sz="half" idx="10"/>
          </p:nvPr>
        </p:nvSpPr>
        <p:spPr/>
        <p:txBody>
          <a:bodyPr/>
          <a:lstStyle/>
          <a:p>
            <a:fld id="{C764DE79-268F-4C1A-8933-263129D2AF90}" type="datetimeFigureOut">
              <a:rPr lang="en-US" smtClean="0"/>
              <a:pPr/>
              <a:t>14-Dec-20</a:t>
            </a:fld>
            <a:endParaRPr lang="en-US" dirty="0"/>
          </a:p>
        </p:txBody>
      </p:sp>
      <p:sp>
        <p:nvSpPr>
          <p:cNvPr id="5" name="Footer Placeholder 4">
            <a:extLst>
              <a:ext uri="{FF2B5EF4-FFF2-40B4-BE49-F238E27FC236}">
                <a16:creationId xmlns="" xmlns:a16="http://schemas.microsoft.com/office/drawing/2014/main" id="{8B4313A1-74DF-4CD9-ACD7-372B35F86C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EE10A51-91EC-4C60-84D1-F6951B32893B}"/>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386413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6CA31-06ED-48BF-927B-5D0FDC6EF1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23E007C-17BB-4448-9151-96E6F07EE1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BE5EFFB-BCA5-42CC-AF65-00EB119BEE98}"/>
              </a:ext>
            </a:extLst>
          </p:cNvPr>
          <p:cNvSpPr>
            <a:spLocks noGrp="1"/>
          </p:cNvSpPr>
          <p:nvPr>
            <p:ph type="dt" sz="half" idx="10"/>
          </p:nvPr>
        </p:nvSpPr>
        <p:spPr/>
        <p:txBody>
          <a:bodyPr/>
          <a:lstStyle/>
          <a:p>
            <a:fld id="{C764DE79-268F-4C1A-8933-263129D2AF90}" type="datetimeFigureOut">
              <a:rPr lang="en-US" smtClean="0"/>
              <a:pPr/>
              <a:t>14-Dec-20</a:t>
            </a:fld>
            <a:endParaRPr lang="en-US" dirty="0"/>
          </a:p>
        </p:txBody>
      </p:sp>
      <p:sp>
        <p:nvSpPr>
          <p:cNvPr id="5" name="Footer Placeholder 4">
            <a:extLst>
              <a:ext uri="{FF2B5EF4-FFF2-40B4-BE49-F238E27FC236}">
                <a16:creationId xmlns="" xmlns:a16="http://schemas.microsoft.com/office/drawing/2014/main" id="{A27123B0-0FCE-46D8-9B91-E9258B1C56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5DA2D4F-C6C1-42BF-81D1-DF2B3725CE30}"/>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231978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625E3-2067-4F59-8C98-BB50C32613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F6C19E4-CEEE-4A8C-BA7C-254DD5A0BB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CBFC69A-46DF-4CF2-B1C8-2BFBE96AD234}"/>
              </a:ext>
            </a:extLst>
          </p:cNvPr>
          <p:cNvSpPr>
            <a:spLocks noGrp="1"/>
          </p:cNvSpPr>
          <p:nvPr>
            <p:ph type="dt" sz="half" idx="10"/>
          </p:nvPr>
        </p:nvSpPr>
        <p:spPr/>
        <p:txBody>
          <a:bodyPr/>
          <a:lstStyle/>
          <a:p>
            <a:fld id="{C764DE79-268F-4C1A-8933-263129D2AF90}" type="datetimeFigureOut">
              <a:rPr lang="en-US" smtClean="0"/>
              <a:pPr/>
              <a:t>14-Dec-20</a:t>
            </a:fld>
            <a:endParaRPr lang="en-US" dirty="0"/>
          </a:p>
        </p:txBody>
      </p:sp>
      <p:sp>
        <p:nvSpPr>
          <p:cNvPr id="5" name="Footer Placeholder 4">
            <a:extLst>
              <a:ext uri="{FF2B5EF4-FFF2-40B4-BE49-F238E27FC236}">
                <a16:creationId xmlns="" xmlns:a16="http://schemas.microsoft.com/office/drawing/2014/main" id="{79D02EE8-51AE-4812-9AE8-B340771E52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887FC9C-3652-4124-9776-EF58325AC533}"/>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313444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4A642-FF8A-458E-9D70-3182870C23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CA1EC08-3773-4147-9B45-1F903A653E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98FF6E3-0A22-4916-B40A-1BF1FE14AA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28D0D144-B07A-4294-99CF-535BDF70D7EA}"/>
              </a:ext>
            </a:extLst>
          </p:cNvPr>
          <p:cNvSpPr>
            <a:spLocks noGrp="1"/>
          </p:cNvSpPr>
          <p:nvPr>
            <p:ph type="dt" sz="half" idx="10"/>
          </p:nvPr>
        </p:nvSpPr>
        <p:spPr/>
        <p:txBody>
          <a:bodyPr/>
          <a:lstStyle/>
          <a:p>
            <a:fld id="{C764DE79-268F-4C1A-8933-263129D2AF90}" type="datetimeFigureOut">
              <a:rPr lang="en-US" smtClean="0"/>
              <a:pPr/>
              <a:t>14-Dec-20</a:t>
            </a:fld>
            <a:endParaRPr lang="en-US" dirty="0"/>
          </a:p>
        </p:txBody>
      </p:sp>
      <p:sp>
        <p:nvSpPr>
          <p:cNvPr id="6" name="Footer Placeholder 5">
            <a:extLst>
              <a:ext uri="{FF2B5EF4-FFF2-40B4-BE49-F238E27FC236}">
                <a16:creationId xmlns="" xmlns:a16="http://schemas.microsoft.com/office/drawing/2014/main" id="{C70468CA-4619-43AA-B16C-FFBECC9BF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05B7C892-F312-4B05-A152-D21584B8289B}"/>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323772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751910-1758-447D-B042-B74FFD429B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E987220-0673-48B3-96E7-8E50CF9C27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EEE8F49-A177-4A90-BC8D-99242B93E8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49F557D-F87B-4B7F-80E0-F56A9AF331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9352EE7-6759-4E18-9BCE-36EC0587FF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D10BEA5-7FA5-4235-A788-EC0214BEA277}"/>
              </a:ext>
            </a:extLst>
          </p:cNvPr>
          <p:cNvSpPr>
            <a:spLocks noGrp="1"/>
          </p:cNvSpPr>
          <p:nvPr>
            <p:ph type="dt" sz="half" idx="10"/>
          </p:nvPr>
        </p:nvSpPr>
        <p:spPr/>
        <p:txBody>
          <a:bodyPr/>
          <a:lstStyle/>
          <a:p>
            <a:fld id="{C764DE79-268F-4C1A-8933-263129D2AF90}" type="datetimeFigureOut">
              <a:rPr lang="en-US" smtClean="0"/>
              <a:pPr/>
              <a:t>14-Dec-20</a:t>
            </a:fld>
            <a:endParaRPr lang="en-US" dirty="0"/>
          </a:p>
        </p:txBody>
      </p:sp>
      <p:sp>
        <p:nvSpPr>
          <p:cNvPr id="8" name="Footer Placeholder 7">
            <a:extLst>
              <a:ext uri="{FF2B5EF4-FFF2-40B4-BE49-F238E27FC236}">
                <a16:creationId xmlns="" xmlns:a16="http://schemas.microsoft.com/office/drawing/2014/main" id="{CB7C098B-2619-4D9D-8C9A-46AF5BEA308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D92F2B7E-673D-442D-B2B8-C8232AF6F764}"/>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279689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EDEDE5-F9DF-41BF-89B6-0BC5A4E313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07895E1-4E32-4A15-952D-581AE5994333}"/>
              </a:ext>
            </a:extLst>
          </p:cNvPr>
          <p:cNvSpPr>
            <a:spLocks noGrp="1"/>
          </p:cNvSpPr>
          <p:nvPr>
            <p:ph type="dt" sz="half" idx="10"/>
          </p:nvPr>
        </p:nvSpPr>
        <p:spPr/>
        <p:txBody>
          <a:bodyPr/>
          <a:lstStyle/>
          <a:p>
            <a:fld id="{C764DE79-268F-4C1A-8933-263129D2AF90}" type="datetimeFigureOut">
              <a:rPr lang="en-US" smtClean="0"/>
              <a:pPr/>
              <a:t>14-Dec-20</a:t>
            </a:fld>
            <a:endParaRPr lang="en-US" dirty="0"/>
          </a:p>
        </p:txBody>
      </p:sp>
      <p:sp>
        <p:nvSpPr>
          <p:cNvPr id="4" name="Footer Placeholder 3">
            <a:extLst>
              <a:ext uri="{FF2B5EF4-FFF2-40B4-BE49-F238E27FC236}">
                <a16:creationId xmlns="" xmlns:a16="http://schemas.microsoft.com/office/drawing/2014/main" id="{8C82680B-0FD0-4647-B560-EAF118E9067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D1ADD1CA-7B9C-4274-980E-CEF329CD979F}"/>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359871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D9D2576-FA4E-45B6-BD01-24F57108FFEB}"/>
              </a:ext>
            </a:extLst>
          </p:cNvPr>
          <p:cNvSpPr>
            <a:spLocks noGrp="1"/>
          </p:cNvSpPr>
          <p:nvPr>
            <p:ph type="dt" sz="half" idx="10"/>
          </p:nvPr>
        </p:nvSpPr>
        <p:spPr/>
        <p:txBody>
          <a:bodyPr/>
          <a:lstStyle/>
          <a:p>
            <a:fld id="{C764DE79-268F-4C1A-8933-263129D2AF90}" type="datetimeFigureOut">
              <a:rPr lang="en-US" smtClean="0"/>
              <a:pPr/>
              <a:t>14-Dec-20</a:t>
            </a:fld>
            <a:endParaRPr lang="en-US" dirty="0"/>
          </a:p>
        </p:txBody>
      </p:sp>
      <p:sp>
        <p:nvSpPr>
          <p:cNvPr id="3" name="Footer Placeholder 2">
            <a:extLst>
              <a:ext uri="{FF2B5EF4-FFF2-40B4-BE49-F238E27FC236}">
                <a16:creationId xmlns="" xmlns:a16="http://schemas.microsoft.com/office/drawing/2014/main" id="{8659CCD0-4AAD-48FF-AB78-311112906A3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F6DAB792-0065-4C39-B9C8-47B6EC54D66D}"/>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65709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E12C73-7EB8-4ED4-A200-473ABDE6A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9F03209-8A74-4D68-BFFB-B8F5BFA1F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FC3F1BD-DDA8-45C1-A829-8179B14C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808B5F5-4D6B-4F6A-AA11-9DBEF14EE064}"/>
              </a:ext>
            </a:extLst>
          </p:cNvPr>
          <p:cNvSpPr>
            <a:spLocks noGrp="1"/>
          </p:cNvSpPr>
          <p:nvPr>
            <p:ph type="dt" sz="half" idx="10"/>
          </p:nvPr>
        </p:nvSpPr>
        <p:spPr/>
        <p:txBody>
          <a:bodyPr/>
          <a:lstStyle/>
          <a:p>
            <a:fld id="{C764DE79-268F-4C1A-8933-263129D2AF90}" type="datetimeFigureOut">
              <a:rPr lang="en-US" smtClean="0"/>
              <a:pPr/>
              <a:t>14-Dec-20</a:t>
            </a:fld>
            <a:endParaRPr lang="en-US" dirty="0"/>
          </a:p>
        </p:txBody>
      </p:sp>
      <p:sp>
        <p:nvSpPr>
          <p:cNvPr id="6" name="Footer Placeholder 5">
            <a:extLst>
              <a:ext uri="{FF2B5EF4-FFF2-40B4-BE49-F238E27FC236}">
                <a16:creationId xmlns="" xmlns:a16="http://schemas.microsoft.com/office/drawing/2014/main" id="{6BDD0507-BD2D-4A47-8D82-BB9DE08015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AE48FE58-6F8A-4D43-ACDE-581BF952A661}"/>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877515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BCA2E0-AF38-4C88-BFAC-7175C0633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01A2F8C-37B1-42E8-8416-1914D2830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F16D193-46FE-406C-B495-51FD7BCC9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5D6DA7C-F2E8-4C62-AF7F-567C42586D71}"/>
              </a:ext>
            </a:extLst>
          </p:cNvPr>
          <p:cNvSpPr>
            <a:spLocks noGrp="1"/>
          </p:cNvSpPr>
          <p:nvPr>
            <p:ph type="dt" sz="half" idx="10"/>
          </p:nvPr>
        </p:nvSpPr>
        <p:spPr/>
        <p:txBody>
          <a:bodyPr/>
          <a:lstStyle/>
          <a:p>
            <a:fld id="{C764DE79-268F-4C1A-8933-263129D2AF90}" type="datetimeFigureOut">
              <a:rPr lang="en-US" smtClean="0"/>
              <a:pPr/>
              <a:t>14-Dec-20</a:t>
            </a:fld>
            <a:endParaRPr lang="en-US" dirty="0"/>
          </a:p>
        </p:txBody>
      </p:sp>
      <p:sp>
        <p:nvSpPr>
          <p:cNvPr id="6" name="Footer Placeholder 5">
            <a:extLst>
              <a:ext uri="{FF2B5EF4-FFF2-40B4-BE49-F238E27FC236}">
                <a16:creationId xmlns="" xmlns:a16="http://schemas.microsoft.com/office/drawing/2014/main" id="{AB7E529D-908B-4C44-905F-D28EB4523E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8B3ABF1-165B-44BE-9E20-128CAD2B98E1}"/>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24268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26F1646-D672-4C7D-A567-F6CD28911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32AE6D1-1F66-4F7C-AC3C-36FACF474F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05D2B0F-3184-4B2B-BC58-68CEBDB39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pPr/>
              <a:t>14-Dec-20</a:t>
            </a:fld>
            <a:endParaRPr lang="en-US" dirty="0"/>
          </a:p>
        </p:txBody>
      </p:sp>
      <p:sp>
        <p:nvSpPr>
          <p:cNvPr id="5" name="Footer Placeholder 4">
            <a:extLst>
              <a:ext uri="{FF2B5EF4-FFF2-40B4-BE49-F238E27FC236}">
                <a16:creationId xmlns="" xmlns:a16="http://schemas.microsoft.com/office/drawing/2014/main" id="{1D8E6C78-F7E2-4F6D-A9C9-A8F019471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90DD264E-F8B5-4AD5-8E83-724796E78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350144066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alphaModFix amt="35000"/>
            <a:extLst>
              <a:ext uri="{28A0092B-C50C-407E-A947-70E740481C1C}">
                <a14:useLocalDpi xmlns="" xmlns:a14="http://schemas.microsoft.com/office/drawing/2010/main" val="0"/>
              </a:ext>
            </a:extLst>
          </a:blip>
          <a:srcRect t="10359"/>
          <a:stretch/>
        </p:blipFill>
        <p:spPr>
          <a:xfrm>
            <a:off x="0" y="-1"/>
            <a:ext cx="12191999" cy="6858001"/>
          </a:xfrm>
          <a:prstGeom prst="rect">
            <a:avLst/>
          </a:prstGeom>
        </p:spPr>
      </p:pic>
      <p:sp>
        <p:nvSpPr>
          <p:cNvPr id="2" name="Title 1">
            <a:extLst>
              <a:ext uri="{FF2B5EF4-FFF2-40B4-BE49-F238E27FC236}">
                <a16:creationId xmlns="" xmlns:a16="http://schemas.microsoft.com/office/drawing/2014/main" id="{A4818F23-7FD0-4EA5-87E0-E0449285320D}"/>
              </a:ext>
            </a:extLst>
          </p:cNvPr>
          <p:cNvSpPr>
            <a:spLocks noGrp="1"/>
          </p:cNvSpPr>
          <p:nvPr>
            <p:ph type="ctrTitle"/>
          </p:nvPr>
        </p:nvSpPr>
        <p:spPr>
          <a:xfrm>
            <a:off x="1959292" y="165992"/>
            <a:ext cx="7885353" cy="2927943"/>
          </a:xfrm>
        </p:spPr>
        <p:txBody>
          <a:bodyPr>
            <a:normAutofit/>
          </a:bodyPr>
          <a:lstStyle/>
          <a:p>
            <a:pPr algn="ctr"/>
            <a:r>
              <a:rPr lang="en-US" sz="6000" b="1" dirty="0">
                <a:solidFill>
                  <a:srgbClr val="FFFFFF"/>
                </a:solidFill>
              </a:rPr>
              <a:t>Criminal Investigation Tracker with Suspect Prediction</a:t>
            </a:r>
            <a:endParaRPr lang="en-US" dirty="0"/>
          </a:p>
        </p:txBody>
      </p:sp>
      <p:sp>
        <p:nvSpPr>
          <p:cNvPr id="3" name="Subtitle 2">
            <a:extLst>
              <a:ext uri="{FF2B5EF4-FFF2-40B4-BE49-F238E27FC236}">
                <a16:creationId xmlns="" xmlns:a16="http://schemas.microsoft.com/office/drawing/2014/main" id="{A9A44C5B-E6ED-4D3F-9F4D-F125295D1999}"/>
              </a:ext>
            </a:extLst>
          </p:cNvPr>
          <p:cNvSpPr>
            <a:spLocks noGrp="1"/>
          </p:cNvSpPr>
          <p:nvPr>
            <p:ph type="subTitle" idx="1"/>
          </p:nvPr>
        </p:nvSpPr>
        <p:spPr>
          <a:xfrm>
            <a:off x="866824" y="3722604"/>
            <a:ext cx="10168270" cy="2753306"/>
          </a:xfrm>
        </p:spPr>
        <p:txBody>
          <a:bodyPr vert="horz" lIns="91440" tIns="45720" rIns="91440" bIns="45720" rtlCol="0" anchor="t">
            <a:normAutofit/>
          </a:bodyPr>
          <a:lstStyle/>
          <a:p>
            <a:r>
              <a:rPr lang="en-US" dirty="0">
                <a:solidFill>
                  <a:srgbClr val="FFFFFF"/>
                </a:solidFill>
              </a:rPr>
              <a:t>Project Supervisor - Dr. Ashwin M</a:t>
            </a:r>
            <a:endParaRPr lang="en-US" dirty="0">
              <a:solidFill>
                <a:srgbClr val="FFFFFF"/>
              </a:solidFill>
              <a:cs typeface="Calibri"/>
            </a:endParaRPr>
          </a:p>
          <a:p>
            <a:endParaRPr lang="en-US" dirty="0">
              <a:solidFill>
                <a:schemeClr val="accent2"/>
              </a:solidFill>
              <a:cs typeface="Calibri"/>
            </a:endParaRPr>
          </a:p>
          <a:p>
            <a:r>
              <a:rPr lang="en-US" dirty="0">
                <a:solidFill>
                  <a:schemeClr val="accent2"/>
                </a:solidFill>
                <a:cs typeface="Calibri"/>
              </a:rPr>
              <a:t>Team Members:-</a:t>
            </a:r>
            <a:endParaRPr lang="en-US" dirty="0">
              <a:solidFill>
                <a:schemeClr val="accent2"/>
              </a:solidFill>
            </a:endParaRPr>
          </a:p>
          <a:p>
            <a:r>
              <a:rPr lang="en-US" dirty="0">
                <a:solidFill>
                  <a:srgbClr val="FFFFFF"/>
                </a:solidFill>
              </a:rPr>
              <a:t>Swastik Srivastava     17BCE10006</a:t>
            </a:r>
            <a:endParaRPr lang="en-US">
              <a:solidFill>
                <a:srgbClr val="FFFFFF"/>
              </a:solidFill>
              <a:cs typeface="Calibri"/>
            </a:endParaRPr>
          </a:p>
          <a:p>
            <a:r>
              <a:rPr lang="en-US" dirty="0">
                <a:solidFill>
                  <a:srgbClr val="FFFFFF"/>
                </a:solidFill>
              </a:rPr>
              <a:t>Rohit Kumar Ranjan  17BCE10067</a:t>
            </a:r>
            <a:endParaRPr lang="en-US">
              <a:solidFill>
                <a:srgbClr val="FFFFFF"/>
              </a:solidFill>
              <a:cs typeface="Calibri"/>
            </a:endParaRPr>
          </a:p>
          <a:p>
            <a:r>
              <a:rPr lang="en-US" dirty="0">
                <a:solidFill>
                  <a:srgbClr val="FFFFFF"/>
                </a:solidFill>
              </a:rPr>
              <a:t>Sagar Singh                 17BCE10122</a:t>
            </a:r>
            <a:endParaRPr lang="en-US" dirty="0">
              <a:solidFill>
                <a:srgbClr val="FFFFFF"/>
              </a:solidFill>
              <a:cs typeface="Calibri"/>
            </a:endParaRPr>
          </a:p>
          <a:p>
            <a:endParaRPr lang="en-US" dirty="0">
              <a:solidFill>
                <a:srgbClr val="FFFFFF"/>
              </a:solidFill>
              <a:cs typeface="Calibri"/>
            </a:endParaRPr>
          </a:p>
        </p:txBody>
      </p:sp>
    </p:spTree>
    <p:extLst>
      <p:ext uri="{BB962C8B-B14F-4D97-AF65-F5344CB8AC3E}">
        <p14:creationId xmlns="" xmlns:p14="http://schemas.microsoft.com/office/powerpoint/2010/main" val="5564459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alphaModFix amt="35000"/>
            <a:extLst>
              <a:ext uri="{28A0092B-C50C-407E-A947-70E740481C1C}">
                <a14:useLocalDpi xmlns="" xmlns:a14="http://schemas.microsoft.com/office/drawing/2010/main" val="0"/>
              </a:ext>
            </a:extLst>
          </a:blip>
          <a:srcRect t="10359"/>
          <a:stretch/>
        </p:blipFill>
        <p:spPr>
          <a:xfrm>
            <a:off x="0" y="-1"/>
            <a:ext cx="12191999" cy="6858001"/>
          </a:xfrm>
          <a:prstGeom prst="rect">
            <a:avLst/>
          </a:prstGeom>
        </p:spPr>
      </p:pic>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p:txBody>
          <a:bodyPr>
            <a:normAutofit/>
          </a:bodyPr>
          <a:lstStyle/>
          <a:p>
            <a:r>
              <a:rPr lang="en-IN" b="1" dirty="0"/>
              <a:t>Supervised classification models</a:t>
            </a:r>
          </a:p>
        </p:txBody>
      </p:sp>
      <p:sp>
        <p:nvSpPr>
          <p:cNvPr id="6" name="Content Placeholder 5">
            <a:extLst>
              <a:ext uri="{FF2B5EF4-FFF2-40B4-BE49-F238E27FC236}">
                <a16:creationId xmlns="" xmlns:a16="http://schemas.microsoft.com/office/drawing/2014/main" id="{ACDF8B1F-32FC-48DD-9918-7F923D047FDE}"/>
              </a:ext>
            </a:extLst>
          </p:cNvPr>
          <p:cNvSpPr>
            <a:spLocks noGrp="1"/>
          </p:cNvSpPr>
          <p:nvPr>
            <p:ph idx="1"/>
          </p:nvPr>
        </p:nvSpPr>
        <p:spPr>
          <a:xfrm>
            <a:off x="1261872" y="2345266"/>
            <a:ext cx="8595360" cy="3834871"/>
          </a:xfrm>
        </p:spPr>
        <p:txBody>
          <a:bodyPr>
            <a:normAutofit/>
          </a:bodyPr>
          <a:lstStyle/>
          <a:p>
            <a:pPr>
              <a:buClr>
                <a:srgbClr val="925CEA"/>
              </a:buClr>
              <a:buFont typeface="Wingdings" panose="05000000000000000000" pitchFamily="2" charset="2"/>
              <a:buChar char="Ø"/>
            </a:pPr>
            <a:r>
              <a:rPr lang="en-IN" dirty="0"/>
              <a:t>Decision Tree Classifier</a:t>
            </a:r>
          </a:p>
          <a:p>
            <a:pPr>
              <a:buClr>
                <a:srgbClr val="925CEA"/>
              </a:buClr>
              <a:buFont typeface="Wingdings" panose="05000000000000000000" pitchFamily="2" charset="2"/>
              <a:buChar char="Ø"/>
            </a:pPr>
            <a:r>
              <a:rPr lang="en-IN" dirty="0"/>
              <a:t>Gaussian Naive Bayes</a:t>
            </a:r>
          </a:p>
          <a:p>
            <a:pPr>
              <a:buClr>
                <a:srgbClr val="925CEA"/>
              </a:buClr>
              <a:buFont typeface="Wingdings" panose="05000000000000000000" pitchFamily="2" charset="2"/>
              <a:buChar char="Ø"/>
            </a:pPr>
            <a:r>
              <a:rPr lang="en-IN" dirty="0"/>
              <a:t>Logistic Regression</a:t>
            </a:r>
          </a:p>
          <a:p>
            <a:pPr>
              <a:buClr>
                <a:srgbClr val="925CEA"/>
              </a:buClr>
              <a:buFont typeface="Wingdings" panose="05000000000000000000" pitchFamily="2" charset="2"/>
              <a:buChar char="Ø"/>
            </a:pPr>
            <a:r>
              <a:rPr lang="en-IN" dirty="0"/>
              <a:t>K-Nearest Neighbor</a:t>
            </a:r>
          </a:p>
          <a:p>
            <a:pPr>
              <a:buClr>
                <a:srgbClr val="925CEA"/>
              </a:buClr>
              <a:buFont typeface="Wingdings" panose="05000000000000000000" pitchFamily="2" charset="2"/>
              <a:buChar char="Ø"/>
            </a:pPr>
            <a:r>
              <a:rPr lang="en-IN" dirty="0"/>
              <a:t>Ensemble Methods</a:t>
            </a:r>
          </a:p>
          <a:p>
            <a:pPr lvl="1">
              <a:buClr>
                <a:srgbClr val="925CEA"/>
              </a:buClr>
              <a:buFont typeface="Wingdings" panose="05000000000000000000" pitchFamily="2" charset="2"/>
              <a:buChar char="Ø"/>
            </a:pPr>
            <a:r>
              <a:rPr lang="en-IN" dirty="0"/>
              <a:t>Random Forest</a:t>
            </a:r>
          </a:p>
          <a:p>
            <a:pPr lvl="1">
              <a:buClr>
                <a:srgbClr val="925CEA"/>
              </a:buClr>
              <a:buFont typeface="Wingdings" panose="05000000000000000000" pitchFamily="2" charset="2"/>
              <a:buChar char="Ø"/>
            </a:pPr>
            <a:r>
              <a:rPr lang="en-IN" dirty="0" err="1"/>
              <a:t>Adaboost</a:t>
            </a:r>
          </a:p>
          <a:p>
            <a:pPr marL="201168" lvl="1" indent="0">
              <a:buClr>
                <a:srgbClr val="925CEA"/>
              </a:buClr>
              <a:buNone/>
            </a:pPr>
            <a:endParaRPr lang="en-IN"/>
          </a:p>
          <a:p>
            <a:pPr>
              <a:buClr>
                <a:srgbClr val="925CEA"/>
              </a:buClr>
              <a:buFont typeface="Wingdings" panose="05000000000000000000" pitchFamily="2" charset="2"/>
              <a:buChar char="Ø"/>
            </a:pPr>
            <a:endParaRPr lang="en-IN"/>
          </a:p>
          <a:p>
            <a:endParaRPr lang="en-IN"/>
          </a:p>
        </p:txBody>
      </p:sp>
    </p:spTree>
    <p:extLst>
      <p:ext uri="{BB962C8B-B14F-4D97-AF65-F5344CB8AC3E}">
        <p14:creationId xmlns="" xmlns:p14="http://schemas.microsoft.com/office/powerpoint/2010/main" val="257087706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a:xfrm>
            <a:off x="1097280" y="252630"/>
            <a:ext cx="9387840" cy="1472555"/>
          </a:xfrm>
        </p:spPr>
        <p:txBody>
          <a:bodyPr>
            <a:normAutofit/>
          </a:bodyPr>
          <a:lstStyle/>
          <a:p>
            <a:r>
              <a:rPr lang="en-IN" sz="4800"/>
              <a:t>Decision Tree Classifier</a:t>
            </a:r>
            <a:r>
              <a:rPr lang="en-IN" sz="1400"/>
              <a:t/>
            </a:r>
            <a:br>
              <a:rPr lang="en-IN" sz="1400"/>
            </a:br>
            <a:endParaRPr lang="en-IN" sz="3600" b="1"/>
          </a:p>
        </p:txBody>
      </p:sp>
      <p:sp>
        <p:nvSpPr>
          <p:cNvPr id="6" name="Content Placeholder 5">
            <a:extLst>
              <a:ext uri="{FF2B5EF4-FFF2-40B4-BE49-F238E27FC236}">
                <a16:creationId xmlns="" xmlns:a16="http://schemas.microsoft.com/office/drawing/2014/main" id="{ACDF8B1F-32FC-48DD-9918-7F923D047FDE}"/>
              </a:ext>
            </a:extLst>
          </p:cNvPr>
          <p:cNvSpPr>
            <a:spLocks noGrp="1"/>
          </p:cNvSpPr>
          <p:nvPr>
            <p:ph idx="1"/>
          </p:nvPr>
        </p:nvSpPr>
        <p:spPr>
          <a:xfrm>
            <a:off x="1097280" y="2108201"/>
            <a:ext cx="6862998" cy="1951182"/>
          </a:xfrm>
        </p:spPr>
        <p:txBody>
          <a:bodyPr vert="horz" lIns="0" tIns="45720" rIns="0" bIns="45720" rtlCol="0" anchor="t">
            <a:normAutofit fontScale="92500" lnSpcReduction="20000"/>
          </a:bodyPr>
          <a:lstStyle/>
          <a:p>
            <a:pPr>
              <a:buClr>
                <a:srgbClr val="925CEA"/>
              </a:buClr>
              <a:buFont typeface="Wingdings" panose="05000000000000000000" pitchFamily="2" charset="2"/>
              <a:buChar char="Ø"/>
            </a:pPr>
            <a:r>
              <a:rPr lang="en-US"/>
              <a:t>Decision tree classification model forms a tree structure from dataset. Decision tree is built by dividing a dataset into smaller pieces. At each step in the algorithm, a decision tree node is splitted into two or more branches until it reaches leaf nodes.</a:t>
            </a:r>
            <a:endParaRPr lang="en-IN"/>
          </a:p>
          <a:p>
            <a:pPr>
              <a:buClr>
                <a:srgbClr val="925CEA"/>
              </a:buClr>
              <a:buFont typeface="Wingdings" panose="05000000000000000000" pitchFamily="2" charset="2"/>
              <a:buChar char="Ø"/>
            </a:pPr>
            <a:endParaRPr lang="en-IN"/>
          </a:p>
          <a:p>
            <a:endParaRPr lang="en-IN"/>
          </a:p>
        </p:txBody>
      </p:sp>
      <p:pic>
        <p:nvPicPr>
          <p:cNvPr id="7" name="Picture 7" descr="A close up of a logo&#10;&#10;Description automatically generated">
            <a:extLst>
              <a:ext uri="{FF2B5EF4-FFF2-40B4-BE49-F238E27FC236}">
                <a16:creationId xmlns="" xmlns:a16="http://schemas.microsoft.com/office/drawing/2014/main" id="{71BB8029-7926-4182-A5FA-12EE688CA3A0}"/>
              </a:ext>
            </a:extLst>
          </p:cNvPr>
          <p:cNvPicPr>
            <a:picLocks noChangeAspect="1"/>
          </p:cNvPicPr>
          <p:nvPr/>
        </p:nvPicPr>
        <p:blipFill>
          <a:blip r:embed="rId3"/>
          <a:stretch>
            <a:fillRect/>
          </a:stretch>
        </p:blipFill>
        <p:spPr>
          <a:xfrm>
            <a:off x="2109355" y="4061807"/>
            <a:ext cx="4985902" cy="2076795"/>
          </a:xfrm>
          <a:prstGeom prst="rect">
            <a:avLst/>
          </a:prstGeom>
        </p:spPr>
      </p:pic>
    </p:spTree>
    <p:extLst>
      <p:ext uri="{BB962C8B-B14F-4D97-AF65-F5344CB8AC3E}">
        <p14:creationId xmlns="" xmlns:p14="http://schemas.microsoft.com/office/powerpoint/2010/main" val="3881293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alphaModFix amt="35000"/>
            <a:extLst>
              <a:ext uri="{28A0092B-C50C-407E-A947-70E740481C1C}">
                <a14:useLocalDpi xmlns="" xmlns:a14="http://schemas.microsoft.com/office/drawing/2010/main" val="0"/>
              </a:ext>
            </a:extLst>
          </a:blip>
          <a:srcRect t="10359"/>
          <a:stretch/>
        </p:blipFill>
        <p:spPr>
          <a:xfrm>
            <a:off x="0" y="-1"/>
            <a:ext cx="12191999" cy="6858001"/>
          </a:xfrm>
          <a:prstGeom prst="rect">
            <a:avLst/>
          </a:prstGeom>
        </p:spPr>
      </p:pic>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a:xfrm>
            <a:off x="3140456" y="123662"/>
            <a:ext cx="5907023" cy="1691904"/>
          </a:xfrm>
        </p:spPr>
        <p:txBody>
          <a:bodyPr>
            <a:normAutofit/>
          </a:bodyPr>
          <a:lstStyle/>
          <a:p>
            <a:r>
              <a:rPr lang="en-IN" sz="3700"/>
              <a:t>Gaussian Naive Bayes</a:t>
            </a:r>
            <a:br>
              <a:rPr lang="en-IN" sz="3700"/>
            </a:br>
            <a:r>
              <a:rPr lang="en-IN" sz="3700"/>
              <a:t/>
            </a:r>
            <a:br>
              <a:rPr lang="en-IN" sz="3700"/>
            </a:br>
            <a:endParaRPr lang="en-IN" sz="3700" b="1"/>
          </a:p>
        </p:txBody>
      </p:sp>
      <p:sp>
        <p:nvSpPr>
          <p:cNvPr id="6" name="Content Placeholder 5">
            <a:extLst>
              <a:ext uri="{FF2B5EF4-FFF2-40B4-BE49-F238E27FC236}">
                <a16:creationId xmlns="" xmlns:a16="http://schemas.microsoft.com/office/drawing/2014/main" id="{ACDF8B1F-32FC-48DD-9918-7F923D047FDE}"/>
              </a:ext>
            </a:extLst>
          </p:cNvPr>
          <p:cNvSpPr>
            <a:spLocks noGrp="1"/>
          </p:cNvSpPr>
          <p:nvPr>
            <p:ph idx="1"/>
          </p:nvPr>
        </p:nvSpPr>
        <p:spPr>
          <a:xfrm>
            <a:off x="5421837" y="2535234"/>
            <a:ext cx="5733843" cy="2502585"/>
          </a:xfrm>
        </p:spPr>
        <p:txBody>
          <a:bodyPr>
            <a:normAutofit/>
          </a:bodyPr>
          <a:lstStyle/>
          <a:p>
            <a:pPr>
              <a:buClr>
                <a:srgbClr val="925CEA"/>
              </a:buClr>
              <a:buFont typeface="Wingdings" panose="05000000000000000000" pitchFamily="2" charset="2"/>
              <a:buChar char="Ø"/>
            </a:pPr>
            <a:r>
              <a:rPr lang="en-US"/>
              <a:t>Gaussian Naive Bayes is a supervised classifier that uses naive assumption that there is no dependency between two features. This classifier is implemented by applying Bayesian Theorem. </a:t>
            </a:r>
            <a:endParaRPr lang="en-IN"/>
          </a:p>
          <a:p>
            <a:endParaRPr lang="en-IN"/>
          </a:p>
        </p:txBody>
      </p:sp>
      <p:pic>
        <p:nvPicPr>
          <p:cNvPr id="3" name="Picture 2">
            <a:extLst>
              <a:ext uri="{FF2B5EF4-FFF2-40B4-BE49-F238E27FC236}">
                <a16:creationId xmlns="" xmlns:a16="http://schemas.microsoft.com/office/drawing/2014/main" id="{9AF1E047-AB16-4206-AE9E-27E5B5C7FE7F}"/>
              </a:ext>
            </a:extLst>
          </p:cNvPr>
          <p:cNvPicPr>
            <a:picLocks noChangeAspect="1"/>
          </p:cNvPicPr>
          <p:nvPr/>
        </p:nvPicPr>
        <p:blipFill rotWithShape="1">
          <a:blip r:embed="rId3">
            <a:extLst>
              <a:ext uri="{28A0092B-C50C-407E-A947-70E740481C1C}">
                <a14:useLocalDpi xmlns="" xmlns:a14="http://schemas.microsoft.com/office/drawing/2010/main" val="0"/>
              </a:ext>
            </a:extLst>
          </a:blip>
          <a:srcRect l="3226" t="437" r="-709" b="637"/>
          <a:stretch/>
        </p:blipFill>
        <p:spPr>
          <a:xfrm>
            <a:off x="170568" y="1882235"/>
            <a:ext cx="5158116" cy="4553366"/>
          </a:xfrm>
          <a:prstGeom prst="rect">
            <a:avLst/>
          </a:prstGeom>
        </p:spPr>
      </p:pic>
    </p:spTree>
    <p:extLst>
      <p:ext uri="{BB962C8B-B14F-4D97-AF65-F5344CB8AC3E}">
        <p14:creationId xmlns="" xmlns:p14="http://schemas.microsoft.com/office/powerpoint/2010/main" val="388730983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alphaModFix amt="35000"/>
            <a:extLst>
              <a:ext uri="{28A0092B-C50C-407E-A947-70E740481C1C}">
                <a14:useLocalDpi xmlns="" xmlns:a14="http://schemas.microsoft.com/office/drawing/2010/main" val="0"/>
              </a:ext>
            </a:extLst>
          </a:blip>
          <a:srcRect t="10359"/>
          <a:stretch/>
        </p:blipFill>
        <p:spPr>
          <a:xfrm>
            <a:off x="0" y="-1"/>
            <a:ext cx="12191999" cy="6858001"/>
          </a:xfrm>
          <a:prstGeom prst="rect">
            <a:avLst/>
          </a:prstGeom>
        </p:spPr>
      </p:pic>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a:xfrm>
            <a:off x="6097247" y="538913"/>
            <a:ext cx="5907023" cy="1691904"/>
          </a:xfrm>
        </p:spPr>
        <p:txBody>
          <a:bodyPr>
            <a:normAutofit/>
          </a:bodyPr>
          <a:lstStyle/>
          <a:p>
            <a:r>
              <a:rPr lang="en-IN" sz="3700"/>
              <a:t>Logistic Regression</a:t>
            </a:r>
            <a:br>
              <a:rPr lang="en-IN" sz="3700"/>
            </a:br>
            <a:r>
              <a:rPr lang="en-IN" sz="3700"/>
              <a:t/>
            </a:r>
            <a:br>
              <a:rPr lang="en-IN" sz="3700"/>
            </a:br>
            <a:endParaRPr lang="en-IN" sz="3700" b="1"/>
          </a:p>
        </p:txBody>
      </p:sp>
      <p:sp>
        <p:nvSpPr>
          <p:cNvPr id="6" name="Content Placeholder 5">
            <a:extLst>
              <a:ext uri="{FF2B5EF4-FFF2-40B4-BE49-F238E27FC236}">
                <a16:creationId xmlns="" xmlns:a16="http://schemas.microsoft.com/office/drawing/2014/main" id="{ACDF8B1F-32FC-48DD-9918-7F923D047FDE}"/>
              </a:ext>
            </a:extLst>
          </p:cNvPr>
          <p:cNvSpPr>
            <a:spLocks noGrp="1"/>
          </p:cNvSpPr>
          <p:nvPr>
            <p:ph idx="1"/>
          </p:nvPr>
        </p:nvSpPr>
        <p:spPr>
          <a:xfrm>
            <a:off x="6097247" y="2613166"/>
            <a:ext cx="5803115" cy="2675767"/>
          </a:xfrm>
        </p:spPr>
        <p:txBody>
          <a:bodyPr>
            <a:normAutofit fontScale="85000" lnSpcReduction="20000"/>
          </a:bodyPr>
          <a:lstStyle/>
          <a:p>
            <a:pPr>
              <a:lnSpc>
                <a:spcPct val="90000"/>
              </a:lnSpc>
              <a:buClr>
                <a:srgbClr val="925CEA"/>
              </a:buClr>
              <a:buFont typeface="Wingdings" panose="05000000000000000000" pitchFamily="2" charset="2"/>
              <a:buChar char="Ø"/>
            </a:pPr>
            <a:r>
              <a:rPr lang="en-US"/>
              <a:t>Logistic regression uses linear boundaries to classify data into different categories. Logistic regression can work on both binary and multiclass problems. For multiclass dataset, one vs the rest scheme is used. In this method, logistic regression trains separate binary classifiers for each class. Meaning, each class is classified against all other classes, by assuming that all other classes is one category</a:t>
            </a:r>
            <a:endParaRPr lang="en-IN"/>
          </a:p>
        </p:txBody>
      </p:sp>
      <p:pic>
        <p:nvPicPr>
          <p:cNvPr id="2" name="Picture 1">
            <a:extLst>
              <a:ext uri="{FF2B5EF4-FFF2-40B4-BE49-F238E27FC236}">
                <a16:creationId xmlns="" xmlns:a16="http://schemas.microsoft.com/office/drawing/2014/main" id="{0C5285B2-2A1C-4A2E-A324-62F312B9524A}"/>
              </a:ext>
            </a:extLst>
          </p:cNvPr>
          <p:cNvPicPr>
            <a:picLocks noChangeAspect="1"/>
          </p:cNvPicPr>
          <p:nvPr/>
        </p:nvPicPr>
        <p:blipFill rotWithShape="1">
          <a:blip r:embed="rId3"/>
          <a:srcRect t="-376" r="-318" b="376"/>
          <a:stretch/>
        </p:blipFill>
        <p:spPr>
          <a:xfrm>
            <a:off x="-8638" y="1104831"/>
            <a:ext cx="6108561" cy="4612911"/>
          </a:xfrm>
          <a:prstGeom prst="rect">
            <a:avLst/>
          </a:prstGeom>
        </p:spPr>
      </p:pic>
    </p:spTree>
    <p:extLst>
      <p:ext uri="{BB962C8B-B14F-4D97-AF65-F5344CB8AC3E}">
        <p14:creationId xmlns="" xmlns:p14="http://schemas.microsoft.com/office/powerpoint/2010/main" val="27332315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alphaModFix amt="35000"/>
            <a:extLst>
              <a:ext uri="{28A0092B-C50C-407E-A947-70E740481C1C}">
                <a14:useLocalDpi xmlns="" xmlns:a14="http://schemas.microsoft.com/office/drawing/2010/main" val="0"/>
              </a:ext>
            </a:extLst>
          </a:blip>
          <a:srcRect t="10359"/>
          <a:stretch/>
        </p:blipFill>
        <p:spPr>
          <a:xfrm>
            <a:off x="0" y="-1"/>
            <a:ext cx="12191999" cy="6858001"/>
          </a:xfrm>
          <a:prstGeom prst="rect">
            <a:avLst/>
          </a:prstGeom>
        </p:spPr>
      </p:pic>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a:xfrm>
            <a:off x="5248656" y="521595"/>
            <a:ext cx="5907023" cy="1691904"/>
          </a:xfrm>
        </p:spPr>
        <p:txBody>
          <a:bodyPr>
            <a:normAutofit/>
          </a:bodyPr>
          <a:lstStyle/>
          <a:p>
            <a:r>
              <a:rPr lang="en-IN" sz="3700"/>
              <a:t>K-Nearest Neighbor</a:t>
            </a:r>
            <a:br>
              <a:rPr lang="en-IN" sz="3700"/>
            </a:br>
            <a:r>
              <a:rPr lang="en-IN" sz="3700"/>
              <a:t/>
            </a:r>
            <a:br>
              <a:rPr lang="en-IN" sz="3700"/>
            </a:br>
            <a:endParaRPr lang="en-IN" sz="3700" b="1"/>
          </a:p>
        </p:txBody>
      </p:sp>
      <p:sp>
        <p:nvSpPr>
          <p:cNvPr id="6" name="Content Placeholder 5">
            <a:extLst>
              <a:ext uri="{FF2B5EF4-FFF2-40B4-BE49-F238E27FC236}">
                <a16:creationId xmlns="" xmlns:a16="http://schemas.microsoft.com/office/drawing/2014/main" id="{ACDF8B1F-32FC-48DD-9918-7F923D047FDE}"/>
              </a:ext>
            </a:extLst>
          </p:cNvPr>
          <p:cNvSpPr>
            <a:spLocks noGrp="1"/>
          </p:cNvSpPr>
          <p:nvPr>
            <p:ph idx="1"/>
          </p:nvPr>
        </p:nvSpPr>
        <p:spPr>
          <a:xfrm>
            <a:off x="5248656" y="2535234"/>
            <a:ext cx="5907024" cy="3333857"/>
          </a:xfrm>
        </p:spPr>
        <p:txBody>
          <a:bodyPr>
            <a:normAutofit fontScale="92500" lnSpcReduction="10000"/>
          </a:bodyPr>
          <a:lstStyle/>
          <a:p>
            <a:pPr>
              <a:buClr>
                <a:srgbClr val="925CEA"/>
              </a:buClr>
              <a:buFont typeface="Wingdings" panose="05000000000000000000" pitchFamily="2" charset="2"/>
              <a:buChar char="Ø"/>
            </a:pPr>
            <a:r>
              <a:rPr lang="en-US"/>
              <a:t>Nearest Neighbors method is used in both supervised and unsupervised learning. While testing with new data, KNN looks at k data points in training dataset which are closest to the test data point. k indicates the number of neighbors voting to classify a datapoint. The distance can be measured with various metrics. Euclidean distance is the most common choice</a:t>
            </a:r>
            <a:endParaRPr lang="en-IN"/>
          </a:p>
        </p:txBody>
      </p:sp>
      <p:pic>
        <p:nvPicPr>
          <p:cNvPr id="3" name="Picture 2">
            <a:extLst>
              <a:ext uri="{FF2B5EF4-FFF2-40B4-BE49-F238E27FC236}">
                <a16:creationId xmlns="" xmlns:a16="http://schemas.microsoft.com/office/drawing/2014/main" id="{F394D77F-215E-4701-BDB7-8B9E67FCB75E}"/>
              </a:ext>
            </a:extLst>
          </p:cNvPr>
          <p:cNvPicPr>
            <a:picLocks noChangeAspect="1"/>
          </p:cNvPicPr>
          <p:nvPr/>
        </p:nvPicPr>
        <p:blipFill rotWithShape="1">
          <a:blip r:embed="rId3">
            <a:extLst>
              <a:ext uri="{28A0092B-C50C-407E-A947-70E740481C1C}">
                <a14:useLocalDpi xmlns="" xmlns:a14="http://schemas.microsoft.com/office/drawing/2010/main" val="0"/>
              </a:ext>
            </a:extLst>
          </a:blip>
          <a:srcRect l="1647" t="2669" r="659" b="2053"/>
          <a:stretch/>
        </p:blipFill>
        <p:spPr>
          <a:xfrm>
            <a:off x="20" y="1156786"/>
            <a:ext cx="4645278" cy="4561666"/>
          </a:xfrm>
          <a:prstGeom prst="rect">
            <a:avLst/>
          </a:prstGeom>
        </p:spPr>
      </p:pic>
    </p:spTree>
    <p:extLst>
      <p:ext uri="{BB962C8B-B14F-4D97-AF65-F5344CB8AC3E}">
        <p14:creationId xmlns="" xmlns:p14="http://schemas.microsoft.com/office/powerpoint/2010/main" val="369425167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44939" r="-2" b="-2"/>
          <a:stretch/>
        </p:blipFill>
        <p:spPr>
          <a:xfrm>
            <a:off x="-311707" y="3579"/>
            <a:ext cx="6317633" cy="6854421"/>
          </a:xfrm>
          <a:prstGeom prst="rect">
            <a:avLst/>
          </a:prstGeom>
        </p:spPr>
      </p:pic>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a:xfrm>
            <a:off x="8430" y="1480782"/>
            <a:ext cx="5997724" cy="3896436"/>
          </a:xfrm>
        </p:spPr>
        <p:txBody>
          <a:bodyPr anchor="ctr">
            <a:normAutofit/>
          </a:bodyPr>
          <a:lstStyle/>
          <a:p>
            <a:pPr algn="ctr"/>
            <a:r>
              <a:rPr lang="en-IN">
                <a:solidFill>
                  <a:schemeClr val="tx1"/>
                </a:solidFill>
              </a:rPr>
              <a:t>Ensemble Methods</a:t>
            </a:r>
            <a:br>
              <a:rPr lang="en-IN">
                <a:solidFill>
                  <a:schemeClr val="tx1"/>
                </a:solidFill>
              </a:rPr>
            </a:br>
            <a:r>
              <a:rPr lang="en-IN">
                <a:solidFill>
                  <a:schemeClr val="tx1"/>
                </a:solidFill>
              </a:rPr>
              <a:t/>
            </a:r>
            <a:br>
              <a:rPr lang="en-IN">
                <a:solidFill>
                  <a:schemeClr val="tx1"/>
                </a:solidFill>
              </a:rPr>
            </a:br>
            <a:endParaRPr lang="en-IN" b="1">
              <a:solidFill>
                <a:schemeClr val="tx1"/>
              </a:solidFill>
            </a:endParaRPr>
          </a:p>
        </p:txBody>
      </p:sp>
      <p:sp>
        <p:nvSpPr>
          <p:cNvPr id="6" name="Content Placeholder 5">
            <a:extLst>
              <a:ext uri="{FF2B5EF4-FFF2-40B4-BE49-F238E27FC236}">
                <a16:creationId xmlns="" xmlns:a16="http://schemas.microsoft.com/office/drawing/2014/main" id="{ACDF8B1F-32FC-48DD-9918-7F923D047FDE}"/>
              </a:ext>
            </a:extLst>
          </p:cNvPr>
          <p:cNvSpPr>
            <a:spLocks noGrp="1"/>
          </p:cNvSpPr>
          <p:nvPr>
            <p:ph idx="1"/>
          </p:nvPr>
        </p:nvSpPr>
        <p:spPr>
          <a:xfrm>
            <a:off x="6883401" y="3676052"/>
            <a:ext cx="4516920" cy="2375756"/>
          </a:xfrm>
        </p:spPr>
        <p:txBody>
          <a:bodyPr anchor="t">
            <a:normAutofit/>
          </a:bodyPr>
          <a:lstStyle/>
          <a:p>
            <a:pPr>
              <a:buClr>
                <a:srgbClr val="925CEA"/>
              </a:buClr>
              <a:buFont typeface="Wingdings" panose="05000000000000000000" pitchFamily="2" charset="2"/>
              <a:buChar char="Ø"/>
            </a:pPr>
            <a:r>
              <a:rPr lang="en-US" sz="2000"/>
              <a:t>Ensemble learning is a method of combining multiple learning algorithm together to achieve better performance over a single algorithm. Ensemble methods can be divided into two categories: </a:t>
            </a:r>
            <a:r>
              <a:rPr lang="en-US" sz="2000" u="sng"/>
              <a:t>averaging methods and boosting methods</a:t>
            </a:r>
            <a:r>
              <a:rPr lang="en-US" sz="2000"/>
              <a:t>.</a:t>
            </a:r>
            <a:endParaRPr lang="en-IN" sz="2000"/>
          </a:p>
        </p:txBody>
      </p:sp>
      <p:pic>
        <p:nvPicPr>
          <p:cNvPr id="3" name="Picture 2">
            <a:extLst>
              <a:ext uri="{FF2B5EF4-FFF2-40B4-BE49-F238E27FC236}">
                <a16:creationId xmlns="" xmlns:a16="http://schemas.microsoft.com/office/drawing/2014/main" id="{836D0DC2-6BB3-4480-9617-41B2602237AB}"/>
              </a:ext>
            </a:extLst>
          </p:cNvPr>
          <p:cNvPicPr>
            <a:picLocks noChangeAspect="1"/>
          </p:cNvPicPr>
          <p:nvPr/>
        </p:nvPicPr>
        <p:blipFill rotWithShape="1">
          <a:blip r:embed="rId3">
            <a:extLst>
              <a:ext uri="{28A0092B-C50C-407E-A947-70E740481C1C}">
                <a14:useLocalDpi xmlns="" xmlns:a14="http://schemas.microsoft.com/office/drawing/2010/main" val="0"/>
              </a:ext>
            </a:extLst>
          </a:blip>
          <a:srcRect t="2402" b="601"/>
          <a:stretch/>
        </p:blipFill>
        <p:spPr>
          <a:xfrm>
            <a:off x="6883401" y="690623"/>
            <a:ext cx="4516785" cy="2792982"/>
          </a:xfrm>
          <a:prstGeom prst="rect">
            <a:avLst/>
          </a:prstGeom>
        </p:spPr>
      </p:pic>
    </p:spTree>
    <p:extLst>
      <p:ext uri="{BB962C8B-B14F-4D97-AF65-F5344CB8AC3E}">
        <p14:creationId xmlns="" xmlns:p14="http://schemas.microsoft.com/office/powerpoint/2010/main" val="103759198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44939" r="-2" b="-2"/>
          <a:stretch/>
        </p:blipFill>
        <p:spPr>
          <a:xfrm>
            <a:off x="20" y="3579"/>
            <a:ext cx="6014565" cy="6854421"/>
          </a:xfrm>
          <a:prstGeom prst="rect">
            <a:avLst/>
          </a:prstGeom>
        </p:spPr>
      </p:pic>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a:xfrm>
            <a:off x="-229" y="1480782"/>
            <a:ext cx="6015042" cy="3896436"/>
          </a:xfrm>
        </p:spPr>
        <p:txBody>
          <a:bodyPr anchor="ctr">
            <a:normAutofit/>
          </a:bodyPr>
          <a:lstStyle/>
          <a:p>
            <a:pPr algn="ctr"/>
            <a:r>
              <a:rPr lang="en-IN">
                <a:solidFill>
                  <a:schemeClr val="tx1"/>
                </a:solidFill>
              </a:rPr>
              <a:t>Crime dataset and attributes</a:t>
            </a:r>
            <a:br>
              <a:rPr lang="en-IN">
                <a:solidFill>
                  <a:schemeClr val="tx1"/>
                </a:solidFill>
              </a:rPr>
            </a:br>
            <a:r>
              <a:rPr lang="en-IN">
                <a:solidFill>
                  <a:schemeClr val="tx1"/>
                </a:solidFill>
              </a:rPr>
              <a:t/>
            </a:r>
            <a:br>
              <a:rPr lang="en-IN">
                <a:solidFill>
                  <a:schemeClr val="tx1"/>
                </a:solidFill>
              </a:rPr>
            </a:br>
            <a:endParaRPr lang="en-IN" b="1">
              <a:solidFill>
                <a:schemeClr val="tx1"/>
              </a:solidFill>
            </a:endParaRPr>
          </a:p>
        </p:txBody>
      </p:sp>
      <p:sp>
        <p:nvSpPr>
          <p:cNvPr id="6" name="Content Placeholder 5">
            <a:extLst>
              <a:ext uri="{FF2B5EF4-FFF2-40B4-BE49-F238E27FC236}">
                <a16:creationId xmlns="" xmlns:a16="http://schemas.microsoft.com/office/drawing/2014/main" id="{ACDF8B1F-32FC-48DD-9918-7F923D047FDE}"/>
              </a:ext>
            </a:extLst>
          </p:cNvPr>
          <p:cNvSpPr>
            <a:spLocks noGrp="1"/>
          </p:cNvSpPr>
          <p:nvPr>
            <p:ph idx="1"/>
          </p:nvPr>
        </p:nvSpPr>
        <p:spPr>
          <a:xfrm>
            <a:off x="6138720" y="1485302"/>
            <a:ext cx="5261601" cy="1509847"/>
          </a:xfrm>
        </p:spPr>
        <p:txBody>
          <a:bodyPr anchor="t">
            <a:normAutofit/>
          </a:bodyPr>
          <a:lstStyle/>
          <a:p>
            <a:pPr>
              <a:buClr>
                <a:srgbClr val="925CEA"/>
              </a:buClr>
              <a:buFont typeface="Wingdings" panose="05000000000000000000" pitchFamily="2" charset="2"/>
              <a:buChar char="Ø"/>
            </a:pPr>
            <a:r>
              <a:rPr lang="en-US" sz="2000"/>
              <a:t>The experiment is conducted on a specific dataset.</a:t>
            </a:r>
          </a:p>
          <a:p>
            <a:pPr>
              <a:buClr>
                <a:srgbClr val="925CEA"/>
              </a:buClr>
              <a:buFont typeface="Wingdings" panose="05000000000000000000" pitchFamily="2" charset="2"/>
              <a:buChar char="Ø"/>
            </a:pPr>
            <a:r>
              <a:rPr lang="en-IN" sz="2000"/>
              <a:t>Attributes:-</a:t>
            </a:r>
          </a:p>
        </p:txBody>
      </p:sp>
      <p:pic>
        <p:nvPicPr>
          <p:cNvPr id="2" name="Picture 1">
            <a:extLst>
              <a:ext uri="{FF2B5EF4-FFF2-40B4-BE49-F238E27FC236}">
                <a16:creationId xmlns="" xmlns:a16="http://schemas.microsoft.com/office/drawing/2014/main" id="{F4287841-9408-4483-AE18-D1B3FE2E0DF5}"/>
              </a:ext>
            </a:extLst>
          </p:cNvPr>
          <p:cNvPicPr>
            <a:picLocks noChangeAspect="1"/>
          </p:cNvPicPr>
          <p:nvPr/>
        </p:nvPicPr>
        <p:blipFill rotWithShape="1">
          <a:blip r:embed="rId3"/>
          <a:srcRect t="7456" r="-3" b="6302"/>
          <a:stretch/>
        </p:blipFill>
        <p:spPr>
          <a:xfrm>
            <a:off x="6138720" y="2413782"/>
            <a:ext cx="5261601" cy="2385915"/>
          </a:xfrm>
          <a:prstGeom prst="rect">
            <a:avLst/>
          </a:prstGeom>
        </p:spPr>
      </p:pic>
    </p:spTree>
    <p:extLst>
      <p:ext uri="{BB962C8B-B14F-4D97-AF65-F5344CB8AC3E}">
        <p14:creationId xmlns="" xmlns:p14="http://schemas.microsoft.com/office/powerpoint/2010/main" val="421900533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alphaModFix amt="35000"/>
            <a:extLst>
              <a:ext uri="{28A0092B-C50C-407E-A947-70E740481C1C}">
                <a14:useLocalDpi xmlns="" xmlns:a14="http://schemas.microsoft.com/office/drawing/2010/main" val="0"/>
              </a:ext>
            </a:extLst>
          </a:blip>
          <a:srcRect t="10359"/>
          <a:stretch/>
        </p:blipFill>
        <p:spPr>
          <a:xfrm>
            <a:off x="0" y="-1"/>
            <a:ext cx="12191999" cy="6858001"/>
          </a:xfrm>
          <a:prstGeom prst="rect">
            <a:avLst/>
          </a:prstGeom>
        </p:spPr>
      </p:pic>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p:txBody>
          <a:bodyPr>
            <a:normAutofit fontScale="90000"/>
          </a:bodyPr>
          <a:lstStyle/>
          <a:p>
            <a:r>
              <a:rPr lang="en-IN" sz="4800" dirty="0"/>
              <a:t>Pre-processing </a:t>
            </a:r>
            <a:br>
              <a:rPr lang="en-IN" sz="4800" dirty="0"/>
            </a:br>
            <a:r>
              <a:rPr lang="en-IN" sz="2900" dirty="0"/>
              <a:t/>
            </a:r>
            <a:br>
              <a:rPr lang="en-IN" sz="2900" dirty="0"/>
            </a:br>
            <a:endParaRPr lang="en-IN" sz="2900" b="1" dirty="0"/>
          </a:p>
        </p:txBody>
      </p:sp>
      <p:sp>
        <p:nvSpPr>
          <p:cNvPr id="6" name="Content Placeholder 5">
            <a:extLst>
              <a:ext uri="{FF2B5EF4-FFF2-40B4-BE49-F238E27FC236}">
                <a16:creationId xmlns="" xmlns:a16="http://schemas.microsoft.com/office/drawing/2014/main" id="{ACDF8B1F-32FC-48DD-9918-7F923D047FDE}"/>
              </a:ext>
            </a:extLst>
          </p:cNvPr>
          <p:cNvSpPr>
            <a:spLocks noGrp="1"/>
          </p:cNvSpPr>
          <p:nvPr>
            <p:ph idx="1"/>
          </p:nvPr>
        </p:nvSpPr>
        <p:spPr/>
        <p:txBody>
          <a:bodyPr vert="horz" lIns="0" tIns="45720" rIns="0" bIns="45720" rtlCol="0" anchor="t">
            <a:normAutofit/>
          </a:bodyPr>
          <a:lstStyle/>
          <a:p>
            <a:pPr>
              <a:buClr>
                <a:srgbClr val="925CEA"/>
              </a:buClr>
              <a:buFont typeface="Wingdings" panose="05000000000000000000" pitchFamily="2" charset="2"/>
              <a:buChar char="Ø"/>
            </a:pPr>
            <a:r>
              <a:rPr lang="en-US" dirty="0"/>
              <a:t>Python library </a:t>
            </a:r>
            <a:r>
              <a:rPr lang="en-US" i="1" u="sng" dirty="0">
                <a:solidFill>
                  <a:schemeClr val="accent3">
                    <a:lumMod val="20000"/>
                    <a:lumOff val="80000"/>
                  </a:schemeClr>
                </a:solidFill>
              </a:rPr>
              <a:t>Scikit-learn (</a:t>
            </a:r>
            <a:r>
              <a:rPr lang="en-US" i="1" u="sng" dirty="0" err="1">
                <a:solidFill>
                  <a:schemeClr val="accent3">
                    <a:lumMod val="20000"/>
                    <a:lumOff val="80000"/>
                  </a:schemeClr>
                </a:solidFill>
              </a:rPr>
              <a:t>sklearn</a:t>
            </a:r>
            <a:r>
              <a:rPr lang="en-US" i="1" u="sng" dirty="0">
                <a:solidFill>
                  <a:schemeClr val="accent3">
                    <a:lumMod val="20000"/>
                    <a:lumOff val="80000"/>
                  </a:schemeClr>
                </a:solidFill>
              </a:rPr>
              <a:t>)</a:t>
            </a:r>
            <a:r>
              <a:rPr lang="en-US" i="1" u="sng" dirty="0"/>
              <a:t> </a:t>
            </a:r>
            <a:r>
              <a:rPr lang="en-US" dirty="0"/>
              <a:t>is used for preprocessing the dataset. Some attributes in the csv files contains string values and others are numeric values. In order to use this dataset in machine learning models, the text features need to be converted into a numeric value.. Python library </a:t>
            </a:r>
            <a:r>
              <a:rPr lang="en-US" i="1" u="sng" dirty="0" err="1">
                <a:solidFill>
                  <a:schemeClr val="accent3">
                    <a:lumMod val="20000"/>
                    <a:lumOff val="80000"/>
                  </a:schemeClr>
                </a:solidFill>
              </a:rPr>
              <a:t>numpy</a:t>
            </a:r>
            <a:r>
              <a:rPr lang="en-US" dirty="0"/>
              <a:t> is used to contain both features and label of the dataset after converting them into numeric values.</a:t>
            </a:r>
            <a:endParaRPr lang="en-IN" dirty="0"/>
          </a:p>
        </p:txBody>
      </p:sp>
    </p:spTree>
    <p:extLst>
      <p:ext uri="{BB962C8B-B14F-4D97-AF65-F5344CB8AC3E}">
        <p14:creationId xmlns="" xmlns:p14="http://schemas.microsoft.com/office/powerpoint/2010/main" val="245763805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alphaModFix amt="35000"/>
            <a:extLst>
              <a:ext uri="{28A0092B-C50C-407E-A947-70E740481C1C}">
                <a14:useLocalDpi xmlns="" xmlns:a14="http://schemas.microsoft.com/office/drawing/2010/main" val="0"/>
              </a:ext>
            </a:extLst>
          </a:blip>
          <a:srcRect t="10359"/>
          <a:stretch/>
        </p:blipFill>
        <p:spPr>
          <a:xfrm>
            <a:off x="0" y="-1"/>
            <a:ext cx="12191999" cy="6858001"/>
          </a:xfrm>
          <a:prstGeom prst="rect">
            <a:avLst/>
          </a:prstGeom>
        </p:spPr>
      </p:pic>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a:xfrm>
            <a:off x="1097279" y="286603"/>
            <a:ext cx="10310949" cy="1450757"/>
          </a:xfrm>
        </p:spPr>
        <p:txBody>
          <a:bodyPr>
            <a:normAutofit/>
          </a:bodyPr>
          <a:lstStyle/>
          <a:p>
            <a:r>
              <a:rPr lang="en-IN" sz="4900" b="1" i="0">
                <a:effectLst/>
              </a:rPr>
              <a:t>Overall system architecture diagram</a:t>
            </a:r>
            <a:endParaRPr lang="en-IN" sz="4900" b="1"/>
          </a:p>
        </p:txBody>
      </p:sp>
      <p:pic>
        <p:nvPicPr>
          <p:cNvPr id="6" name="Picture 8" descr="A screenshot of a social media post&#10;&#10;Description automatically generated">
            <a:extLst>
              <a:ext uri="{FF2B5EF4-FFF2-40B4-BE49-F238E27FC236}">
                <a16:creationId xmlns="" xmlns:a16="http://schemas.microsoft.com/office/drawing/2014/main" id="{A0511CF2-5842-42E9-A02D-DD6FFFCB3448}"/>
              </a:ext>
            </a:extLst>
          </p:cNvPr>
          <p:cNvPicPr>
            <a:picLocks noGrp="1" noChangeAspect="1"/>
          </p:cNvPicPr>
          <p:nvPr>
            <p:ph idx="1"/>
          </p:nvPr>
        </p:nvPicPr>
        <p:blipFill>
          <a:blip r:embed="rId3"/>
          <a:stretch>
            <a:fillRect/>
          </a:stretch>
        </p:blipFill>
        <p:spPr>
          <a:xfrm>
            <a:off x="2047875" y="2767806"/>
            <a:ext cx="8096250" cy="2466975"/>
          </a:xfrm>
        </p:spPr>
      </p:pic>
    </p:spTree>
    <p:extLst>
      <p:ext uri="{BB962C8B-B14F-4D97-AF65-F5344CB8AC3E}">
        <p14:creationId xmlns="" xmlns:p14="http://schemas.microsoft.com/office/powerpoint/2010/main" val="218230429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7F7D7B8D-EF99-4CA1-AB1E-4C0C047409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2917370"/>
            <a:ext cx="12191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759F2E33-7472-406A-88D9-8431A977EAE9}"/>
              </a:ext>
            </a:extLst>
          </p:cNvPr>
          <p:cNvSpPr txBox="1"/>
          <p:nvPr/>
        </p:nvSpPr>
        <p:spPr>
          <a:xfrm>
            <a:off x="650449" y="4559523"/>
            <a:ext cx="10901471" cy="1236440"/>
          </a:xfrm>
          <a:prstGeom prst="rect">
            <a:avLst/>
          </a:prstGeom>
          <a:noFill/>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spc="-50">
                <a:solidFill>
                  <a:schemeClr val="bg1"/>
                </a:solidFill>
                <a:latin typeface="+mj-lt"/>
                <a:ea typeface="+mj-ea"/>
                <a:cs typeface="+mj-cs"/>
              </a:rPr>
              <a:t>Process Involved</a:t>
            </a:r>
          </a:p>
        </p:txBody>
      </p:sp>
      <p:pic>
        <p:nvPicPr>
          <p:cNvPr id="3" name="Picture 3" descr="A close up of a sign&#10;&#10;Description automatically generated">
            <a:extLst>
              <a:ext uri="{FF2B5EF4-FFF2-40B4-BE49-F238E27FC236}">
                <a16:creationId xmlns="" xmlns:a16="http://schemas.microsoft.com/office/drawing/2014/main" id="{C941E964-0F4B-433B-BEAA-A2F5F5274956}"/>
              </a:ext>
            </a:extLst>
          </p:cNvPr>
          <p:cNvPicPr>
            <a:picLocks noChangeAspect="1"/>
          </p:cNvPicPr>
          <p:nvPr/>
        </p:nvPicPr>
        <p:blipFill rotWithShape="1">
          <a:blip r:embed="rId2"/>
          <a:srcRect l="-171" r="-205" b="-205"/>
          <a:stretch/>
        </p:blipFill>
        <p:spPr>
          <a:xfrm>
            <a:off x="63520" y="647701"/>
            <a:ext cx="12227025" cy="2268685"/>
          </a:xfrm>
          <a:prstGeom prst="rect">
            <a:avLst/>
          </a:prstGeom>
        </p:spPr>
      </p:pic>
    </p:spTree>
    <p:extLst>
      <p:ext uri="{BB962C8B-B14F-4D97-AF65-F5344CB8AC3E}">
        <p14:creationId xmlns="" xmlns:p14="http://schemas.microsoft.com/office/powerpoint/2010/main" val="51341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alphaModFix amt="35000"/>
            <a:extLst>
              <a:ext uri="{28A0092B-C50C-407E-A947-70E740481C1C}">
                <a14:useLocalDpi xmlns="" xmlns:a14="http://schemas.microsoft.com/office/drawing/2010/main" val="0"/>
              </a:ext>
            </a:extLst>
          </a:blip>
          <a:srcRect t="10359"/>
          <a:stretch/>
        </p:blipFill>
        <p:spPr>
          <a:xfrm>
            <a:off x="0" y="-1"/>
            <a:ext cx="12191999" cy="6858001"/>
          </a:xfrm>
          <a:prstGeom prst="rect">
            <a:avLst/>
          </a:prstGeom>
        </p:spPr>
      </p:pic>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p:txBody>
          <a:bodyPr>
            <a:normAutofit/>
          </a:bodyPr>
          <a:lstStyle/>
          <a:p>
            <a:r>
              <a:rPr lang="en-US" b="1" dirty="0"/>
              <a:t> Requirements </a:t>
            </a:r>
            <a:endParaRPr lang="en-IN" b="1" dirty="0"/>
          </a:p>
        </p:txBody>
      </p:sp>
      <p:sp>
        <p:nvSpPr>
          <p:cNvPr id="6" name="Content Placeholder 5">
            <a:extLst>
              <a:ext uri="{FF2B5EF4-FFF2-40B4-BE49-F238E27FC236}">
                <a16:creationId xmlns="" xmlns:a16="http://schemas.microsoft.com/office/drawing/2014/main" id="{ACDF8B1F-32FC-48DD-9918-7F923D047FDE}"/>
              </a:ext>
            </a:extLst>
          </p:cNvPr>
          <p:cNvSpPr>
            <a:spLocks noGrp="1"/>
          </p:cNvSpPr>
          <p:nvPr>
            <p:ph idx="1"/>
          </p:nvPr>
        </p:nvSpPr>
        <p:spPr/>
        <p:txBody>
          <a:bodyPr vert="horz" lIns="91440" tIns="45720" rIns="91440" bIns="45720" rtlCol="0" anchor="t">
            <a:normAutofit lnSpcReduction="10000"/>
          </a:bodyPr>
          <a:lstStyle/>
          <a:p>
            <a:pPr>
              <a:buClr>
                <a:srgbClr val="925CEA"/>
              </a:buClr>
              <a:buFont typeface="Wingdings" panose="05000000000000000000" pitchFamily="2" charset="2"/>
              <a:buChar char="Ø"/>
            </a:pPr>
            <a:r>
              <a:rPr lang="en-IN" dirty="0"/>
              <a:t>Software Requirements:-</a:t>
            </a:r>
          </a:p>
          <a:p>
            <a:pPr marL="0" indent="0">
              <a:buClr>
                <a:srgbClr val="925CEA"/>
              </a:buClr>
              <a:buNone/>
            </a:pPr>
            <a:endParaRPr lang="en-IN" dirty="0"/>
          </a:p>
          <a:p>
            <a:pPr lvl="1">
              <a:buClr>
                <a:srgbClr val="925CEA"/>
              </a:buClr>
              <a:buFont typeface="Wingdings" panose="05000000000000000000" pitchFamily="2" charset="2"/>
              <a:buChar char="Ø"/>
            </a:pPr>
            <a:r>
              <a:rPr lang="en-IN" dirty="0"/>
              <a:t>Windows/Linux OS</a:t>
            </a:r>
          </a:p>
          <a:p>
            <a:pPr lvl="1">
              <a:buClr>
                <a:srgbClr val="925CEA"/>
              </a:buClr>
              <a:buFont typeface="Wingdings" panose="05000000000000000000" pitchFamily="2" charset="2"/>
              <a:buChar char="Ø"/>
            </a:pPr>
            <a:r>
              <a:rPr lang="en-IN" dirty="0"/>
              <a:t>SQL2008+</a:t>
            </a:r>
          </a:p>
          <a:p>
            <a:pPr lvl="1">
              <a:buClr>
                <a:srgbClr val="925CEA"/>
              </a:buClr>
              <a:buFont typeface="Wingdings" panose="05000000000000000000" pitchFamily="2" charset="2"/>
              <a:buChar char="Ø"/>
            </a:pPr>
            <a:r>
              <a:rPr lang="en-IN" dirty="0"/>
              <a:t>Python 3+/Jupiter Notebook</a:t>
            </a:r>
          </a:p>
          <a:p>
            <a:pPr marL="274320" lvl="1" indent="0">
              <a:buClr>
                <a:srgbClr val="925CEA"/>
              </a:buClr>
              <a:buNone/>
            </a:pPr>
            <a:endParaRPr lang="en-IN" dirty="0"/>
          </a:p>
          <a:p>
            <a:pPr>
              <a:buClr>
                <a:srgbClr val="925CEA"/>
              </a:buClr>
              <a:buFont typeface="Wingdings" panose="05000000000000000000" pitchFamily="2" charset="2"/>
              <a:buChar char="Ø"/>
            </a:pPr>
            <a:r>
              <a:rPr lang="en-IN" dirty="0"/>
              <a:t>Hardware Components:-</a:t>
            </a:r>
          </a:p>
          <a:p>
            <a:pPr marL="0" indent="0">
              <a:buClr>
                <a:srgbClr val="925CEA"/>
              </a:buClr>
              <a:buNone/>
            </a:pPr>
            <a:endParaRPr lang="en-IN" dirty="0"/>
          </a:p>
          <a:p>
            <a:pPr lvl="1">
              <a:buClr>
                <a:srgbClr val="925CEA"/>
              </a:buClr>
              <a:buFont typeface="Wingdings" panose="05000000000000000000" pitchFamily="2" charset="2"/>
              <a:buChar char="Ø"/>
            </a:pPr>
            <a:r>
              <a:rPr lang="en-IN" dirty="0"/>
              <a:t>Processor- i3+</a:t>
            </a:r>
          </a:p>
          <a:p>
            <a:pPr lvl="1">
              <a:buClr>
                <a:srgbClr val="925CEA"/>
              </a:buClr>
              <a:buFont typeface="Wingdings" panose="05000000000000000000" pitchFamily="2" charset="2"/>
              <a:buChar char="Ø"/>
            </a:pPr>
            <a:r>
              <a:rPr lang="en-IN" dirty="0"/>
              <a:t>Hard Disk- 4GB+</a:t>
            </a:r>
          </a:p>
          <a:p>
            <a:pPr lvl="1">
              <a:buClr>
                <a:srgbClr val="925CEA"/>
              </a:buClr>
              <a:buFont typeface="Wingdings" panose="05000000000000000000" pitchFamily="2" charset="2"/>
              <a:buChar char="Ø"/>
            </a:pPr>
            <a:r>
              <a:rPr lang="en-IN" dirty="0"/>
              <a:t>Memory- </a:t>
            </a:r>
            <a:r>
              <a:rPr lang="en-IN" dirty="0" smtClean="0"/>
              <a:t>2GB</a:t>
            </a:r>
            <a:r>
              <a:rPr lang="en-IN" dirty="0"/>
              <a:t>+</a:t>
            </a:r>
          </a:p>
          <a:p>
            <a:pPr marL="200660" lvl="1" indent="0">
              <a:buClr>
                <a:srgbClr val="925CEA"/>
              </a:buClr>
              <a:buNone/>
            </a:pPr>
            <a:endParaRPr lang="en-IN" dirty="0"/>
          </a:p>
          <a:p>
            <a:pPr>
              <a:buClr>
                <a:srgbClr val="925CEA"/>
              </a:buClr>
              <a:buFont typeface="Wingdings" panose="05000000000000000000" pitchFamily="2" charset="2"/>
              <a:buChar char="Ø"/>
            </a:pPr>
            <a:endParaRPr lang="en-IN" dirty="0"/>
          </a:p>
          <a:p>
            <a:endParaRPr lang="en-IN" dirty="0"/>
          </a:p>
        </p:txBody>
      </p:sp>
    </p:spTree>
    <p:extLst>
      <p:ext uri="{BB962C8B-B14F-4D97-AF65-F5344CB8AC3E}">
        <p14:creationId xmlns="" xmlns:p14="http://schemas.microsoft.com/office/powerpoint/2010/main" val="20859365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alphaModFix amt="35000"/>
            <a:extLst>
              <a:ext uri="{28A0092B-C50C-407E-A947-70E740481C1C}">
                <a14:useLocalDpi xmlns="" xmlns:a14="http://schemas.microsoft.com/office/drawing/2010/main" val="0"/>
              </a:ext>
            </a:extLst>
          </a:blip>
          <a:srcRect t="10359"/>
          <a:stretch/>
        </p:blipFill>
        <p:spPr>
          <a:xfrm>
            <a:off x="0" y="-1"/>
            <a:ext cx="12191999" cy="6858001"/>
          </a:xfrm>
          <a:prstGeom prst="rect">
            <a:avLst/>
          </a:prstGeom>
        </p:spPr>
      </p:pic>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p:txBody>
          <a:bodyPr>
            <a:normAutofit/>
          </a:bodyPr>
          <a:lstStyle/>
          <a:p>
            <a:r>
              <a:rPr lang="en-US" sz="4400" dirty="0"/>
              <a:t>Novelty of the project</a:t>
            </a:r>
            <a:endParaRPr lang="en-IN" b="1" dirty="0"/>
          </a:p>
        </p:txBody>
      </p:sp>
      <p:sp>
        <p:nvSpPr>
          <p:cNvPr id="6" name="Content Placeholder 5">
            <a:extLst>
              <a:ext uri="{FF2B5EF4-FFF2-40B4-BE49-F238E27FC236}">
                <a16:creationId xmlns="" xmlns:a16="http://schemas.microsoft.com/office/drawing/2014/main" id="{ACDF8B1F-32FC-48DD-9918-7F923D047FDE}"/>
              </a:ext>
            </a:extLst>
          </p:cNvPr>
          <p:cNvSpPr>
            <a:spLocks noGrp="1"/>
          </p:cNvSpPr>
          <p:nvPr>
            <p:ph idx="1"/>
          </p:nvPr>
        </p:nvSpPr>
        <p:spPr>
          <a:xfrm>
            <a:off x="1261872" y="2345266"/>
            <a:ext cx="8595360" cy="3834871"/>
          </a:xfrm>
        </p:spPr>
        <p:txBody>
          <a:bodyPr>
            <a:normAutofit/>
          </a:bodyPr>
          <a:lstStyle/>
          <a:p>
            <a:pPr>
              <a:buClr>
                <a:srgbClr val="925CEA"/>
              </a:buClr>
              <a:buFont typeface="Wingdings" panose="05000000000000000000" pitchFamily="2" charset="2"/>
              <a:buChar char="Ø"/>
            </a:pPr>
            <a:r>
              <a:rPr lang="en-US" dirty="0"/>
              <a:t>Pattern Identification of the crime</a:t>
            </a:r>
          </a:p>
          <a:p>
            <a:pPr>
              <a:buClr>
                <a:srgbClr val="925CEA"/>
              </a:buClr>
              <a:buFont typeface="Wingdings" panose="05000000000000000000" pitchFamily="2" charset="2"/>
              <a:buChar char="Ø"/>
            </a:pPr>
            <a:r>
              <a:rPr lang="en-US" dirty="0"/>
              <a:t>Classification of the criminal incident</a:t>
            </a:r>
          </a:p>
          <a:p>
            <a:pPr>
              <a:buClr>
                <a:srgbClr val="925CEA"/>
              </a:buClr>
              <a:buFont typeface="Wingdings" panose="05000000000000000000" pitchFamily="2" charset="2"/>
              <a:buChar char="Ø"/>
            </a:pPr>
            <a:r>
              <a:rPr lang="en-US" dirty="0"/>
              <a:t>Data Visualization</a:t>
            </a:r>
          </a:p>
          <a:p>
            <a:pPr>
              <a:buClr>
                <a:srgbClr val="925CEA"/>
              </a:buClr>
              <a:buFont typeface="Wingdings" panose="05000000000000000000" pitchFamily="2" charset="2"/>
              <a:buChar char="Ø"/>
            </a:pPr>
            <a:r>
              <a:rPr lang="en-US" dirty="0"/>
              <a:t>Criminal Profiling</a:t>
            </a:r>
          </a:p>
          <a:p>
            <a:pPr>
              <a:buClr>
                <a:srgbClr val="925CEA"/>
              </a:buClr>
              <a:buFont typeface="Wingdings" panose="05000000000000000000" pitchFamily="2" charset="2"/>
              <a:buChar char="Ø"/>
            </a:pPr>
            <a:endParaRPr lang="en-IN" dirty="0"/>
          </a:p>
          <a:p>
            <a:pPr>
              <a:buClr>
                <a:srgbClr val="925CEA"/>
              </a:buClr>
              <a:buFont typeface="Wingdings" panose="05000000000000000000" pitchFamily="2" charset="2"/>
              <a:buChar char="Ø"/>
            </a:pPr>
            <a:endParaRPr lang="en-IN" dirty="0"/>
          </a:p>
          <a:p>
            <a:endParaRPr lang="en-IN" dirty="0"/>
          </a:p>
        </p:txBody>
      </p:sp>
    </p:spTree>
    <p:extLst>
      <p:ext uri="{BB962C8B-B14F-4D97-AF65-F5344CB8AC3E}">
        <p14:creationId xmlns="" xmlns:p14="http://schemas.microsoft.com/office/powerpoint/2010/main" val="40886227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alphaModFix amt="35000"/>
            <a:extLst>
              <a:ext uri="{28A0092B-C50C-407E-A947-70E740481C1C}">
                <a14:useLocalDpi xmlns="" xmlns:a14="http://schemas.microsoft.com/office/drawing/2010/main" val="0"/>
              </a:ext>
            </a:extLst>
          </a:blip>
          <a:srcRect t="10359"/>
          <a:stretch/>
        </p:blipFill>
        <p:spPr>
          <a:xfrm>
            <a:off x="0" y="-1"/>
            <a:ext cx="12191999" cy="6858001"/>
          </a:xfrm>
          <a:prstGeom prst="rect">
            <a:avLst/>
          </a:prstGeom>
        </p:spPr>
      </p:pic>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p:txBody>
          <a:bodyPr>
            <a:normAutofit fontScale="90000"/>
          </a:bodyPr>
          <a:lstStyle/>
          <a:p>
            <a:r>
              <a:rPr lang="en-US" sz="5300" dirty="0"/>
              <a:t>Real Time Usage</a:t>
            </a:r>
            <a:r>
              <a:rPr lang="en-IN" sz="5300" dirty="0"/>
              <a:t> </a:t>
            </a:r>
            <a:r>
              <a:rPr lang="en-IN" sz="2900" dirty="0"/>
              <a:t/>
            </a:r>
            <a:br>
              <a:rPr lang="en-IN" sz="2900" dirty="0"/>
            </a:br>
            <a:r>
              <a:rPr lang="en-IN" sz="2900" dirty="0"/>
              <a:t/>
            </a:r>
            <a:br>
              <a:rPr lang="en-IN" sz="2900" dirty="0"/>
            </a:br>
            <a:endParaRPr lang="en-IN" sz="2900" b="1" dirty="0"/>
          </a:p>
        </p:txBody>
      </p:sp>
      <p:sp>
        <p:nvSpPr>
          <p:cNvPr id="6" name="Content Placeholder 5">
            <a:extLst>
              <a:ext uri="{FF2B5EF4-FFF2-40B4-BE49-F238E27FC236}">
                <a16:creationId xmlns="" xmlns:a16="http://schemas.microsoft.com/office/drawing/2014/main" id="{ACDF8B1F-32FC-48DD-9918-7F923D047FDE}"/>
              </a:ext>
            </a:extLst>
          </p:cNvPr>
          <p:cNvSpPr>
            <a:spLocks noGrp="1"/>
          </p:cNvSpPr>
          <p:nvPr>
            <p:ph idx="1"/>
          </p:nvPr>
        </p:nvSpPr>
        <p:spPr/>
        <p:txBody>
          <a:bodyPr vert="horz" lIns="0" tIns="45720" rIns="0" bIns="45720" rtlCol="0" anchor="t">
            <a:normAutofit/>
          </a:bodyPr>
          <a:lstStyle/>
          <a:p>
            <a:pPr>
              <a:buClr>
                <a:srgbClr val="925CEA"/>
              </a:buClr>
              <a:buFont typeface="Wingdings" panose="05000000000000000000" pitchFamily="2" charset="2"/>
              <a:buChar char="Ø"/>
            </a:pPr>
            <a:r>
              <a:rPr lang="en-US" dirty="0"/>
              <a:t>It can be used by the police and other investigation agency for their investigation purposes.</a:t>
            </a:r>
          </a:p>
          <a:p>
            <a:pPr>
              <a:buClr>
                <a:srgbClr val="925CEA"/>
              </a:buClr>
              <a:buFont typeface="Wingdings" panose="05000000000000000000" pitchFamily="2" charset="2"/>
              <a:buChar char="Ø"/>
            </a:pPr>
            <a:r>
              <a:rPr lang="en-US" dirty="0"/>
              <a:t>It can be used for criminal profiling i.e.  record the characteristics and behavior of criminals</a:t>
            </a:r>
          </a:p>
          <a:p>
            <a:pPr>
              <a:buClr>
                <a:srgbClr val="925CEA"/>
              </a:buClr>
              <a:buFont typeface="Wingdings" panose="05000000000000000000" pitchFamily="2" charset="2"/>
              <a:buChar char="Ø"/>
            </a:pPr>
            <a:r>
              <a:rPr lang="en-US" dirty="0"/>
              <a:t>It can be used to segregate crime areas based on the number of incident that had happened in the past.</a:t>
            </a:r>
          </a:p>
          <a:p>
            <a:pPr>
              <a:buClr>
                <a:srgbClr val="925CEA"/>
              </a:buClr>
              <a:buFont typeface="Wingdings" panose="05000000000000000000" pitchFamily="2" charset="2"/>
              <a:buChar char="Ø"/>
            </a:pPr>
            <a:r>
              <a:rPr lang="en-US" dirty="0"/>
              <a:t>It can be used for crime visualization.</a:t>
            </a:r>
          </a:p>
          <a:p>
            <a:pPr>
              <a:buClr>
                <a:srgbClr val="925CEA"/>
              </a:buClr>
              <a:buFont typeface="Wingdings" panose="05000000000000000000" pitchFamily="2" charset="2"/>
              <a:buChar char="Ø"/>
            </a:pPr>
            <a:endParaRPr lang="en-IN" dirty="0"/>
          </a:p>
        </p:txBody>
      </p:sp>
    </p:spTree>
    <p:extLst>
      <p:ext uri="{BB962C8B-B14F-4D97-AF65-F5344CB8AC3E}">
        <p14:creationId xmlns="" xmlns:p14="http://schemas.microsoft.com/office/powerpoint/2010/main" val="335305523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alphaModFix amt="35000"/>
            <a:extLst>
              <a:ext uri="{28A0092B-C50C-407E-A947-70E740481C1C}">
                <a14:useLocalDpi xmlns="" xmlns:a14="http://schemas.microsoft.com/office/drawing/2010/main" val="0"/>
              </a:ext>
            </a:extLst>
          </a:blip>
          <a:srcRect t="10359"/>
          <a:stretch/>
        </p:blipFill>
        <p:spPr>
          <a:xfrm>
            <a:off x="0" y="-1"/>
            <a:ext cx="12191999" cy="6858001"/>
          </a:xfrm>
          <a:prstGeom prst="rect">
            <a:avLst/>
          </a:prstGeom>
        </p:spPr>
      </p:pic>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p:txBody>
          <a:bodyPr>
            <a:normAutofit fontScale="90000"/>
          </a:bodyPr>
          <a:lstStyle/>
          <a:p>
            <a:r>
              <a:rPr lang="en-US" sz="5400" dirty="0"/>
              <a:t>Limitations</a:t>
            </a:r>
            <a:r>
              <a:rPr lang="en-IN" sz="2900" dirty="0"/>
              <a:t/>
            </a:r>
            <a:br>
              <a:rPr lang="en-IN" sz="2900" dirty="0"/>
            </a:br>
            <a:r>
              <a:rPr lang="en-IN" sz="2900" dirty="0"/>
              <a:t/>
            </a:r>
            <a:br>
              <a:rPr lang="en-IN" sz="2900" dirty="0"/>
            </a:br>
            <a:endParaRPr lang="en-IN" sz="2900" b="1" dirty="0"/>
          </a:p>
        </p:txBody>
      </p:sp>
      <p:sp>
        <p:nvSpPr>
          <p:cNvPr id="6" name="Content Placeholder 5">
            <a:extLst>
              <a:ext uri="{FF2B5EF4-FFF2-40B4-BE49-F238E27FC236}">
                <a16:creationId xmlns="" xmlns:a16="http://schemas.microsoft.com/office/drawing/2014/main" id="{ACDF8B1F-32FC-48DD-9918-7F923D047FDE}"/>
              </a:ext>
            </a:extLst>
          </p:cNvPr>
          <p:cNvSpPr>
            <a:spLocks noGrp="1"/>
          </p:cNvSpPr>
          <p:nvPr>
            <p:ph idx="1"/>
          </p:nvPr>
        </p:nvSpPr>
        <p:spPr/>
        <p:txBody>
          <a:bodyPr vert="horz" lIns="0" tIns="45720" rIns="0" bIns="45720" rtlCol="0" anchor="t">
            <a:normAutofit/>
          </a:bodyPr>
          <a:lstStyle/>
          <a:p>
            <a:pPr>
              <a:buClr>
                <a:srgbClr val="925CEA"/>
              </a:buClr>
              <a:buFont typeface="Wingdings" panose="05000000000000000000" pitchFamily="2" charset="2"/>
              <a:buChar char="Ø"/>
            </a:pPr>
            <a:r>
              <a:rPr lang="en-US" dirty="0"/>
              <a:t>Difficulty in getting dataset from the law, courts and the concerned authority as the data may be highly confidential.</a:t>
            </a:r>
          </a:p>
          <a:p>
            <a:pPr>
              <a:buClr>
                <a:srgbClr val="925CEA"/>
              </a:buClr>
              <a:buFont typeface="Wingdings" panose="05000000000000000000" pitchFamily="2" charset="2"/>
              <a:buChar char="Ø"/>
            </a:pPr>
            <a:endParaRPr lang="en-IN" dirty="0"/>
          </a:p>
        </p:txBody>
      </p:sp>
    </p:spTree>
    <p:extLst>
      <p:ext uri="{BB962C8B-B14F-4D97-AF65-F5344CB8AC3E}">
        <p14:creationId xmlns="" xmlns:p14="http://schemas.microsoft.com/office/powerpoint/2010/main" val="424232187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828" y="365125"/>
            <a:ext cx="11521440" cy="1325563"/>
          </a:xfrm>
        </p:spPr>
        <p:txBody>
          <a:bodyPr/>
          <a:lstStyle/>
          <a:p>
            <a:r>
              <a:rPr lang="en-US" dirty="0" smtClean="0"/>
              <a:t>          Data Categories Used for Model Building</a:t>
            </a:r>
            <a:endParaRPr lang="en-US" dirty="0"/>
          </a:p>
        </p:txBody>
      </p:sp>
      <p:sp>
        <p:nvSpPr>
          <p:cNvPr id="3" name="Content Placeholder 2"/>
          <p:cNvSpPr>
            <a:spLocks noGrp="1"/>
          </p:cNvSpPr>
          <p:nvPr>
            <p:ph idx="1"/>
          </p:nvPr>
        </p:nvSpPr>
        <p:spPr>
          <a:xfrm>
            <a:off x="267286" y="1842868"/>
            <a:ext cx="11732456" cy="4334095"/>
          </a:xfrm>
        </p:spPr>
        <p:txBody>
          <a:bodyPr/>
          <a:lstStyle/>
          <a:p>
            <a:pPr marL="514350" indent="-514350">
              <a:buAutoNum type="arabicPeriod"/>
            </a:pPr>
            <a:r>
              <a:rPr lang="en-US" sz="2800" dirty="0" smtClean="0">
                <a:sym typeface="Wingdings" pitchFamily="2" charset="2"/>
              </a:rPr>
              <a:t>Property crimes</a:t>
            </a:r>
          </a:p>
          <a:p>
            <a:pPr marL="514350" indent="-514350">
              <a:buAutoNum type="arabicPeriod"/>
            </a:pPr>
            <a:r>
              <a:rPr lang="en-US" sz="2800" dirty="0" smtClean="0">
                <a:sym typeface="Wingdings" pitchFamily="2" charset="2"/>
              </a:rPr>
              <a:t>Auto and Vehicles related crimes</a:t>
            </a:r>
          </a:p>
          <a:p>
            <a:pPr marL="514350" indent="-514350">
              <a:buAutoNum type="arabicPeriod"/>
            </a:pPr>
            <a:r>
              <a:rPr lang="en-US" dirty="0" smtClean="0">
                <a:sym typeface="Wingdings" pitchFamily="2" charset="2"/>
              </a:rPr>
              <a:t>Kidnapping crimes</a:t>
            </a:r>
          </a:p>
          <a:p>
            <a:pPr marL="514350" indent="-514350">
              <a:buAutoNum type="arabicPeriod"/>
            </a:pPr>
            <a:r>
              <a:rPr lang="en-US" sz="2800" dirty="0" smtClean="0">
                <a:sym typeface="Wingdings" pitchFamily="2" charset="2"/>
              </a:rPr>
              <a:t>Murder crimes</a:t>
            </a:r>
          </a:p>
          <a:p>
            <a:pPr marL="514350" indent="-514350">
              <a:buAutoNum type="arabicPeriod"/>
            </a:pPr>
            <a:r>
              <a:rPr lang="en-US" smtClean="0">
                <a:sym typeface="Wingdings" pitchFamily="2" charset="2"/>
              </a:rPr>
              <a:t>Rape </a:t>
            </a:r>
            <a:r>
              <a:rPr lang="en-US" dirty="0" smtClean="0">
                <a:sym typeface="Wingdings" pitchFamily="2" charset="2"/>
              </a:rPr>
              <a:t>crimes</a:t>
            </a:r>
          </a:p>
          <a:p>
            <a:pPr marL="514350" indent="-514350">
              <a:buNone/>
            </a:pPr>
            <a:endParaRPr lang="en-US" sz="2800" dirty="0" smtClean="0">
              <a:sym typeface="Wingdings" pitchFamily="2" charset="2"/>
            </a:endParaRPr>
          </a:p>
          <a:p>
            <a:pPr marL="514350" indent="-514350">
              <a:buFont typeface="Arial" charset="0"/>
              <a:buChar char="•"/>
            </a:pPr>
            <a:r>
              <a:rPr lang="en-US" dirty="0" smtClean="0">
                <a:sym typeface="Wingdings" pitchFamily="2" charset="2"/>
              </a:rPr>
              <a:t>This data-sets contains only those reports and incidents that were reported to the judiciary system throughout India from 2001-2012.</a:t>
            </a:r>
            <a:endParaRPr lang="en-US" sz="2800" dirty="0" smtClean="0">
              <a:sym typeface="Wingdings" pitchFamily="2" charset="2"/>
            </a:endParaRPr>
          </a:p>
          <a:p>
            <a:pPr lvl="7">
              <a:buNone/>
            </a:pP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Future Add-ons</a:t>
            </a:r>
            <a:endParaRPr lang="en-US" dirty="0"/>
          </a:p>
        </p:txBody>
      </p:sp>
      <p:sp>
        <p:nvSpPr>
          <p:cNvPr id="3" name="Content Placeholder 2"/>
          <p:cNvSpPr>
            <a:spLocks noGrp="1"/>
          </p:cNvSpPr>
          <p:nvPr>
            <p:ph idx="1"/>
          </p:nvPr>
        </p:nvSpPr>
        <p:spPr>
          <a:xfrm>
            <a:off x="886265" y="1825625"/>
            <a:ext cx="10494498" cy="4351338"/>
          </a:xfrm>
        </p:spPr>
        <p:txBody>
          <a:bodyPr/>
          <a:lstStyle/>
          <a:p>
            <a:pPr>
              <a:buNone/>
            </a:pPr>
            <a:r>
              <a:rPr lang="en-US" dirty="0" smtClean="0"/>
              <a:t>.  A website which will provide an </a:t>
            </a:r>
            <a:r>
              <a:rPr lang="en-US" smtClean="0"/>
              <a:t>user-query </a:t>
            </a:r>
            <a:r>
              <a:rPr lang="en-US" smtClean="0"/>
              <a:t>API </a:t>
            </a:r>
            <a:r>
              <a:rPr lang="en-US" dirty="0" smtClean="0"/>
              <a:t>to get the data specification from the user and then providing the query results accordingly in form of charts and figures and all the statistics related to that query.</a:t>
            </a:r>
          </a:p>
          <a:p>
            <a:pPr>
              <a:buNone/>
            </a:pPr>
            <a:r>
              <a:rPr lang="en-US" dirty="0" smtClean="0"/>
              <a:t> </a:t>
            </a:r>
          </a:p>
          <a:p>
            <a:pPr>
              <a:buNone/>
            </a:pPr>
            <a:r>
              <a:rPr lang="en-US" dirty="0" smtClean="0"/>
              <a:t>.  User can also know about the  various  the  “Sections” that will be imposed on a person on the commitment of a particular crime and the query result will also  contain a brief detail of about all  the “Sections” that will  be imposed.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944B1B-87EE-42C8-B2CE-C77F1ACBC353}"/>
              </a:ext>
            </a:extLst>
          </p:cNvPr>
          <p:cNvPicPr>
            <a:picLocks noChangeAspect="1"/>
          </p:cNvPicPr>
          <p:nvPr/>
        </p:nvPicPr>
        <p:blipFill rotWithShape="1">
          <a:blip r:embed="rId2" cstate="print">
            <a:alphaModFix amt="35000"/>
            <a:extLst>
              <a:ext uri="{28A0092B-C50C-407E-A947-70E740481C1C}">
                <a14:useLocalDpi xmlns="" xmlns:a14="http://schemas.microsoft.com/office/drawing/2010/main" val="0"/>
              </a:ext>
            </a:extLst>
          </a:blip>
          <a:srcRect t="10359"/>
          <a:stretch/>
        </p:blipFill>
        <p:spPr>
          <a:xfrm>
            <a:off x="0" y="-1"/>
            <a:ext cx="12191999" cy="6858001"/>
          </a:xfrm>
          <a:prstGeom prst="rect">
            <a:avLst/>
          </a:prstGeom>
        </p:spPr>
      </p:pic>
      <p:sp>
        <p:nvSpPr>
          <p:cNvPr id="4" name="Title 3">
            <a:extLst>
              <a:ext uri="{FF2B5EF4-FFF2-40B4-BE49-F238E27FC236}">
                <a16:creationId xmlns="" xmlns:a16="http://schemas.microsoft.com/office/drawing/2014/main" id="{513664F2-C768-4753-B11A-96A00E55E679}"/>
              </a:ext>
            </a:extLst>
          </p:cNvPr>
          <p:cNvSpPr>
            <a:spLocks noGrp="1"/>
          </p:cNvSpPr>
          <p:nvPr>
            <p:ph type="title"/>
          </p:nvPr>
        </p:nvSpPr>
        <p:spPr/>
        <p:txBody>
          <a:bodyPr>
            <a:normAutofit fontScale="90000"/>
          </a:bodyPr>
          <a:lstStyle/>
          <a:p>
            <a:r>
              <a:rPr lang="en-US" sz="5400" dirty="0"/>
              <a:t>References </a:t>
            </a:r>
            <a:r>
              <a:rPr lang="en-IN" sz="2900" dirty="0"/>
              <a:t/>
            </a:r>
            <a:br>
              <a:rPr lang="en-IN" sz="2900" dirty="0"/>
            </a:br>
            <a:r>
              <a:rPr lang="en-IN" sz="2900" dirty="0"/>
              <a:t/>
            </a:r>
            <a:br>
              <a:rPr lang="en-IN" sz="2900" dirty="0"/>
            </a:br>
            <a:endParaRPr lang="en-IN" sz="2900" b="1" dirty="0"/>
          </a:p>
        </p:txBody>
      </p:sp>
      <p:sp>
        <p:nvSpPr>
          <p:cNvPr id="6" name="Content Placeholder 5">
            <a:extLst>
              <a:ext uri="{FF2B5EF4-FFF2-40B4-BE49-F238E27FC236}">
                <a16:creationId xmlns="" xmlns:a16="http://schemas.microsoft.com/office/drawing/2014/main" id="{ACDF8B1F-32FC-48DD-9918-7F923D047FDE}"/>
              </a:ext>
            </a:extLst>
          </p:cNvPr>
          <p:cNvSpPr>
            <a:spLocks noGrp="1"/>
          </p:cNvSpPr>
          <p:nvPr>
            <p:ph idx="1"/>
          </p:nvPr>
        </p:nvSpPr>
        <p:spPr/>
        <p:txBody>
          <a:bodyPr vert="horz" lIns="0" tIns="45720" rIns="0" bIns="45720" rtlCol="0" anchor="t">
            <a:normAutofit/>
          </a:bodyPr>
          <a:lstStyle/>
          <a:p>
            <a:pPr>
              <a:buClr>
                <a:srgbClr val="925CEA"/>
              </a:buClr>
              <a:buFont typeface="Wingdings" panose="05000000000000000000" pitchFamily="2" charset="2"/>
              <a:buChar char="Ø"/>
            </a:pPr>
            <a:r>
              <a:rPr lang="en-US" dirty="0" err="1"/>
              <a:t>Malathi</a:t>
            </a:r>
            <a:r>
              <a:rPr lang="en-US" dirty="0"/>
              <a:t>. A and Dr. S. Santhosh </a:t>
            </a:r>
            <a:r>
              <a:rPr lang="en-US" dirty="0" err="1"/>
              <a:t>Baboo</a:t>
            </a:r>
            <a:r>
              <a:rPr lang="en-US" dirty="0"/>
              <a:t>. </a:t>
            </a:r>
            <a:r>
              <a:rPr lang="en-US" dirty="0" err="1"/>
              <a:t>Article:an</a:t>
            </a:r>
            <a:r>
              <a:rPr lang="en-US" dirty="0"/>
              <a:t> enhanced algorithm to predict a future crime using data mining. International Journal of Computer Applications, 21(1):1–6, May 2011. Published by Foundation of Computer Science.</a:t>
            </a:r>
          </a:p>
          <a:p>
            <a:pPr>
              <a:buClr>
                <a:srgbClr val="925CEA"/>
              </a:buClr>
              <a:buFont typeface="Wingdings" panose="05000000000000000000" pitchFamily="2" charset="2"/>
              <a:buChar char="Ø"/>
            </a:pPr>
            <a:r>
              <a:rPr lang="en-US" dirty="0" err="1"/>
              <a:t>Eibe</a:t>
            </a:r>
            <a:r>
              <a:rPr lang="en-US" dirty="0"/>
              <a:t> Frank and Remco R. </a:t>
            </a:r>
            <a:r>
              <a:rPr lang="en-US" dirty="0" err="1"/>
              <a:t>Bouckaert</a:t>
            </a:r>
            <a:r>
              <a:rPr lang="en-US" dirty="0"/>
              <a:t>. Naive </a:t>
            </a:r>
            <a:r>
              <a:rPr lang="en-US" dirty="0" err="1"/>
              <a:t>bayes</a:t>
            </a:r>
            <a:r>
              <a:rPr lang="en-US" dirty="0"/>
              <a:t> for text classification with unbalanced classes. In Proceedings of the 10th European Conference on Principle and Practice of Knowledge Discovery in Databases, PKDD’06, pages 503–510, Berlin, Heidelberg, 2006. Springer-Verlag.</a:t>
            </a:r>
          </a:p>
          <a:p>
            <a:pPr>
              <a:buClr>
                <a:srgbClr val="925CEA"/>
              </a:buClr>
              <a:buFont typeface="Wingdings" panose="05000000000000000000" pitchFamily="2" charset="2"/>
              <a:buChar char="Ø"/>
            </a:pPr>
            <a:endParaRPr lang="en-IN" dirty="0"/>
          </a:p>
        </p:txBody>
      </p:sp>
    </p:spTree>
    <p:extLst>
      <p:ext uri="{BB962C8B-B14F-4D97-AF65-F5344CB8AC3E}">
        <p14:creationId xmlns="" xmlns:p14="http://schemas.microsoft.com/office/powerpoint/2010/main" val="9811385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107BDE-D5D1-4248-9B42-94F0B90F0718}"/>
              </a:ext>
            </a:extLst>
          </p:cNvPr>
          <p:cNvSpPr>
            <a:spLocks noGrp="1"/>
          </p:cNvSpPr>
          <p:nvPr>
            <p:ph type="title"/>
          </p:nvPr>
        </p:nvSpPr>
        <p:spPr>
          <a:xfrm>
            <a:off x="838200" y="65322"/>
            <a:ext cx="10515600" cy="850875"/>
          </a:xfrm>
        </p:spPr>
        <p:txBody>
          <a:bodyPr/>
          <a:lstStyle/>
          <a:p>
            <a:r>
              <a:rPr lang="en-US" dirty="0">
                <a:cs typeface="Calibri Light"/>
              </a:rPr>
              <a:t>                 Problem Introduction</a:t>
            </a:r>
          </a:p>
        </p:txBody>
      </p:sp>
      <p:sp>
        <p:nvSpPr>
          <p:cNvPr id="3" name="Content Placeholder 2">
            <a:extLst>
              <a:ext uri="{FF2B5EF4-FFF2-40B4-BE49-F238E27FC236}">
                <a16:creationId xmlns="" xmlns:a16="http://schemas.microsoft.com/office/drawing/2014/main" id="{308A3DFB-2A91-4293-BC97-B23123B9DF3B}"/>
              </a:ext>
            </a:extLst>
          </p:cNvPr>
          <p:cNvSpPr>
            <a:spLocks noGrp="1"/>
          </p:cNvSpPr>
          <p:nvPr>
            <p:ph idx="1"/>
          </p:nvPr>
        </p:nvSpPr>
        <p:spPr>
          <a:xfrm>
            <a:off x="838200" y="1263494"/>
            <a:ext cx="10515600" cy="5238256"/>
          </a:xfrm>
        </p:spPr>
        <p:txBody>
          <a:bodyPr vert="horz" lIns="91440" tIns="45720" rIns="91440" bIns="45720" rtlCol="0" anchor="t">
            <a:normAutofit fontScale="92500" lnSpcReduction="10000"/>
          </a:bodyPr>
          <a:lstStyle/>
          <a:p>
            <a:r>
              <a:rPr lang="en-US" dirty="0">
                <a:ea typeface="+mn-lt"/>
                <a:cs typeface="+mn-lt"/>
              </a:rPr>
              <a:t>Crimes  are  the  significant  threat  to  the  humankind. There are many crimes that happens regular interval of time. Perhaps it is increasing and spreading at a fast and vast rate. Crimes happen from small village, town to big cities. Crimes are  of  different  type like:-robbery,  murder,   rape, assault, battery,  false  imprisonment,  kidnapping,  homicide.  Since crimes are increasing there is a need to solve the cases in a much faster way. </a:t>
            </a:r>
            <a:endParaRPr lang="en-US">
              <a:cs typeface="Calibri" panose="020F0502020204030204"/>
            </a:endParaRPr>
          </a:p>
          <a:p>
            <a:endParaRPr lang="en-US" dirty="0">
              <a:cs typeface="Calibri"/>
            </a:endParaRPr>
          </a:p>
          <a:p>
            <a:r>
              <a:rPr lang="en-US" dirty="0">
                <a:ea typeface="+mn-lt"/>
                <a:cs typeface="+mn-lt"/>
              </a:rPr>
              <a:t>The crime activities have been increased at a faster rate and it is the responsibility of police department to control and reduce the crime activities. Crime prediction and  criminal  identification  are  the  major  problems  to  the police department as there are tremendous amount of crime data that exist. There is a need of technology through which the case solving could be faster. </a:t>
            </a: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 xmlns:p14="http://schemas.microsoft.com/office/powerpoint/2010/main" val="35334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CF5974-05CD-4F2B-94E4-4798D81EFAB5}"/>
              </a:ext>
            </a:extLst>
          </p:cNvPr>
          <p:cNvSpPr>
            <a:spLocks noGrp="1"/>
          </p:cNvSpPr>
          <p:nvPr>
            <p:ph type="title"/>
          </p:nvPr>
        </p:nvSpPr>
        <p:spPr>
          <a:xfrm>
            <a:off x="788233" y="102797"/>
            <a:ext cx="10515600" cy="838383"/>
          </a:xfrm>
        </p:spPr>
        <p:txBody>
          <a:bodyPr/>
          <a:lstStyle/>
          <a:p>
            <a:r>
              <a:rPr lang="en-US" dirty="0">
                <a:cs typeface="Calibri Light"/>
              </a:rPr>
              <a:t>                          Aim &amp; Objective</a:t>
            </a:r>
            <a:endParaRPr lang="en-US" dirty="0"/>
          </a:p>
        </p:txBody>
      </p:sp>
      <p:sp>
        <p:nvSpPr>
          <p:cNvPr id="3" name="Content Placeholder 2">
            <a:extLst>
              <a:ext uri="{FF2B5EF4-FFF2-40B4-BE49-F238E27FC236}">
                <a16:creationId xmlns="" xmlns:a16="http://schemas.microsoft.com/office/drawing/2014/main" id="{1B2E223A-E062-464D-A9EC-E1A1945FF728}"/>
              </a:ext>
            </a:extLst>
          </p:cNvPr>
          <p:cNvSpPr>
            <a:spLocks noGrp="1"/>
          </p:cNvSpPr>
          <p:nvPr>
            <p:ph idx="1"/>
          </p:nvPr>
        </p:nvSpPr>
        <p:spPr>
          <a:xfrm>
            <a:off x="463447" y="1238510"/>
            <a:ext cx="11252615" cy="5113337"/>
          </a:xfrm>
        </p:spPr>
        <p:txBody>
          <a:bodyPr vert="horz" lIns="91440" tIns="45720" rIns="91440" bIns="45720" rtlCol="0" anchor="t">
            <a:normAutofit fontScale="92500" lnSpcReduction="10000"/>
          </a:bodyPr>
          <a:lstStyle/>
          <a:p>
            <a:r>
              <a:rPr lang="en-US" dirty="0">
                <a:ea typeface="+mn-lt"/>
                <a:cs typeface="+mn-lt"/>
              </a:rPr>
              <a:t>The aim of this project is to make crime prediction using the features present in the dataset. The dataset is extracted from  the  official  sites.  With  the  help  of  machine  learning algorithm, using python as core we can predict the type of crime which will occur in a particular area.</a:t>
            </a:r>
          </a:p>
          <a:p>
            <a:endParaRPr lang="en-US" dirty="0">
              <a:cs typeface="Calibri"/>
            </a:endParaRPr>
          </a:p>
          <a:p>
            <a:r>
              <a:rPr lang="en-US" dirty="0">
                <a:ea typeface="+mn-lt"/>
                <a:cs typeface="+mn-lt"/>
              </a:rPr>
              <a:t>The objective would be to train a model for prediction. The training would be done using the training data set which will be validated using the test dataset. Building the model will  be  done  using  better  algorithm  depending  upon  the accuracy. The K-Nearest Neighbor (KNN) classification and other    algorithm    will    be    used    for    crime    prediction. Visualization of dataset is done to analyze the crimes which may have occurred in the country. This work helps the law enforcement   agencies   to   predict   and   detect   crimes   in India with improved accuracy and thus reduces the crime rate.</a:t>
            </a:r>
            <a:endParaRPr lang="en-US" dirty="0">
              <a:cs typeface="Calibri"/>
            </a:endParaRPr>
          </a:p>
        </p:txBody>
      </p:sp>
    </p:spTree>
    <p:extLst>
      <p:ext uri="{BB962C8B-B14F-4D97-AF65-F5344CB8AC3E}">
        <p14:creationId xmlns="" xmlns:p14="http://schemas.microsoft.com/office/powerpoint/2010/main" val="220890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A144D1-CDF4-4BE6-BF7C-259687E80A6B}"/>
              </a:ext>
            </a:extLst>
          </p:cNvPr>
          <p:cNvSpPr>
            <a:spLocks noGrp="1"/>
          </p:cNvSpPr>
          <p:nvPr>
            <p:ph type="title"/>
          </p:nvPr>
        </p:nvSpPr>
        <p:spPr>
          <a:xfrm>
            <a:off x="775741" y="115289"/>
            <a:ext cx="10515600" cy="863367"/>
          </a:xfrm>
        </p:spPr>
        <p:txBody>
          <a:bodyPr/>
          <a:lstStyle/>
          <a:p>
            <a:r>
              <a:rPr lang="en-US" dirty="0">
                <a:ea typeface="+mj-lt"/>
                <a:cs typeface="+mj-lt"/>
              </a:rPr>
              <a:t>         Concepts Of The Proposed System</a:t>
            </a:r>
            <a:endParaRPr lang="en-US" dirty="0"/>
          </a:p>
        </p:txBody>
      </p:sp>
      <p:sp>
        <p:nvSpPr>
          <p:cNvPr id="3" name="Content Placeholder 2">
            <a:extLst>
              <a:ext uri="{FF2B5EF4-FFF2-40B4-BE49-F238E27FC236}">
                <a16:creationId xmlns="" xmlns:a16="http://schemas.microsoft.com/office/drawing/2014/main" id="{158FEE6F-3143-437D-B1D6-2C0051A36AC9}"/>
              </a:ext>
            </a:extLst>
          </p:cNvPr>
          <p:cNvSpPr>
            <a:spLocks noGrp="1"/>
          </p:cNvSpPr>
          <p:nvPr>
            <p:ph idx="1"/>
          </p:nvPr>
        </p:nvSpPr>
        <p:spPr>
          <a:xfrm>
            <a:off x="400988" y="1425887"/>
            <a:ext cx="11552418" cy="4638649"/>
          </a:xfrm>
        </p:spPr>
        <p:txBody>
          <a:bodyPr vert="horz" lIns="91440" tIns="45720" rIns="91440" bIns="45720" rtlCol="0" anchor="t">
            <a:normAutofit fontScale="77500" lnSpcReduction="20000"/>
          </a:bodyPr>
          <a:lstStyle/>
          <a:p>
            <a:pPr marL="0" indent="0">
              <a:buNone/>
            </a:pPr>
            <a:r>
              <a:rPr lang="en-US" dirty="0">
                <a:ea typeface="+mn-lt"/>
                <a:cs typeface="+mn-lt"/>
              </a:rPr>
              <a:t>1.</a:t>
            </a:r>
            <a:r>
              <a:rPr lang="en-US" u="sng" dirty="0">
                <a:solidFill>
                  <a:srgbClr val="002060"/>
                </a:solidFill>
                <a:ea typeface="+mn-lt"/>
                <a:cs typeface="+mn-lt"/>
              </a:rPr>
              <a:t>Predictive Modeling</a:t>
            </a:r>
            <a:r>
              <a:rPr lang="en-US" dirty="0">
                <a:ea typeface="+mn-lt"/>
                <a:cs typeface="+mn-lt"/>
              </a:rPr>
              <a:t>:-</a:t>
            </a:r>
            <a:endParaRPr lang="en-US" dirty="0"/>
          </a:p>
          <a:p>
            <a:pPr marL="0" indent="0">
              <a:buNone/>
            </a:pPr>
            <a:r>
              <a:rPr lang="en-US" dirty="0">
                <a:ea typeface="+mn-lt"/>
                <a:cs typeface="+mn-lt"/>
              </a:rPr>
              <a:t>Predictive  modeling  is  the  way  of  building  a  model  that  is capable  of  making  predictions.  The  process  includes  a machine  learning  algorithm  that  learns  certain  properties from a training dataset in order to make those predictions.</a:t>
            </a:r>
          </a:p>
          <a:p>
            <a:pPr marL="0" indent="0">
              <a:buNone/>
            </a:pPr>
            <a:endParaRPr lang="en-US" dirty="0">
              <a:cs typeface="Calibri"/>
            </a:endParaRPr>
          </a:p>
          <a:p>
            <a:pPr marL="0" indent="0">
              <a:buNone/>
            </a:pPr>
            <a:r>
              <a:rPr lang="en-US" dirty="0">
                <a:ea typeface="+mn-lt"/>
                <a:cs typeface="+mn-lt"/>
              </a:rPr>
              <a:t>Predictive modeling can be divided further into two areas:-</a:t>
            </a:r>
          </a:p>
          <a:p>
            <a:pPr marL="0" indent="0">
              <a:buNone/>
            </a:pPr>
            <a:r>
              <a:rPr lang="en-US" dirty="0">
                <a:ea typeface="+mn-lt"/>
                <a:cs typeface="+mn-lt"/>
              </a:rPr>
              <a:t> -Regression and pattern classification. </a:t>
            </a:r>
          </a:p>
          <a:p>
            <a:pPr marL="0" indent="0">
              <a:buNone/>
            </a:pPr>
            <a:r>
              <a:rPr lang="en-US" dirty="0">
                <a:ea typeface="+mn-lt"/>
                <a:cs typeface="+mn-lt"/>
              </a:rPr>
              <a:t>Regression models are based on the analysis of relationships between variables and trends  in   order   to  make   predictions  about  continuous variables.</a:t>
            </a:r>
          </a:p>
          <a:p>
            <a:pPr marL="0" indent="0">
              <a:buNone/>
            </a:pPr>
            <a:endParaRPr lang="en-US" dirty="0">
              <a:cs typeface="Calibri"/>
            </a:endParaRPr>
          </a:p>
          <a:p>
            <a:pPr>
              <a:buNone/>
            </a:pPr>
            <a:r>
              <a:rPr lang="en-US" dirty="0">
                <a:ea typeface="+mn-lt"/>
                <a:cs typeface="+mn-lt"/>
              </a:rPr>
              <a:t>   </a:t>
            </a:r>
            <a:r>
              <a:rPr lang="en-US" dirty="0" smtClean="0">
                <a:ea typeface="+mn-lt"/>
                <a:cs typeface="+mn-lt"/>
              </a:rPr>
              <a:t> </a:t>
            </a:r>
            <a:r>
              <a:rPr lang="en-US" dirty="0">
                <a:ea typeface="+mn-lt"/>
                <a:cs typeface="+mn-lt"/>
              </a:rPr>
              <a:t>In   contrast   to   regression   models,   the   task   of   pattern classification is to assign discrete class labels to particular  data   value   as   output   of   a   prediction.   Example   of   a classification  model  is -A  pattern  classification  task  in weather forecasting could be the prediction of a sunny, rainy, or snowy day. </a:t>
            </a:r>
            <a:endParaRPr lang="en-US" dirty="0"/>
          </a:p>
          <a:p>
            <a:pPr>
              <a:buNone/>
            </a:pPr>
            <a:endParaRPr lang="en-US" dirty="0"/>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 xmlns:p14="http://schemas.microsoft.com/office/powerpoint/2010/main" val="2476065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699C78-B01E-4247-916C-AC17C47951B1}"/>
              </a:ext>
            </a:extLst>
          </p:cNvPr>
          <p:cNvSpPr>
            <a:spLocks noGrp="1"/>
          </p:cNvSpPr>
          <p:nvPr>
            <p:ph type="title"/>
          </p:nvPr>
        </p:nvSpPr>
        <p:spPr>
          <a:xfrm>
            <a:off x="838200" y="40338"/>
            <a:ext cx="10515600" cy="788416"/>
          </a:xfrm>
        </p:spPr>
        <p:txBody>
          <a:bodyPr/>
          <a:lstStyle/>
          <a:p>
            <a:r>
              <a:rPr lang="en-US" dirty="0">
                <a:ea typeface="+mj-lt"/>
                <a:cs typeface="+mj-lt"/>
              </a:rPr>
              <a:t>        Types of Predictive Models Algorithms </a:t>
            </a:r>
            <a:endParaRPr lang="en-US" dirty="0"/>
          </a:p>
        </p:txBody>
      </p:sp>
      <p:sp>
        <p:nvSpPr>
          <p:cNvPr id="3" name="Content Placeholder 2">
            <a:extLst>
              <a:ext uri="{FF2B5EF4-FFF2-40B4-BE49-F238E27FC236}">
                <a16:creationId xmlns="" xmlns:a16="http://schemas.microsoft.com/office/drawing/2014/main" id="{B00FADE1-4DB3-4516-99F5-3648CA0BBCDB}"/>
              </a:ext>
            </a:extLst>
          </p:cNvPr>
          <p:cNvSpPr>
            <a:spLocks noGrp="1"/>
          </p:cNvSpPr>
          <p:nvPr>
            <p:ph idx="1"/>
          </p:nvPr>
        </p:nvSpPr>
        <p:spPr>
          <a:xfrm>
            <a:off x="138660" y="1176051"/>
            <a:ext cx="10440648" cy="5525567"/>
          </a:xfrm>
        </p:spPr>
        <p:txBody>
          <a:bodyPr vert="horz" lIns="91440" tIns="45720" rIns="91440" bIns="45720" rtlCol="0" anchor="t">
            <a:normAutofit fontScale="85000" lnSpcReduction="20000"/>
          </a:bodyPr>
          <a:lstStyle/>
          <a:p>
            <a:pPr marL="0" indent="0">
              <a:buNone/>
            </a:pPr>
            <a:r>
              <a:rPr lang="en-US" dirty="0">
                <a:ea typeface="+mn-lt"/>
                <a:cs typeface="+mn-lt"/>
              </a:rPr>
              <a:t>Classification  and  Decision  Trees:-</a:t>
            </a:r>
            <a:endParaRPr lang="en-US" dirty="0">
              <a:cs typeface="Calibri" panose="020F0502020204030204"/>
            </a:endParaRPr>
          </a:p>
          <a:p>
            <a:pPr marL="0" indent="0">
              <a:buNone/>
            </a:pPr>
            <a:r>
              <a:rPr lang="en-US" dirty="0">
                <a:ea typeface="+mn-lt"/>
                <a:cs typeface="+mn-lt"/>
              </a:rPr>
              <a:t>A  decision  tree  is  an algorithm   that   uses   a   tree   shaped   graph   or   model   of decisions including chance event outcomes, costs, and utility. It is one way to display an algorithm.</a:t>
            </a:r>
            <a:endParaRPr lang="en-US">
              <a:cs typeface="Calibri" panose="020F0502020204030204"/>
            </a:endParaRPr>
          </a:p>
          <a:p>
            <a:pPr marL="0" indent="0">
              <a:buNone/>
            </a:pPr>
            <a:r>
              <a:rPr lang="en-US" dirty="0">
                <a:ea typeface="+mn-lt"/>
                <a:cs typeface="+mn-lt"/>
              </a:rPr>
              <a:t>Naive Bayes -In machine learning, naive Bayes classifiers are a family of simple probabilistic classifiers based on applying Bayes theorem with independence assumptions between the features. </a:t>
            </a:r>
            <a:endParaRPr lang="en-US" dirty="0">
              <a:cs typeface="Calibri"/>
            </a:endParaRPr>
          </a:p>
          <a:p>
            <a:pPr marL="0" indent="0">
              <a:buNone/>
            </a:pPr>
            <a:endParaRPr lang="en-US" dirty="0">
              <a:ea typeface="+mn-lt"/>
              <a:cs typeface="+mn-lt"/>
            </a:endParaRPr>
          </a:p>
          <a:p>
            <a:pPr marL="0" indent="0">
              <a:buNone/>
            </a:pPr>
            <a:r>
              <a:rPr lang="en-US" dirty="0">
                <a:ea typeface="+mn-lt"/>
                <a:cs typeface="+mn-lt"/>
              </a:rPr>
              <a:t>Linear Regression – The analysis is a statistical process for estimating   the    relationships   among   variables.   Linear regression  is  an  approach  for  modelling  the  relationship between  a  scalar  dependent  variable  Y and  one  or  more explanatory    variables    denoted    X.    The    case    of    one explanatory variable is called simple linear regression. More than one variable is called multivariate.</a:t>
            </a:r>
          </a:p>
          <a:p>
            <a:pPr>
              <a:buNone/>
            </a:pPr>
            <a:endParaRPr lang="en-US" dirty="0">
              <a:ea typeface="+mn-lt"/>
              <a:cs typeface="+mn-lt"/>
            </a:endParaRPr>
          </a:p>
          <a:p>
            <a:pPr>
              <a:buNone/>
            </a:pPr>
            <a:r>
              <a:rPr lang="en-US" dirty="0">
                <a:ea typeface="+mn-lt"/>
                <a:cs typeface="+mn-lt"/>
              </a:rPr>
              <a:t>Logistic  Regression- In  statistics,  logistic  regression,  is  a regression    model    where the    dependent    variable    is categorical or binary. </a:t>
            </a:r>
            <a:endParaRPr lang="en-US">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 xmlns:p14="http://schemas.microsoft.com/office/powerpoint/2010/main" val="85888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E9FC4B6-4622-4107-8F15-963201B61048}"/>
              </a:ext>
            </a:extLst>
          </p:cNvPr>
          <p:cNvSpPr>
            <a:spLocks noGrp="1"/>
          </p:cNvSpPr>
          <p:nvPr>
            <p:ph idx="1"/>
          </p:nvPr>
        </p:nvSpPr>
        <p:spPr>
          <a:xfrm>
            <a:off x="838200" y="264150"/>
            <a:ext cx="10515600" cy="5912813"/>
          </a:xfrm>
        </p:spPr>
        <p:txBody>
          <a:bodyPr vert="horz" lIns="91440" tIns="45720" rIns="91440" bIns="45720" rtlCol="0" anchor="t">
            <a:normAutofit fontScale="85000" lnSpcReduction="20000"/>
          </a:bodyPr>
          <a:lstStyle/>
          <a:p>
            <a:pPr>
              <a:buNone/>
            </a:pPr>
            <a:r>
              <a:rPr lang="en-US" dirty="0">
                <a:ea typeface="+mn-lt"/>
                <a:cs typeface="+mn-lt"/>
              </a:rPr>
              <a:t>2.</a:t>
            </a:r>
            <a:r>
              <a:rPr lang="en-US" u="sng" dirty="0">
                <a:solidFill>
                  <a:srgbClr val="002060"/>
                </a:solidFill>
                <a:ea typeface="+mn-lt"/>
                <a:cs typeface="+mn-lt"/>
              </a:rPr>
              <a:t>Data Preprocessing</a:t>
            </a:r>
            <a:r>
              <a:rPr lang="en-US" dirty="0">
                <a:ea typeface="+mn-lt"/>
                <a:cs typeface="+mn-lt"/>
              </a:rPr>
              <a:t> :-</a:t>
            </a:r>
            <a:endParaRPr lang="en-US" dirty="0"/>
          </a:p>
          <a:p>
            <a:pPr>
              <a:buNone/>
            </a:pPr>
            <a:r>
              <a:rPr lang="en-US" dirty="0">
                <a:ea typeface="+mn-lt"/>
                <a:cs typeface="+mn-lt"/>
              </a:rPr>
              <a:t>   This process includes methods to remove any null values or infinite values which may affect the accuracy of the system. The     main     steps     include Formatting,     cleaning     and sampling. Cleaning process is used for removal or fixing of some missing data there may be data that are incomplete. Sampling  is  the  process  where  appropriate  data  are  used which may reduce the running time for the algorithm. Using python, the preprocessing is done. </a:t>
            </a:r>
            <a:endParaRPr lang="en-US"/>
          </a:p>
          <a:p>
            <a:pPr>
              <a:buNone/>
            </a:pPr>
            <a:endParaRPr lang="en-US" dirty="0">
              <a:solidFill>
                <a:srgbClr val="002060"/>
              </a:solidFill>
              <a:cs typeface="Calibri"/>
            </a:endParaRPr>
          </a:p>
          <a:p>
            <a:pPr>
              <a:buNone/>
            </a:pPr>
            <a:r>
              <a:rPr lang="en-US" dirty="0">
                <a:solidFill>
                  <a:srgbClr val="002060"/>
                </a:solidFill>
                <a:ea typeface="+mn-lt"/>
                <a:cs typeface="+mn-lt"/>
              </a:rPr>
              <a:t>3.</a:t>
            </a:r>
            <a:r>
              <a:rPr lang="en-US" u="sng" dirty="0">
                <a:solidFill>
                  <a:srgbClr val="002060"/>
                </a:solidFill>
                <a:ea typeface="+mn-lt"/>
                <a:cs typeface="+mn-lt"/>
              </a:rPr>
              <a:t>Prepare Data</a:t>
            </a:r>
            <a:r>
              <a:rPr lang="en-US" dirty="0">
                <a:ea typeface="+mn-lt"/>
                <a:cs typeface="+mn-lt"/>
              </a:rPr>
              <a:t>:-</a:t>
            </a:r>
            <a:endParaRPr lang="en-US" dirty="0"/>
          </a:p>
          <a:p>
            <a:pPr>
              <a:buNone/>
            </a:pPr>
            <a:r>
              <a:rPr lang="en-US" dirty="0">
                <a:ea typeface="+mn-lt"/>
                <a:cs typeface="+mn-lt"/>
              </a:rPr>
              <a:t>  1.In  this  step  we  need  prepare  data  into  right  format  for analysis</a:t>
            </a:r>
            <a:endParaRPr lang="en-US" dirty="0"/>
          </a:p>
          <a:p>
            <a:pPr>
              <a:buNone/>
            </a:pPr>
            <a:r>
              <a:rPr lang="en-US" dirty="0">
                <a:ea typeface="+mn-lt"/>
                <a:cs typeface="+mn-lt"/>
              </a:rPr>
              <a:t>  2.Data cleaning </a:t>
            </a:r>
            <a:endParaRPr lang="en-US" dirty="0"/>
          </a:p>
          <a:p>
            <a:pPr>
              <a:buNone/>
            </a:pPr>
            <a:r>
              <a:rPr lang="en-US" dirty="0">
                <a:ea typeface="+mn-lt"/>
                <a:cs typeface="+mn-lt"/>
              </a:rPr>
              <a:t>   </a:t>
            </a:r>
            <a:endParaRPr lang="en-US">
              <a:ea typeface="+mn-lt"/>
              <a:cs typeface="+mn-lt"/>
            </a:endParaRPr>
          </a:p>
          <a:p>
            <a:pPr>
              <a:buNone/>
            </a:pPr>
            <a:r>
              <a:rPr lang="en-US" dirty="0">
                <a:ea typeface="+mn-lt"/>
                <a:cs typeface="+mn-lt"/>
              </a:rPr>
              <a:t>Analyze    and    Transform    Variables. We    may    need    to transform the variables using one of the approaches </a:t>
            </a:r>
            <a:endParaRPr lang="en-US" dirty="0">
              <a:cs typeface="Calibri"/>
            </a:endParaRPr>
          </a:p>
          <a:p>
            <a:pPr>
              <a:buNone/>
            </a:pPr>
            <a:r>
              <a:rPr lang="en-US" dirty="0">
                <a:ea typeface="+mn-lt"/>
                <a:cs typeface="+mn-lt"/>
              </a:rPr>
              <a:t>Normalization or standardization </a:t>
            </a:r>
            <a:endParaRPr lang="en-US" dirty="0"/>
          </a:p>
          <a:p>
            <a:pPr marL="0" indent="0">
              <a:buNone/>
            </a:pPr>
            <a:r>
              <a:rPr lang="en-US" dirty="0">
                <a:ea typeface="+mn-lt"/>
                <a:cs typeface="+mn-lt"/>
              </a:rPr>
              <a:t>Missing Value Treatment </a:t>
            </a:r>
            <a:endParaRPr lang="en-US" dirty="0"/>
          </a:p>
        </p:txBody>
      </p:sp>
    </p:spTree>
    <p:extLst>
      <p:ext uri="{BB962C8B-B14F-4D97-AF65-F5344CB8AC3E}">
        <p14:creationId xmlns="" xmlns:p14="http://schemas.microsoft.com/office/powerpoint/2010/main" val="109313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21E4C56-9F52-442B-B37F-68B02F461CD5}"/>
              </a:ext>
            </a:extLst>
          </p:cNvPr>
          <p:cNvSpPr>
            <a:spLocks noGrp="1"/>
          </p:cNvSpPr>
          <p:nvPr>
            <p:ph idx="1"/>
          </p:nvPr>
        </p:nvSpPr>
        <p:spPr>
          <a:xfrm>
            <a:off x="838200" y="389068"/>
            <a:ext cx="10515600" cy="4351338"/>
          </a:xfrm>
        </p:spPr>
        <p:txBody>
          <a:bodyPr vert="horz" lIns="91440" tIns="45720" rIns="91440" bIns="45720" rtlCol="0" anchor="t">
            <a:normAutofit fontScale="70000" lnSpcReduction="20000"/>
          </a:bodyPr>
          <a:lstStyle/>
          <a:p>
            <a:pPr>
              <a:buNone/>
            </a:pPr>
            <a:r>
              <a:rPr lang="en-US" dirty="0">
                <a:ea typeface="+mn-lt"/>
                <a:cs typeface="+mn-lt"/>
              </a:rPr>
              <a:t>4.</a:t>
            </a:r>
            <a:r>
              <a:rPr lang="en-US" u="sng" dirty="0">
                <a:solidFill>
                  <a:srgbClr val="002060"/>
                </a:solidFill>
                <a:ea typeface="+mn-lt"/>
                <a:cs typeface="+mn-lt"/>
              </a:rPr>
              <a:t>Random Sampling (Train and Test) </a:t>
            </a:r>
            <a:r>
              <a:rPr lang="en-US" dirty="0">
                <a:ea typeface="+mn-lt"/>
                <a:cs typeface="+mn-lt"/>
              </a:rPr>
              <a:t>:-</a:t>
            </a:r>
            <a:endParaRPr lang="en-US" dirty="0"/>
          </a:p>
          <a:p>
            <a:pPr>
              <a:buNone/>
            </a:pPr>
            <a:r>
              <a:rPr lang="en-US" dirty="0">
                <a:ea typeface="+mn-lt"/>
                <a:cs typeface="+mn-lt"/>
              </a:rPr>
              <a:t>Training Sample: Model will be developed on this sample. 70% or 80% of the data goes here. </a:t>
            </a:r>
            <a:endParaRPr lang="en-US" dirty="0"/>
          </a:p>
          <a:p>
            <a:pPr>
              <a:buNone/>
            </a:pPr>
            <a:r>
              <a:rPr lang="en-US" dirty="0">
                <a:ea typeface="+mn-lt"/>
                <a:cs typeface="+mn-lt"/>
              </a:rPr>
              <a:t>•Test  Sample:  Model  performances  will  be  validated  on this sample. 30% or 20% of the data goes here </a:t>
            </a:r>
            <a:endParaRPr lang="en-US">
              <a:ea typeface="+mn-lt"/>
              <a:cs typeface="+mn-lt"/>
            </a:endParaRPr>
          </a:p>
          <a:p>
            <a:pPr>
              <a:buNone/>
            </a:pPr>
            <a:endParaRPr lang="en-US">
              <a:cs typeface="Calibri" panose="020F0502020204030204"/>
            </a:endParaRPr>
          </a:p>
          <a:p>
            <a:pPr>
              <a:buNone/>
            </a:pPr>
            <a:r>
              <a:rPr lang="en-US" dirty="0">
                <a:ea typeface="+mn-lt"/>
                <a:cs typeface="+mn-lt"/>
              </a:rPr>
              <a:t>5.</a:t>
            </a:r>
            <a:r>
              <a:rPr lang="en-US" u="sng" dirty="0">
                <a:solidFill>
                  <a:srgbClr val="002060"/>
                </a:solidFill>
                <a:ea typeface="+mn-lt"/>
                <a:cs typeface="+mn-lt"/>
              </a:rPr>
              <a:t>Model Selection</a:t>
            </a:r>
            <a:r>
              <a:rPr lang="en-US" dirty="0">
                <a:ea typeface="+mn-lt"/>
                <a:cs typeface="+mn-lt"/>
              </a:rPr>
              <a:t>:-</a:t>
            </a:r>
          </a:p>
          <a:p>
            <a:pPr>
              <a:buNone/>
            </a:pPr>
            <a:r>
              <a:rPr lang="en-US" dirty="0">
                <a:ea typeface="+mn-lt"/>
                <a:cs typeface="+mn-lt"/>
              </a:rPr>
              <a:t>Based on the defined goal(s) (supervised or unsupervised) </a:t>
            </a:r>
          </a:p>
          <a:p>
            <a:pPr>
              <a:buNone/>
            </a:pPr>
            <a:r>
              <a:rPr lang="en-US" dirty="0">
                <a:ea typeface="+mn-lt"/>
                <a:cs typeface="+mn-lt"/>
              </a:rPr>
              <a:t>We  have  to  select  one  of  or  combinations  of  modeling techniques. Such as </a:t>
            </a:r>
            <a:endParaRPr lang="en-US" dirty="0">
              <a:cs typeface="Calibri" panose="020F0502020204030204"/>
            </a:endParaRPr>
          </a:p>
          <a:p>
            <a:pPr>
              <a:buNone/>
            </a:pPr>
            <a:r>
              <a:rPr lang="en-US" dirty="0">
                <a:ea typeface="+mn-lt"/>
                <a:cs typeface="+mn-lt"/>
              </a:rPr>
              <a:t>•KNN Classification </a:t>
            </a:r>
            <a:endParaRPr lang="en-US"/>
          </a:p>
          <a:p>
            <a:pPr>
              <a:buNone/>
            </a:pPr>
            <a:r>
              <a:rPr lang="en-US" dirty="0">
                <a:ea typeface="+mn-lt"/>
                <a:cs typeface="+mn-lt"/>
              </a:rPr>
              <a:t>•Logistic Regression </a:t>
            </a:r>
            <a:endParaRPr lang="en-US"/>
          </a:p>
          <a:p>
            <a:pPr>
              <a:buNone/>
            </a:pPr>
            <a:r>
              <a:rPr lang="en-US" dirty="0">
                <a:ea typeface="+mn-lt"/>
                <a:cs typeface="+mn-lt"/>
              </a:rPr>
              <a:t>•Decision Trees </a:t>
            </a:r>
            <a:endParaRPr lang="en-US"/>
          </a:p>
          <a:p>
            <a:pPr>
              <a:buNone/>
            </a:pPr>
            <a:r>
              <a:rPr lang="en-US" dirty="0">
                <a:ea typeface="+mn-lt"/>
                <a:cs typeface="+mn-lt"/>
              </a:rPr>
              <a:t>•Random Forest </a:t>
            </a:r>
            <a:endParaRPr lang="en-US" dirty="0"/>
          </a:p>
          <a:p>
            <a:pPr marL="0" indent="0">
              <a:buNone/>
            </a:pPr>
            <a:r>
              <a:rPr lang="en-US" dirty="0">
                <a:ea typeface="+mn-lt"/>
                <a:cs typeface="+mn-lt"/>
              </a:rPr>
              <a:t>•Support Vector Machine (SVM)</a:t>
            </a:r>
            <a:endParaRPr lang="en-US" dirty="0"/>
          </a:p>
        </p:txBody>
      </p:sp>
    </p:spTree>
    <p:extLst>
      <p:ext uri="{BB962C8B-B14F-4D97-AF65-F5344CB8AC3E}">
        <p14:creationId xmlns="" xmlns:p14="http://schemas.microsoft.com/office/powerpoint/2010/main" val="2177578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11E530E-284E-435E-9C98-089D5DFBAB32}"/>
              </a:ext>
            </a:extLst>
          </p:cNvPr>
          <p:cNvSpPr>
            <a:spLocks noGrp="1"/>
          </p:cNvSpPr>
          <p:nvPr>
            <p:ph idx="1"/>
          </p:nvPr>
        </p:nvSpPr>
        <p:spPr>
          <a:xfrm>
            <a:off x="351020" y="189199"/>
            <a:ext cx="11427501" cy="6350026"/>
          </a:xfrm>
        </p:spPr>
        <p:txBody>
          <a:bodyPr vert="horz" lIns="91440" tIns="45720" rIns="91440" bIns="45720" rtlCol="0" anchor="t">
            <a:normAutofit lnSpcReduction="10000"/>
          </a:bodyPr>
          <a:lstStyle/>
          <a:p>
            <a:pPr>
              <a:buNone/>
            </a:pPr>
            <a:r>
              <a:rPr lang="en-US" dirty="0">
                <a:ea typeface="+mn-lt"/>
                <a:cs typeface="+mn-lt"/>
              </a:rPr>
              <a:t>6.</a:t>
            </a:r>
            <a:r>
              <a:rPr lang="en-US" u="sng" dirty="0">
                <a:solidFill>
                  <a:srgbClr val="002060"/>
                </a:solidFill>
                <a:ea typeface="+mn-lt"/>
                <a:cs typeface="+mn-lt"/>
              </a:rPr>
              <a:t>Build/Develop/Train Model </a:t>
            </a:r>
            <a:r>
              <a:rPr lang="en-US" dirty="0">
                <a:ea typeface="+mn-lt"/>
                <a:cs typeface="+mn-lt"/>
              </a:rPr>
              <a:t>:-</a:t>
            </a:r>
            <a:endParaRPr lang="en-US" dirty="0"/>
          </a:p>
          <a:p>
            <a:pPr>
              <a:buNone/>
            </a:pPr>
            <a:r>
              <a:rPr lang="en-US" dirty="0">
                <a:ea typeface="+mn-lt"/>
                <a:cs typeface="+mn-lt"/>
              </a:rPr>
              <a:t>  Validate the assumptions of the chosen algorithm</a:t>
            </a:r>
            <a:endParaRPr lang="en-US" dirty="0"/>
          </a:p>
          <a:p>
            <a:pPr>
              <a:buNone/>
            </a:pPr>
            <a:r>
              <a:rPr lang="en-US" dirty="0">
                <a:ea typeface="+mn-lt"/>
                <a:cs typeface="+mn-lt"/>
              </a:rPr>
              <a:t>  Develop/Train Model on Training Sample, which is  the available data(Population) </a:t>
            </a:r>
            <a:endParaRPr lang="en-US">
              <a:ea typeface="+mn-lt"/>
              <a:cs typeface="+mn-lt"/>
            </a:endParaRPr>
          </a:p>
          <a:p>
            <a:pPr>
              <a:buNone/>
            </a:pPr>
            <a:r>
              <a:rPr lang="en-US" dirty="0">
                <a:ea typeface="+mn-lt"/>
                <a:cs typeface="+mn-lt"/>
              </a:rPr>
              <a:t>  Check Model performance -Error, Accuracy </a:t>
            </a:r>
            <a:endParaRPr lang="en-US" dirty="0"/>
          </a:p>
          <a:p>
            <a:pPr>
              <a:buNone/>
            </a:pPr>
            <a:endParaRPr lang="en-US"/>
          </a:p>
          <a:p>
            <a:pPr>
              <a:buNone/>
            </a:pPr>
            <a:r>
              <a:rPr lang="en-US" dirty="0">
                <a:ea typeface="+mn-lt"/>
                <a:cs typeface="+mn-lt"/>
              </a:rPr>
              <a:t>7.</a:t>
            </a:r>
            <a:r>
              <a:rPr lang="en-US" u="sng" dirty="0">
                <a:solidFill>
                  <a:srgbClr val="002060"/>
                </a:solidFill>
                <a:ea typeface="+mn-lt"/>
                <a:cs typeface="+mn-lt"/>
              </a:rPr>
              <a:t>Validate/Test Model</a:t>
            </a:r>
            <a:r>
              <a:rPr lang="en-US" dirty="0">
                <a:ea typeface="+mn-lt"/>
                <a:cs typeface="+mn-lt"/>
              </a:rPr>
              <a:t>:-</a:t>
            </a:r>
            <a:endParaRPr lang="en-US" dirty="0"/>
          </a:p>
          <a:p>
            <a:pPr>
              <a:buNone/>
            </a:pPr>
            <a:r>
              <a:rPr lang="en-US" dirty="0">
                <a:ea typeface="+mn-lt"/>
                <a:cs typeface="+mn-lt"/>
              </a:rPr>
              <a:t>  Score and Predict using Test Sample</a:t>
            </a:r>
            <a:endParaRPr lang="en-US" dirty="0"/>
          </a:p>
          <a:p>
            <a:pPr>
              <a:buNone/>
            </a:pPr>
            <a:r>
              <a:rPr lang="en-US" dirty="0">
                <a:ea typeface="+mn-lt"/>
                <a:cs typeface="+mn-lt"/>
              </a:rPr>
              <a:t>  Check Model Performance: Accuracy etc. </a:t>
            </a:r>
            <a:endParaRPr lang="en-US" dirty="0"/>
          </a:p>
          <a:p>
            <a:pPr>
              <a:buNone/>
            </a:pPr>
            <a:endParaRPr lang="en-US"/>
          </a:p>
          <a:p>
            <a:pPr>
              <a:buNone/>
            </a:pPr>
            <a:r>
              <a:rPr lang="en-US" dirty="0">
                <a:ea typeface="+mn-lt"/>
                <a:cs typeface="+mn-lt"/>
              </a:rPr>
              <a:t>8.</a:t>
            </a:r>
            <a:r>
              <a:rPr lang="en-US" u="sng" dirty="0">
                <a:solidFill>
                  <a:srgbClr val="002060"/>
                </a:solidFill>
                <a:ea typeface="+mn-lt"/>
                <a:cs typeface="+mn-lt"/>
              </a:rPr>
              <a:t>Results And Discussion</a:t>
            </a:r>
            <a:r>
              <a:rPr lang="en-US" dirty="0">
                <a:ea typeface="+mn-lt"/>
                <a:cs typeface="+mn-lt"/>
              </a:rPr>
              <a:t>:-</a:t>
            </a:r>
            <a:endParaRPr lang="en-US" dirty="0"/>
          </a:p>
          <a:p>
            <a:pPr marL="0" indent="0">
              <a:buNone/>
            </a:pPr>
            <a:r>
              <a:rPr lang="en-US" dirty="0">
                <a:ea typeface="+mn-lt"/>
                <a:cs typeface="+mn-lt"/>
              </a:rPr>
              <a:t> The results are obtained after undergoing various processes that comes under machine learning.</a:t>
            </a:r>
            <a:endParaRPr lang="en-US" dirty="0"/>
          </a:p>
        </p:txBody>
      </p:sp>
    </p:spTree>
    <p:extLst>
      <p:ext uri="{BB962C8B-B14F-4D97-AF65-F5344CB8AC3E}">
        <p14:creationId xmlns="" xmlns:p14="http://schemas.microsoft.com/office/powerpoint/2010/main" val="1939160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C8BA09CD6D3846A44E22C6E860097D" ma:contentTypeVersion="6" ma:contentTypeDescription="Create a new document." ma:contentTypeScope="" ma:versionID="2f282523e19fd5f7cc7d8ea650f04cd5">
  <xsd:schema xmlns:xsd="http://www.w3.org/2001/XMLSchema" xmlns:xs="http://www.w3.org/2001/XMLSchema" xmlns:p="http://schemas.microsoft.com/office/2006/metadata/properties" xmlns:ns2="af980892-4a33-4904-8444-76c39659c156" targetNamespace="http://schemas.microsoft.com/office/2006/metadata/properties" ma:root="true" ma:fieldsID="4ab4b5637c138cb0327c7516d50ade44" ns2:_="">
    <xsd:import namespace="af980892-4a33-4904-8444-76c39659c15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980892-4a33-4904-8444-76c39659c1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DD803E-B850-4FAF-A6FF-B9649A388B22}">
  <ds:schemaRefs>
    <ds:schemaRef ds:uri="http://purl.org/dc/elements/1.1/"/>
    <ds:schemaRef ds:uri="http://purl.org/dc/dcmitype/"/>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af980892-4a33-4904-8444-76c39659c156"/>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B08AC69-42D6-41BF-A961-2D12AA3A3FD9}">
  <ds:schemaRefs>
    <ds:schemaRef ds:uri="http://schemas.microsoft.com/sharepoint/v3/contenttype/forms"/>
  </ds:schemaRefs>
</ds:datastoreItem>
</file>

<file path=customXml/itemProps3.xml><?xml version="1.0" encoding="utf-8"?>
<ds:datastoreItem xmlns:ds="http://schemas.openxmlformats.org/officeDocument/2006/customXml" ds:itemID="{9BFFA67C-E9AA-4992-BEEF-CABA8C9EE020}">
  <ds:schemaRefs>
    <ds:schemaRef ds:uri="af980892-4a33-4904-8444-76c39659c15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43</TotalTime>
  <Words>768</Words>
  <Application>Microsoft Office PowerPoint</Application>
  <PresentationFormat>Custom</PresentationFormat>
  <Paragraphs>133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Criminal Investigation Tracker with Suspect Prediction</vt:lpstr>
      <vt:lpstr> Requirements </vt:lpstr>
      <vt:lpstr>                 Problem Introduction</vt:lpstr>
      <vt:lpstr>                          Aim &amp; Objective</vt:lpstr>
      <vt:lpstr>         Concepts Of The Proposed System</vt:lpstr>
      <vt:lpstr>        Types of Predictive Models Algorithms </vt:lpstr>
      <vt:lpstr>Slide 7</vt:lpstr>
      <vt:lpstr>Slide 8</vt:lpstr>
      <vt:lpstr>Slide 9</vt:lpstr>
      <vt:lpstr>Supervised classification models</vt:lpstr>
      <vt:lpstr>Decision Tree Classifier </vt:lpstr>
      <vt:lpstr>Gaussian Naive Bayes  </vt:lpstr>
      <vt:lpstr>Logistic Regression  </vt:lpstr>
      <vt:lpstr>K-Nearest Neighbor  </vt:lpstr>
      <vt:lpstr>Ensemble Methods  </vt:lpstr>
      <vt:lpstr>Crime dataset and attributes  </vt:lpstr>
      <vt:lpstr>Pre-processing   </vt:lpstr>
      <vt:lpstr>Overall system architecture diagram</vt:lpstr>
      <vt:lpstr>Slide 19</vt:lpstr>
      <vt:lpstr>Novelty of the project</vt:lpstr>
      <vt:lpstr>Real Time Usage   </vt:lpstr>
      <vt:lpstr>Limitations  </vt:lpstr>
      <vt:lpstr>          Data Categories Used for Model Building</vt:lpstr>
      <vt:lpstr>                          Future Add-ons</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Criminal Investigation  Tracker with Suspect Prediction</dc:title>
  <dc:creator/>
  <cp:lastModifiedBy>dell</cp:lastModifiedBy>
  <cp:revision>496</cp:revision>
  <dcterms:created xsi:type="dcterms:W3CDTF">2020-09-05T05:11:18Z</dcterms:created>
  <dcterms:modified xsi:type="dcterms:W3CDTF">2020-12-14T01:20:37Z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0x01010084C8BA09CD6D3846A44E22C6E860097D</vt:lpwstr>
  </property>
</Properties>
</file>