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40" r:id="rId3"/>
    <p:sldId id="449" r:id="rId4"/>
    <p:sldId id="450" r:id="rId5"/>
    <p:sldId id="451" r:id="rId6"/>
    <p:sldId id="452" r:id="rId7"/>
    <p:sldId id="455" r:id="rId8"/>
    <p:sldId id="454" r:id="rId9"/>
    <p:sldId id="4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D399B9-5FED-4697-A3B9-A9F82EAD18F2}">
          <p14:sldIdLst>
            <p14:sldId id="256"/>
          </p14:sldIdLst>
        </p14:section>
        <p14:section name="Untitled Section" id="{06418239-082E-428A-9FC4-338DFDB10B10}">
          <p14:sldIdLst>
            <p14:sldId id="440"/>
            <p14:sldId id="449"/>
            <p14:sldId id="450"/>
            <p14:sldId id="451"/>
            <p14:sldId id="452"/>
            <p14:sldId id="455"/>
            <p14:sldId id="454"/>
            <p14:sldId id="4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95E8-1C11-4F37-8FB4-51BE8A40692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A6589-1FC6-4472-903A-3B5B5E36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F4-B1FD-466D-BBED-FD75E9941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5A44-6FCC-4FE4-BFEC-2E137A146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161A-6153-4180-B809-E076499A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CC5C-BAB1-4436-81B7-7F3DE15B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8A92-F1AF-42B0-8E5C-97D5D8E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8595-D976-4254-82BE-74E0C2C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7C73-8E4A-4E25-8922-78F31810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A08B-59F6-4432-9374-A91EF471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416C-A3D5-422F-88FB-CA2A2E38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438E-31CC-4884-AF42-B1755DC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1413-5C1B-4768-B2C1-6B4DE0D4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F38A5-2677-426E-A60F-D34C9E111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F98D-B8DC-4A49-ADE9-1D41C1EE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246D-1249-4B12-AEEF-E228ED97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8BD5-5DBE-4684-BE46-FF9393EE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59B-90E3-4EB6-B1CD-82DDE191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ECB7-B0D2-48C2-A325-459BFEEC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0B81-4F4E-416C-B158-A8EA9D7F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A483-6AB1-44D8-A794-469BAF78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883B-00BC-48A4-8246-23F4C92B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0C2C-047D-4DCE-BEE6-E55A22C9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88EB-D8C3-4DE5-90D1-AA3C9E96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2F20-43D2-47F1-AD52-F4696781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20DB-0896-4E07-9100-2E59D4AC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E9EF-D723-4645-AE20-AA0CFDC8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0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6D1-3D7F-47C4-8DEA-5F1C6961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F42A-E52B-4CF2-BC4A-41253B59E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F251-AFE5-4C5B-8120-B493B607E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FC429-7F40-44CD-8C78-641CB703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481A-79AA-4C64-8500-B44E047C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4EE6-1D73-43C5-87B3-9B751F59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B90E-3353-462E-9C4E-11836FD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4D2F-6B3B-43F6-8C01-869E1AC0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FE43-9CB6-4385-8D3E-9BE3E3B7D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C0DD0-8522-4858-8F2A-91F257443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F602-66DC-454F-B60D-2BE3C9B6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B85D1-3CA4-46CE-A0A2-A483DFAF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49B8A-7317-4576-B4D4-3CF623BC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D5DA9-2424-4FEE-8268-0A764451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42BD-BAEE-45D2-841F-21EEF661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BE53-247B-45DF-9F8D-C3E23022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721A0-5A7C-4C19-AC12-852E58BF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292F8-7AEB-4EC1-B6D6-D07E5265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D021F-6057-4DA3-A2C3-C554CF14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D2113-5FC1-4973-A3EB-28F94E9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6E18A-0FB4-40C1-B46C-E53730AA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1B2B-26C6-4660-A6FD-77BCE7A8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C32D-412A-4DC9-A08D-1A2B0810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04B3-E339-4F7D-AE51-B9B8AE91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A206F-F789-4F24-A3B8-60AD102A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4A3A7-D7DE-45BE-924F-615CFD27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D937-BFF8-4A0D-BF54-D14F4EA7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81A-69F4-46F4-AC7C-547B608B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A45AE-D20C-49F2-968C-3E3DEAA7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374EE-0D2A-4CE0-9410-01969ECB9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6292-BC3E-4690-92B0-F8C6D6FF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B577-602E-456A-8B06-F3E7D5EF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67D-830F-4E20-9A19-7B3563A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C018C-2D0C-490B-9402-E516AE0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F77F5-AA03-4FBB-B5C0-B9A5EFDB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A2C9-AB66-48B4-ABC1-236BCD0E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8E04-ED98-45F7-9C60-9B27ABC20268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136F-4E83-4D3D-864B-EB8E727E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6B8C-5DD6-4B0C-B4F3-AAC91CADC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845C92D-9A94-4D86-BFD2-F6535872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8" y="643467"/>
            <a:ext cx="1064390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Agenda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77341559-1C5D-4247-A0DF-DA21E5DD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370" y="1248938"/>
            <a:ext cx="10905066" cy="4393982"/>
          </a:xfrm>
        </p:spPr>
        <p:txBody>
          <a:bodyPr>
            <a:normAutofit/>
          </a:bodyPr>
          <a:lstStyle/>
          <a:p>
            <a:endParaRPr lang="en-US" sz="2000" dirty="0">
              <a:latin typeface="metropolis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Volumes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Compose</a:t>
            </a:r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Docker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224964-71AA-425E-AAF3-1CF62F59D87F}"/>
              </a:ext>
            </a:extLst>
          </p:cNvPr>
          <p:cNvSpPr txBox="1"/>
          <p:nvPr/>
        </p:nvSpPr>
        <p:spPr>
          <a:xfrm>
            <a:off x="1383901" y="1355537"/>
            <a:ext cx="10038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is an open platform for developing, shipping, and running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allows you to build, test, and deploy applications quickly, packaging software into standardized units called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enables you to separate your applications from your infrastructure so you can deliver software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The whole idea of Docker is for developers to easily develop applications, ship them into containers which can then be deployed anywhere.</a:t>
            </a:r>
          </a:p>
        </p:txBody>
      </p:sp>
    </p:spTree>
    <p:extLst>
      <p:ext uri="{BB962C8B-B14F-4D97-AF65-F5344CB8AC3E}">
        <p14:creationId xmlns:p14="http://schemas.microsoft.com/office/powerpoint/2010/main" val="24259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  <a:ea typeface="+mj-ea"/>
                <a:cs typeface="+mj-cs"/>
              </a:rPr>
              <a:t>Architecture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49CB79A-7C16-4769-8EE8-35191A758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72" y="1290594"/>
            <a:ext cx="8946655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5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  <a:ea typeface="+mj-ea"/>
                <a:cs typeface="+mj-cs"/>
              </a:rPr>
              <a:t>Containers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7108C1-12DB-44B6-9347-85C82D10939B}"/>
              </a:ext>
            </a:extLst>
          </p:cNvPr>
          <p:cNvSpPr txBox="1"/>
          <p:nvPr/>
        </p:nvSpPr>
        <p:spPr>
          <a:xfrm>
            <a:off x="1379973" y="1095271"/>
            <a:ext cx="9890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 include the application and all of its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shares the kernel with other containers, running as isolated processes in user space on the host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 are not tied to any specific infrastructure: they run on any computer, on any infrastructure, and in any cloud.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 are basically runtime instances of Docker images.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9ED23-97A2-45CD-881F-F21151331F19}"/>
              </a:ext>
            </a:extLst>
          </p:cNvPr>
          <p:cNvSpPr txBox="1"/>
          <p:nvPr/>
        </p:nvSpPr>
        <p:spPr>
          <a:xfrm>
            <a:off x="1515346" y="3099315"/>
            <a:ext cx="9849339" cy="32213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ls		// List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run hello-world               // Run a container</a:t>
            </a:r>
          </a:p>
          <a:p>
            <a:pPr>
              <a:lnSpc>
                <a:spcPts val="1920"/>
              </a:lnSpc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exec	// Run a command in a running container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ps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	                    // Shows running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logs	// Fetch the logs of a container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inspect	// Display detailed information on one or more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start	// Start one or more stopped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stop	// Stop one or more running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kill	                    // Kill one or more running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rm                    // Remove one or more containers</a:t>
            </a:r>
          </a:p>
        </p:txBody>
      </p:sp>
    </p:spTree>
    <p:extLst>
      <p:ext uri="{BB962C8B-B14F-4D97-AF65-F5344CB8AC3E}">
        <p14:creationId xmlns:p14="http://schemas.microsoft.com/office/powerpoint/2010/main" val="234346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  <a:ea typeface="+mj-ea"/>
                <a:cs typeface="+mj-cs"/>
              </a:rPr>
              <a:t>Images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8C0A22-4BAB-4A15-B429-4BE963A92CBB}"/>
              </a:ext>
            </a:extLst>
          </p:cNvPr>
          <p:cNvSpPr txBox="1"/>
          <p:nvPr/>
        </p:nvSpPr>
        <p:spPr>
          <a:xfrm>
            <a:off x="1376624" y="1095270"/>
            <a:ext cx="10590963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Docker image is a read-only template that contains a set of instructions for creating a container that can run on the Docker platform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provides a convenient way to package up applications and preconfigured server environments.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Docker image is a file used to execute code in a Docker container. 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These docker images can be deployed to any Docker environment.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images have intermediate layers that increase reusability, decrease disk usage, and speed up docker build by allowing each step to be cached.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B0DCF-D3BF-4EC3-BE21-DFCD766FD1A9}"/>
              </a:ext>
            </a:extLst>
          </p:cNvPr>
          <p:cNvSpPr txBox="1"/>
          <p:nvPr/>
        </p:nvSpPr>
        <p:spPr>
          <a:xfrm>
            <a:off x="1535443" y="3585260"/>
            <a:ext cx="9849339" cy="2503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images                              // List of images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rm                          // Remove an image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build                      // Builds an image from a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Dockerfile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inspect                  // Displays information on one or more images.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prune                    // Removes unused images. 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pull                        // Pulls an image or a repository from a registry.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docker image push                      // Pushes an image or a repository to a registry.</a:t>
            </a:r>
            <a:br>
              <a:rPr lang="en-US" sz="1600" dirty="0">
                <a:solidFill>
                  <a:srgbClr val="565656"/>
                </a:solidFill>
                <a:latin typeface="metropolislight"/>
              </a:rPr>
            </a:br>
            <a:r>
              <a:rPr lang="en-US" sz="1600" dirty="0">
                <a:solidFill>
                  <a:srgbClr val="565656"/>
                </a:solidFill>
                <a:latin typeface="metropolislight"/>
              </a:rPr>
              <a:t>$ docker image history                  // Shows the history of an image</a:t>
            </a:r>
          </a:p>
        </p:txBody>
      </p:sp>
    </p:spTree>
    <p:extLst>
      <p:ext uri="{BB962C8B-B14F-4D97-AF65-F5344CB8AC3E}">
        <p14:creationId xmlns:p14="http://schemas.microsoft.com/office/powerpoint/2010/main" val="127172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  <a:ea typeface="+mj-ea"/>
                <a:cs typeface="+mj-cs"/>
              </a:rPr>
              <a:t>Volumes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C71786-3DA8-40B1-816D-CD98D8675948}"/>
              </a:ext>
            </a:extLst>
          </p:cNvPr>
          <p:cNvSpPr txBox="1"/>
          <p:nvPr/>
        </p:nvSpPr>
        <p:spPr>
          <a:xfrm>
            <a:off x="1356527" y="1065125"/>
            <a:ext cx="10008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volumes ensuring data persistence while working in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volumes are file systems mounted on docker containers to preserve data generated by the running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be more safely shared among multiple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 drivers let you store volumes on remote hosts or cloud providers, to encrypt the contents of volumes, or to add other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2ED1F-29B3-41A3-B6AD-4D77282A58BE}"/>
              </a:ext>
            </a:extLst>
          </p:cNvPr>
          <p:cNvSpPr txBox="1"/>
          <p:nvPr/>
        </p:nvSpPr>
        <p:spPr>
          <a:xfrm>
            <a:off x="1515347" y="3484552"/>
            <a:ext cx="984933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VOLUME ["/data"]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kern="0" dirty="0">
              <a:solidFill>
                <a:srgbClr val="565656"/>
              </a:solidFill>
              <a:latin typeface="metropolislight"/>
              <a:cs typeface="Arial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# Example: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FROM ubuntu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RUN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mkdir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/test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VOLUME /test</a:t>
            </a:r>
          </a:p>
        </p:txBody>
      </p:sp>
    </p:spTree>
    <p:extLst>
      <p:ext uri="{BB962C8B-B14F-4D97-AF65-F5344CB8AC3E}">
        <p14:creationId xmlns:p14="http://schemas.microsoft.com/office/powerpoint/2010/main" val="108210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Compose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EB5D6F-79EC-43A6-8EDC-3C4FFE7C6902}"/>
              </a:ext>
            </a:extLst>
          </p:cNvPr>
          <p:cNvSpPr txBox="1"/>
          <p:nvPr/>
        </p:nvSpPr>
        <p:spPr>
          <a:xfrm>
            <a:off x="1356527" y="1065125"/>
            <a:ext cx="10008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Compose is a tool for defining and running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Compose can be used to create separate containers, host them and get them to communicate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container will expose a port for communicating with other 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C96F6-B01D-4D81-B957-E55A20929B98}"/>
              </a:ext>
            </a:extLst>
          </p:cNvPr>
          <p:cNvSpPr txBox="1"/>
          <p:nvPr/>
        </p:nvSpPr>
        <p:spPr>
          <a:xfrm>
            <a:off x="1515347" y="3025451"/>
            <a:ext cx="9849339" cy="258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ts val="1920"/>
              </a:lnSpc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# </a:t>
            </a:r>
            <a:r>
              <a:rPr lang="en-US" sz="1600" b="1" i="0" dirty="0" err="1">
                <a:solidFill>
                  <a:srgbClr val="24292F"/>
                </a:solidFill>
                <a:effectLst/>
                <a:latin typeface="-apple-system"/>
              </a:rPr>
              <a:t>Dockerfile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FROM node:16.13.0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WORKDIR /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usr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/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src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/app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COPY package*.json ./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RUN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npm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install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COPY . 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EXPOSE 3000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CMD ["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npm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", "start"]</a:t>
            </a:r>
          </a:p>
        </p:txBody>
      </p:sp>
    </p:spTree>
    <p:extLst>
      <p:ext uri="{BB962C8B-B14F-4D97-AF65-F5344CB8AC3E}">
        <p14:creationId xmlns:p14="http://schemas.microsoft.com/office/powerpoint/2010/main" val="407850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Compose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484CBB-470F-4BF0-83D0-87C4C1A58BCB}"/>
              </a:ext>
            </a:extLst>
          </p:cNvPr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62581F-9D06-4D58-97C3-C781D601E0A8}"/>
              </a:ext>
            </a:extLst>
          </p:cNvPr>
          <p:cNvSpPr txBox="1"/>
          <p:nvPr/>
        </p:nvSpPr>
        <p:spPr>
          <a:xfrm>
            <a:off x="1465104" y="958392"/>
            <a:ext cx="9849339" cy="5144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ts val="1920"/>
              </a:lnSpc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# 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docker-</a:t>
            </a:r>
            <a:r>
              <a:rPr lang="en-US" sz="1600" b="1" i="0" dirty="0" err="1">
                <a:solidFill>
                  <a:srgbClr val="24292F"/>
                </a:solidFill>
                <a:effectLst/>
                <a:latin typeface="-apple-system"/>
              </a:rPr>
              <a:t>compose.yml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version: '3'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services: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app: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container_name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: docker-node-mongo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restart: always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build: 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  - '80:3000'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external_links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  - mongo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mongo: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container_name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: mongo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image: mongo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  - '27017:27017'</a:t>
            </a:r>
          </a:p>
        </p:txBody>
      </p:sp>
    </p:spTree>
    <p:extLst>
      <p:ext uri="{BB962C8B-B14F-4D97-AF65-F5344CB8AC3E}">
        <p14:creationId xmlns:p14="http://schemas.microsoft.com/office/powerpoint/2010/main" val="268128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683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Gotham Book</vt:lpstr>
      <vt:lpstr>metropolislight</vt:lpstr>
      <vt:lpstr>Office Theme</vt:lpstr>
      <vt:lpstr>PowerPoint Presentation</vt:lpstr>
      <vt:lpstr>Agenda </vt:lpstr>
      <vt:lpstr>Docker </vt:lpstr>
      <vt:lpstr>Architecture </vt:lpstr>
      <vt:lpstr>Containers </vt:lpstr>
      <vt:lpstr>Images </vt:lpstr>
      <vt:lpstr>Volumes </vt:lpstr>
      <vt:lpstr>Compose </vt:lpstr>
      <vt:lpstr>Compose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144</cp:revision>
  <dcterms:created xsi:type="dcterms:W3CDTF">2021-09-23T04:24:05Z</dcterms:created>
  <dcterms:modified xsi:type="dcterms:W3CDTF">2022-01-03T03:58:42Z</dcterms:modified>
</cp:coreProperties>
</file>