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80199" autoAdjust="0"/>
  </p:normalViewPr>
  <p:slideViewPr>
    <p:cSldViewPr snapToGrid="0">
      <p:cViewPr varScale="1">
        <p:scale>
          <a:sx n="111" d="100"/>
          <a:sy n="111" d="100"/>
        </p:scale>
        <p:origin x="508" y="80"/>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45%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11/2/2020</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8" name="Picture 7" descr="Text, logo&#10;&#10;Description automatically generated">
            <a:extLst>
              <a:ext uri="{FF2B5EF4-FFF2-40B4-BE49-F238E27FC236}">
                <a16:creationId xmlns:a16="http://schemas.microsoft.com/office/drawing/2014/main" id="{DC93392D-7618-43CD-B1CF-F4BD6A1E6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7827"/>
            <a:ext cx="7280694" cy="3479676"/>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4" name="Picture 3" descr="Text, logo&#10;&#10;Description automatically generated">
            <a:extLst>
              <a:ext uri="{FF2B5EF4-FFF2-40B4-BE49-F238E27FC236}">
                <a16:creationId xmlns:a16="http://schemas.microsoft.com/office/drawing/2014/main" id="{77BF016C-5D9C-4325-A0B6-AF246AD3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7902"/>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37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Map&#10;&#10;Description automatically generated">
            <a:extLst>
              <a:ext uri="{FF2B5EF4-FFF2-40B4-BE49-F238E27FC236}">
                <a16:creationId xmlns:a16="http://schemas.microsoft.com/office/drawing/2014/main" id="{9917919F-1396-4EB8-BE6C-223E9E8B7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1" y="1136875"/>
            <a:ext cx="5912391" cy="3867610"/>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48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48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C2B5ABE2-832A-43AA-AFF8-EFF6BA018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5"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descr="Text, logo&#10;&#10;Description automatically generated">
            <a:extLst>
              <a:ext uri="{FF2B5EF4-FFF2-40B4-BE49-F238E27FC236}">
                <a16:creationId xmlns:a16="http://schemas.microsoft.com/office/drawing/2014/main" id="{A8DE5725-03C3-4235-8A4F-1589DFC10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7827"/>
            <a:ext cx="7280694" cy="3479676"/>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22578</TotalTime>
  <Words>2462</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392</cp:revision>
  <cp:lastPrinted>2016-07-19T17:37:10Z</cp:lastPrinted>
  <dcterms:created xsi:type="dcterms:W3CDTF">2014-08-04T22:26:06Z</dcterms:created>
  <dcterms:modified xsi:type="dcterms:W3CDTF">2020-11-02T15:48:54Z</dcterms:modified>
</cp:coreProperties>
</file>