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1" d="100"/>
          <a:sy n="111" d="100"/>
        </p:scale>
        <p:origin x="508" y="72"/>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45%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11/7/2019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grpSp>
        <p:nvGrpSpPr>
          <p:cNvPr id="4" name="Group 3">
            <a:extLst>
              <a:ext uri="{FF2B5EF4-FFF2-40B4-BE49-F238E27FC236}">
                <a16:creationId xmlns:a16="http://schemas.microsoft.com/office/drawing/2014/main" id="{41B8CF8C-C969-4A0B-B6CB-F2E727C026A9}"/>
              </a:ext>
            </a:extLst>
          </p:cNvPr>
          <p:cNvGrpSpPr/>
          <p:nvPr/>
        </p:nvGrpSpPr>
        <p:grpSpPr>
          <a:xfrm>
            <a:off x="936838" y="1380190"/>
            <a:ext cx="7270324" cy="3474720"/>
            <a:chOff x="936838" y="1380190"/>
            <a:chExt cx="7270324" cy="3474720"/>
          </a:xfrm>
        </p:grpSpPr>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3" name="Picture 2" descr="A close up of a logo&#10;&#10;Description automatically generated">
              <a:extLst>
                <a:ext uri="{FF2B5EF4-FFF2-40B4-BE49-F238E27FC236}">
                  <a16:creationId xmlns:a16="http://schemas.microsoft.com/office/drawing/2014/main" id="{0B372E60-3779-4BA1-9C23-C94124498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34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close up of a map&#10;&#10;Description automatically generated">
            <a:extLst>
              <a:ext uri="{FF2B5EF4-FFF2-40B4-BE49-F238E27FC236}">
                <a16:creationId xmlns:a16="http://schemas.microsoft.com/office/drawing/2014/main" id="{F9987947-7B2F-49AD-A84A-6865CF71A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83" y="1172238"/>
            <a:ext cx="5878015" cy="3845123"/>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48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48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5" descr="A close up of a map&#10;&#10;Description automatically generated">
            <a:extLst>
              <a:ext uri="{FF2B5EF4-FFF2-40B4-BE49-F238E27FC236}">
                <a16:creationId xmlns:a16="http://schemas.microsoft.com/office/drawing/2014/main" id="{C2B5ABE2-832A-43AA-AFF8-EFF6BA018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5" y="1172238"/>
            <a:ext cx="5878015"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 name="Group 5">
            <a:extLst>
              <a:ext uri="{FF2B5EF4-FFF2-40B4-BE49-F238E27FC236}">
                <a16:creationId xmlns:a16="http://schemas.microsoft.com/office/drawing/2014/main" id="{C48702F4-9DA6-4F0A-846B-116A09B87C34}"/>
              </a:ext>
            </a:extLst>
          </p:cNvPr>
          <p:cNvGrpSpPr/>
          <p:nvPr/>
        </p:nvGrpSpPr>
        <p:grpSpPr>
          <a:xfrm>
            <a:off x="936838" y="1380190"/>
            <a:ext cx="7270324" cy="3474720"/>
            <a:chOff x="936838" y="1380190"/>
            <a:chExt cx="7270324" cy="3474720"/>
          </a:xfrm>
        </p:grpSpPr>
        <p:pic>
          <p:nvPicPr>
            <p:cNvPr id="8" name="Picture 7">
              <a:extLst>
                <a:ext uri="{FF2B5EF4-FFF2-40B4-BE49-F238E27FC236}">
                  <a16:creationId xmlns:a16="http://schemas.microsoft.com/office/drawing/2014/main" id="{BB4CFA1D-E7DC-448D-9687-601B57A81564}"/>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9" name="Picture 8" descr="A close up of a logo&#10;&#10;Description automatically generated">
              <a:extLst>
                <a:ext uri="{FF2B5EF4-FFF2-40B4-BE49-F238E27FC236}">
                  <a16:creationId xmlns:a16="http://schemas.microsoft.com/office/drawing/2014/main" id="{CB301422-E9CC-41F7-911A-2BF06495A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22569</TotalTime>
  <Words>2462</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390</cp:revision>
  <cp:lastPrinted>2016-07-19T17:37:10Z</cp:lastPrinted>
  <dcterms:created xsi:type="dcterms:W3CDTF">2014-08-04T22:26:06Z</dcterms:created>
  <dcterms:modified xsi:type="dcterms:W3CDTF">2019-11-07T22:29:56Z</dcterms:modified>
</cp:coreProperties>
</file>