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D"/>
    <a:srgbClr val="5A6670"/>
    <a:srgbClr val="FFC700"/>
    <a:srgbClr val="C4BF00"/>
    <a:srgbClr val="FFA400"/>
    <a:srgbClr val="0093CD"/>
    <a:srgbClr val="706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680"/>
  </p:normalViewPr>
  <p:slideViewPr>
    <p:cSldViewPr snapToGrid="0" snapToObjects="1">
      <p:cViewPr>
        <p:scale>
          <a:sx n="220" d="100"/>
          <a:sy n="220" d="100"/>
        </p:scale>
        <p:origin x="-17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7DDC-1683-244B-90E0-BD5609DF8CD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47C88-BD4A-5E43-A20C-B8B17E0C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93231"/>
              </p:ext>
            </p:extLst>
          </p:nvPr>
        </p:nvGraphicFramePr>
        <p:xfrm>
          <a:off x="2493490" y="405114"/>
          <a:ext cx="7024221" cy="4108097"/>
        </p:xfrm>
        <a:graphic>
          <a:graphicData uri="http://schemas.openxmlformats.org/drawingml/2006/table">
            <a:tbl>
              <a:tblPr/>
              <a:tblGrid>
                <a:gridCol w="952610"/>
                <a:gridCol w="6071611"/>
              </a:tblGrid>
              <a:tr h="84754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Unit 1: The Internet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6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This unit begins by exploring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the technical challenges and questions that arise from the need to represent digital information in computers and transfer it between people and computational devices.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</a:rPr>
                        <a:t> the second half of the unit, students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solve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problems similar to the ones that had to be solved to build the real Internet.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DBD"/>
                    </a:solidFill>
                  </a:tcPr>
                </a:tc>
              </a:tr>
              <a:tr h="757041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Unit 2: Digital Information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6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This unit further explores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the ways that digital information is encoded, represented and manipulated.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Students will look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at and generate data, clean it, manipulate it, and create and use visualizations to identify patterns and trends.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65A1"/>
                    </a:solidFill>
                  </a:tcPr>
                </a:tc>
              </a:tr>
              <a:tr h="638547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Unit 3: Algorithms and Programming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6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This unit introduces students to programming in the JavaScript language and create small applications (apps) that live on the web. 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</a:rPr>
                        <a:t> There is heavy emphasis on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understanding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general principles of computer programming.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CD"/>
                    </a:solidFill>
                  </a:tcPr>
                </a:tc>
              </a:tr>
              <a:tr h="638547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Unit 4: Big Data and Privacy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6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This unit helps students develop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a well-rounded and balanced view about data in the world and its positive and negative effects.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 It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</a:rPr>
                        <a:t> will also help them understand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the basics of how and why modern encryption works.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00"/>
                    </a:solidFill>
                  </a:tcPr>
                </a:tc>
              </a:tr>
              <a:tr h="757041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Unit 5: Building Apps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6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This unit continues to develop students’ ability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to program in the JavaScript language to create a series of small applications (apps) that live on the web, each highlighting a core concept of programming.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Students will transition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to creating event-driven apps.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F00"/>
                    </a:solidFill>
                  </a:tcPr>
                </a:tc>
              </a:tr>
              <a:tr h="40156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Unit 6: Create and Explore PT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6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Class time devoted to preparation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and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execution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of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the AP® Performance Tasks: Explore and Create.</a:t>
                      </a:r>
                    </a:p>
                  </a:txBody>
                  <a:tcPr marL="82287" marR="82287" marT="82287" marB="82287" anchor="ctr">
                    <a:lnL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D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269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Poorva Singal</dc:creator>
  <cp:lastModifiedBy>Poorva Singal</cp:lastModifiedBy>
  <cp:revision>3</cp:revision>
  <dcterms:created xsi:type="dcterms:W3CDTF">2016-08-19T21:38:48Z</dcterms:created>
  <dcterms:modified xsi:type="dcterms:W3CDTF">2016-08-22T18:28:14Z</dcterms:modified>
</cp:coreProperties>
</file>