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12" d="100"/>
          <a:sy n="112" d="100"/>
        </p:scale>
        <p:origin x="468" y="64"/>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4"/>
              </a:solidFill>
              <a:ln>
                <a:noFill/>
              </a:ln>
              <a:effectLst/>
            </c:spPr>
            <c:extLst>
              <c:ext xmlns:c16="http://schemas.microsoft.com/office/drawing/2014/chart" uri="{C3380CC4-5D6E-409C-BE32-E72D297353CC}">
                <c16:uniqueId val="{00000001-8BFD-41B8-8A80-E3BF2DB0C69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2665</c:v>
                </c:pt>
                <c:pt idx="1">
                  <c:v>2789</c:v>
                </c:pt>
                <c:pt idx="2">
                  <c:v>3096</c:v>
                </c:pt>
                <c:pt idx="3">
                  <c:v>3726</c:v>
                </c:pt>
                <c:pt idx="4">
                  <c:v>4000</c:v>
                </c:pt>
                <c:pt idx="5">
                  <c:v>4635</c:v>
                </c:pt>
                <c:pt idx="6">
                  <c:v>5485</c:v>
                </c:pt>
                <c:pt idx="7">
                  <c:v>7458</c:v>
                </c:pt>
                <c:pt idx="8">
                  <c:v>10142</c:v>
                </c:pt>
                <c:pt idx="9">
                  <c:v>12642</c:v>
                </c:pt>
                <c:pt idx="10">
                  <c:v>27395</c:v>
                </c:pt>
                <c:pt idx="11">
                  <c:v>38195</c:v>
                </c:pt>
              </c:numCache>
            </c:numRef>
          </c:val>
          <c:extLst>
            <c:ext xmlns:c16="http://schemas.microsoft.com/office/drawing/2014/chart" uri="{C3380CC4-5D6E-409C-BE32-E72D297353CC}">
              <c16:uniqueId val="{00000002-8BFD-41B8-8A80-E3BF2DB0C69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4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6"/>
              </a:solidFill>
              <a:ln>
                <a:noFill/>
              </a:ln>
              <a:effectLst/>
            </c:spPr>
            <c:extLst>
              <c:ext xmlns:c16="http://schemas.microsoft.com/office/drawing/2014/chart" uri="{C3380CC4-5D6E-409C-BE32-E72D297353CC}">
                <c16:uniqueId val="{00000001-4C2B-4212-A64C-71E033DE98B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1717</c:v>
                </c:pt>
                <c:pt idx="1">
                  <c:v>1815</c:v>
                </c:pt>
                <c:pt idx="2">
                  <c:v>1986</c:v>
                </c:pt>
                <c:pt idx="3">
                  <c:v>2291</c:v>
                </c:pt>
                <c:pt idx="4">
                  <c:v>2645</c:v>
                </c:pt>
                <c:pt idx="5">
                  <c:v>2933</c:v>
                </c:pt>
                <c:pt idx="6">
                  <c:v>3498</c:v>
                </c:pt>
                <c:pt idx="7">
                  <c:v>4739</c:v>
                </c:pt>
                <c:pt idx="8">
                  <c:v>6056</c:v>
                </c:pt>
                <c:pt idx="9">
                  <c:v>8283</c:v>
                </c:pt>
                <c:pt idx="10">
                  <c:v>20173</c:v>
                </c:pt>
                <c:pt idx="11">
                  <c:v>28908</c:v>
                </c:pt>
              </c:numCache>
            </c:numRef>
          </c:val>
          <c:extLst>
            <c:ext xmlns:c16="http://schemas.microsoft.com/office/drawing/2014/chart" uri="{C3380CC4-5D6E-409C-BE32-E72D297353CC}">
              <c16:uniqueId val="{00000002-4C2B-4212-A64C-71E033DE98B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3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5/22/2019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5/22/2019</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7" name="Picture 6">
            <a:extLst>
              <a:ext uri="{FF2B5EF4-FFF2-40B4-BE49-F238E27FC236}">
                <a16:creationId xmlns:a16="http://schemas.microsoft.com/office/drawing/2014/main" id="{5253B641-8306-49F0-B67B-51C11964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3861"/>
            <a:ext cx="7251518" cy="3465732"/>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0840" y="3161193"/>
            <a:ext cx="2210933"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a:t>
            </a:r>
            <a:r>
              <a:rPr lang="en-US" sz="3200" b="1" dirty="0">
                <a:solidFill>
                  <a:srgbClr val="5B6770"/>
                </a:solidFill>
                <a:latin typeface="Verdana" panose="020B0604030504040204" pitchFamily="34" charset="0"/>
                <a:ea typeface="Verdana" panose="020B0604030504040204" pitchFamily="34" charset="0"/>
              </a:rPr>
              <a: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33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a:t>
            </a:r>
            <a:r>
              <a:rPr lang="en-US" sz="1800" dirty="0">
                <a:solidFill>
                  <a:srgbClr val="5B6770"/>
                </a:solidFill>
                <a:latin typeface="Verdana" panose="020B0604030504040204" pitchFamily="34" charset="0"/>
                <a:ea typeface="Verdana" panose="020B0604030504040204" pitchFamily="34" charset="0"/>
              </a:rPr>
              <a:t>created K–12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48516"/>
            <a:chOff x="8087399" y="5257472"/>
            <a:chExt cx="2589236" cy="948516"/>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200" dirty="0">
                  <a:solidFill>
                    <a:srgbClr val="5B6770"/>
                  </a:solidFill>
                  <a:latin typeface="Verdana" panose="020B0604030504040204" pitchFamily="34" charset="0"/>
                  <a:ea typeface="Verdana" panose="020B0604030504040204" pitchFamily="34" charset="0"/>
                </a:rPr>
                <a:t>with K–1</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2 CS standards</a:t>
              </a:r>
            </a:p>
          </p:txBody>
        </p:sp>
        <p:sp>
          <p:nvSpPr>
            <p:cNvPr id="102" name="Rectangle 101"/>
            <p:cNvSpPr/>
            <p:nvPr/>
          </p:nvSpPr>
          <p:spPr>
            <a:xfrm>
              <a:off x="8599796" y="5728934"/>
              <a:ext cx="2076839"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a:t>
              </a:r>
              <a:r>
                <a:rPr lang="en-US" sz="1200" dirty="0">
                  <a:solidFill>
                    <a:srgbClr val="5B6770"/>
                  </a:solidFill>
                  <a:latin typeface="Verdana" panose="020B0604030504040204" pitchFamily="34" charset="0"/>
                  <a:ea typeface="Verdana" panose="020B0604030504040204" pitchFamily="34" charset="0"/>
                </a:rPr>
                <a:t>–12 </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a:t>
            </a:r>
            <a:r>
              <a:rPr lang="en-US" sz="3200" b="1" dirty="0">
                <a:solidFill>
                  <a:srgbClr val="5B6770"/>
                </a:solidFill>
                <a:latin typeface="Verdana" panose="020B0604030504040204" pitchFamily="34" charset="0"/>
                <a:ea typeface="Verdana" panose="020B0604030504040204" pitchFamily="34" charset="0"/>
              </a:rPr>
              <a:t>K–</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A close up of a map&#10;&#10;Description automatically generated">
            <a:extLst>
              <a:ext uri="{FF2B5EF4-FFF2-40B4-BE49-F238E27FC236}">
                <a16:creationId xmlns:a16="http://schemas.microsoft.com/office/drawing/2014/main" id="{AFFD23C6-33AA-458A-B787-14CBD7C36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57" y="1155932"/>
            <a:ext cx="5869096"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46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46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5" descr="A close up of a map&#10;&#10;Description automatically generated">
            <a:extLst>
              <a:ext uri="{FF2B5EF4-FFF2-40B4-BE49-F238E27FC236}">
                <a16:creationId xmlns:a16="http://schemas.microsoft.com/office/drawing/2014/main" id="{6ED8051D-78B8-4301-8B72-5B10598729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87" y="1172238"/>
            <a:ext cx="5878014" cy="3837363"/>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4" name="Chart 23">
            <a:extLst>
              <a:ext uri="{FF2B5EF4-FFF2-40B4-BE49-F238E27FC236}">
                <a16:creationId xmlns:a16="http://schemas.microsoft.com/office/drawing/2014/main" id="{57FFAF85-BAB7-491E-9F49-D22378EC6887}"/>
              </a:ext>
            </a:extLst>
          </p:cNvPr>
          <p:cNvGraphicFramePr/>
          <p:nvPr>
            <p:extLst>
              <p:ext uri="{D42A27DB-BD31-4B8C-83A1-F6EECF244321}">
                <p14:modId xmlns:p14="http://schemas.microsoft.com/office/powerpoint/2010/main" val="3476103255"/>
              </p:ext>
            </p:extLst>
          </p:nvPr>
        </p:nvGraphicFramePr>
        <p:xfrm>
          <a:off x="212038" y="1427007"/>
          <a:ext cx="4126810" cy="3193654"/>
        </p:xfrm>
        <a:graphic>
          <a:graphicData uri="http://schemas.openxmlformats.org/drawingml/2006/chart">
            <c:chart xmlns:c="http://schemas.openxmlformats.org/drawingml/2006/chart" xmlns:r="http://schemas.openxmlformats.org/officeDocument/2006/relationships" r:id="rId3"/>
          </a:graphicData>
        </a:graphic>
      </p:graphicFrame>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A210BBD-BFA9-48B5-B72A-C2FB013FF596}"/>
              </a:ext>
            </a:extLst>
          </p:cNvPr>
          <p:cNvGraphicFramePr/>
          <p:nvPr>
            <p:extLst>
              <p:ext uri="{D42A27DB-BD31-4B8C-83A1-F6EECF244321}">
                <p14:modId xmlns:p14="http://schemas.microsoft.com/office/powerpoint/2010/main" val="3606914997"/>
              </p:ext>
            </p:extLst>
          </p:nvPr>
        </p:nvGraphicFramePr>
        <p:xfrm>
          <a:off x="4757520" y="1501303"/>
          <a:ext cx="4126811" cy="3088366"/>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1AC6665-BEA6-4C0C-983A-DC926648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22551</TotalTime>
  <Words>2466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 Glennon</cp:lastModifiedBy>
  <cp:revision>384</cp:revision>
  <cp:lastPrinted>2016-07-19T17:37:10Z</cp:lastPrinted>
  <dcterms:created xsi:type="dcterms:W3CDTF">2014-08-04T22:26:06Z</dcterms:created>
  <dcterms:modified xsi:type="dcterms:W3CDTF">2019-05-22T22:02:33Z</dcterms:modified>
</cp:coreProperties>
</file>