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3" d="100"/>
          <a:sy n="113" d="100"/>
        </p:scale>
        <p:origin x="44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8C4275F-DEC3-4A48-9692-E00785B4764E}"/>
    <pc:docChg chg="modSld">
      <pc:chgData name="" userId="" providerId="" clId="Web-{D8C4275F-DEC3-4A48-9692-E00785B4764E}" dt="2018-09-24T20:00:03.806" v="18" actId="1076"/>
      <pc:docMkLst>
        <pc:docMk/>
      </pc:docMkLst>
      <pc:sldChg chg="addSp delSp modSp">
        <pc:chgData name="" userId="" providerId="" clId="Web-{D8C4275F-DEC3-4A48-9692-E00785B4764E}" dt="2018-09-24T20:00:03.806" v="18" actId="1076"/>
        <pc:sldMkLst>
          <pc:docMk/>
          <pc:sldMk cId="796092090" sldId="412"/>
        </pc:sldMkLst>
        <pc:picChg chg="add mod">
          <ac:chgData name="" userId="" providerId="" clId="Web-{D8C4275F-DEC3-4A48-9692-E00785B4764E}" dt="2018-09-24T20:00:03.806" v="18" actId="1076"/>
          <ac:picMkLst>
            <pc:docMk/>
            <pc:sldMk cId="796092090" sldId="412"/>
            <ac:picMk id="2" creationId="{4FE816BF-623F-4E33-8966-DF1BBDF33522}"/>
          </ac:picMkLst>
        </pc:picChg>
        <pc:picChg chg="add del">
          <ac:chgData name="" userId="" providerId="" clId="Web-{D8C4275F-DEC3-4A48-9692-E00785B4764E}" dt="2018-09-24T19:57:02.036" v="6"/>
          <ac:picMkLst>
            <pc:docMk/>
            <pc:sldMk cId="796092090" sldId="412"/>
            <ac:picMk id="4" creationId="{9A86CEF7-DAEA-40A7-8D79-86324DB0BCFF}"/>
          </ac:picMkLst>
        </pc:picChg>
      </pc:sldChg>
      <pc:sldChg chg="addSp delSp modSp">
        <pc:chgData name="" userId="" providerId="" clId="Web-{D8C4275F-DEC3-4A48-9692-E00785B4764E}" dt="2018-09-24T19:59:21.070" v="14" actId="1076"/>
        <pc:sldMkLst>
          <pc:docMk/>
          <pc:sldMk cId="1067948389" sldId="445"/>
        </pc:sldMkLst>
        <pc:spChg chg="mod">
          <ac:chgData name="" userId="" providerId="" clId="Web-{D8C4275F-DEC3-4A48-9692-E00785B4764E}" dt="2018-09-24T19:57:40.022" v="8" actId="20577"/>
          <ac:spMkLst>
            <pc:docMk/>
            <pc:sldMk cId="1067948389" sldId="445"/>
            <ac:spMk id="6" creationId="{00000000-0000-0000-0000-000000000000}"/>
          </ac:spMkLst>
        </pc:spChg>
        <pc:picChg chg="add mod">
          <ac:chgData name="" userId="" providerId="" clId="Web-{D8C4275F-DEC3-4A48-9692-E00785B4764E}" dt="2018-09-24T19:59:21.070" v="14" actId="1076"/>
          <ac:picMkLst>
            <pc:docMk/>
            <pc:sldMk cId="1067948389" sldId="445"/>
            <ac:picMk id="2" creationId="{F233329F-4A51-4873-8192-2E49C3764D81}"/>
          </ac:picMkLst>
        </pc:picChg>
        <pc:picChg chg="del">
          <ac:chgData name="" userId="" providerId="" clId="Web-{D8C4275F-DEC3-4A48-9692-E00785B4764E}" dt="2018-09-24T19:59:16.602" v="13"/>
          <ac:picMkLst>
            <pc:docMk/>
            <pc:sldMk cId="1067948389" sldId="445"/>
            <ac:picMk id="3" creationId="{00000000-0000-0000-0000-00000000000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9/24/2018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22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3" descr="A picture containing map, text&#10;&#10;Description generated with very high confidence">
            <a:extLst>
              <a:ext uri="{FF2B5EF4-FFF2-40B4-BE49-F238E27FC236}">
                <a16:creationId xmlns:a16="http://schemas.microsoft.com/office/drawing/2014/main" id="{F233329F-4A51-4873-8192-2E49C3764D81}"/>
              </a:ext>
            </a:extLst>
          </p:cNvPr>
          <p:cNvPicPr>
            <a:picLocks noChangeAspect="1"/>
          </p:cNvPicPr>
          <p:nvPr/>
        </p:nvPicPr>
        <p:blipFill>
          <a:blip r:embed="rId3"/>
          <a:stretch>
            <a:fillRect/>
          </a:stretch>
        </p:blipFill>
        <p:spPr>
          <a:xfrm>
            <a:off x="143662" y="1155445"/>
            <a:ext cx="5868099"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39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39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2" descr="A close up of a map&#10;&#10;Description generated with high confidence">
            <a:extLst>
              <a:ext uri="{FF2B5EF4-FFF2-40B4-BE49-F238E27FC236}">
                <a16:creationId xmlns:a16="http://schemas.microsoft.com/office/drawing/2014/main" id="{4FE816BF-623F-4E33-8966-DF1BBDF33522}"/>
              </a:ext>
            </a:extLst>
          </p:cNvPr>
          <p:cNvPicPr>
            <a:picLocks noChangeAspect="1"/>
          </p:cNvPicPr>
          <p:nvPr/>
        </p:nvPicPr>
        <p:blipFill>
          <a:blip r:embed="rId3"/>
          <a:stretch>
            <a:fillRect/>
          </a:stretch>
        </p:blipFill>
        <p:spPr>
          <a:xfrm>
            <a:off x="138418" y="1162499"/>
            <a:ext cx="5878585" cy="3840911"/>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21326</TotalTime>
  <Words>2455</Words>
  <Application>Microsoft Office PowerPoint</Application>
  <PresentationFormat>On-screen Show (16:9)</PresentationFormat>
  <Paragraphs>215</Paragraphs>
  <Slides>27</Slides>
  <Notes>25</Notes>
  <HiddenSlides>1</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365</cp:revision>
  <cp:lastPrinted>2016-07-19T17:37:10Z</cp:lastPrinted>
  <dcterms:created xsi:type="dcterms:W3CDTF">2014-08-04T22:26:06Z</dcterms:created>
  <dcterms:modified xsi:type="dcterms:W3CDTF">2018-09-24T20:00:10Z</dcterms:modified>
</cp:coreProperties>
</file>