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12" d="100"/>
          <a:sy n="112" d="100"/>
        </p:scale>
        <p:origin x="468" y="64"/>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4"/>
              </a:solidFill>
              <a:ln>
                <a:noFill/>
              </a:ln>
              <a:effectLst/>
            </c:spPr>
            <c:extLst>
              <c:ext xmlns:c16="http://schemas.microsoft.com/office/drawing/2014/chart" uri="{C3380CC4-5D6E-409C-BE32-E72D297353CC}">
                <c16:uniqueId val="{00000001-8BFD-41B8-8A80-E3BF2DB0C69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2665</c:v>
                </c:pt>
                <c:pt idx="1">
                  <c:v>2789</c:v>
                </c:pt>
                <c:pt idx="2">
                  <c:v>3096</c:v>
                </c:pt>
                <c:pt idx="3">
                  <c:v>3726</c:v>
                </c:pt>
                <c:pt idx="4">
                  <c:v>4000</c:v>
                </c:pt>
                <c:pt idx="5">
                  <c:v>4635</c:v>
                </c:pt>
                <c:pt idx="6">
                  <c:v>5485</c:v>
                </c:pt>
                <c:pt idx="7">
                  <c:v>7458</c:v>
                </c:pt>
                <c:pt idx="8">
                  <c:v>10142</c:v>
                </c:pt>
                <c:pt idx="9">
                  <c:v>12642</c:v>
                </c:pt>
                <c:pt idx="10">
                  <c:v>27395</c:v>
                </c:pt>
                <c:pt idx="11">
                  <c:v>38195</c:v>
                </c:pt>
              </c:numCache>
            </c:numRef>
          </c:val>
          <c:extLst>
            <c:ext xmlns:c16="http://schemas.microsoft.com/office/drawing/2014/chart" uri="{C3380CC4-5D6E-409C-BE32-E72D297353CC}">
              <c16:uniqueId val="{00000002-8BFD-41B8-8A80-E3BF2DB0C69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4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6"/>
              </a:solidFill>
              <a:ln>
                <a:noFill/>
              </a:ln>
              <a:effectLst/>
            </c:spPr>
            <c:extLst>
              <c:ext xmlns:c16="http://schemas.microsoft.com/office/drawing/2014/chart" uri="{C3380CC4-5D6E-409C-BE32-E72D297353CC}">
                <c16:uniqueId val="{00000001-4C2B-4212-A64C-71E033DE98B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1717</c:v>
                </c:pt>
                <c:pt idx="1">
                  <c:v>1815</c:v>
                </c:pt>
                <c:pt idx="2">
                  <c:v>1986</c:v>
                </c:pt>
                <c:pt idx="3">
                  <c:v>2291</c:v>
                </c:pt>
                <c:pt idx="4">
                  <c:v>2645</c:v>
                </c:pt>
                <c:pt idx="5">
                  <c:v>2933</c:v>
                </c:pt>
                <c:pt idx="6">
                  <c:v>3498</c:v>
                </c:pt>
                <c:pt idx="7">
                  <c:v>4739</c:v>
                </c:pt>
                <c:pt idx="8">
                  <c:v>6056</c:v>
                </c:pt>
                <c:pt idx="9">
                  <c:v>8283</c:v>
                </c:pt>
                <c:pt idx="10">
                  <c:v>20173</c:v>
                </c:pt>
                <c:pt idx="11">
                  <c:v>28908</c:v>
                </c:pt>
              </c:numCache>
            </c:numRef>
          </c:val>
          <c:extLst>
            <c:ext xmlns:c16="http://schemas.microsoft.com/office/drawing/2014/chart" uri="{C3380CC4-5D6E-409C-BE32-E72D297353CC}">
              <c16:uniqueId val="{00000002-4C2B-4212-A64C-71E033DE98B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3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4/16/2019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35%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4/16/2019</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pic>
        <p:nvPicPr>
          <p:cNvPr id="7" name="Picture 6">
            <a:extLst>
              <a:ext uri="{FF2B5EF4-FFF2-40B4-BE49-F238E27FC236}">
                <a16:creationId xmlns:a16="http://schemas.microsoft.com/office/drawing/2014/main" id="{5253B641-8306-49F0-B67B-51C11964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83861"/>
            <a:ext cx="7251518" cy="3465732"/>
          </a:xfrm>
          <a:prstGeom prst="rect">
            <a:avLst/>
          </a:prstGeom>
        </p:spPr>
      </p:pic>
    </p:spTree>
    <p:extLst>
      <p:ext uri="{BB962C8B-B14F-4D97-AF65-F5344CB8AC3E}">
        <p14:creationId xmlns:p14="http://schemas.microsoft.com/office/powerpoint/2010/main" val="27576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31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9" name="Picture 18" descr="A close up of a map&#10;&#10;Description automatically generated">
            <a:extLst>
              <a:ext uri="{FF2B5EF4-FFF2-40B4-BE49-F238E27FC236}">
                <a16:creationId xmlns:a16="http://schemas.microsoft.com/office/drawing/2014/main" id="{98825AF2-3D88-40EA-956D-A0FF55327C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57" y="1160547"/>
            <a:ext cx="5869097"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45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45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descr="A close up of a map&#10;&#10;Description automatically generated">
            <a:extLst>
              <a:ext uri="{FF2B5EF4-FFF2-40B4-BE49-F238E27FC236}">
                <a16:creationId xmlns:a16="http://schemas.microsoft.com/office/drawing/2014/main" id="{E23677E0-E442-4DE5-A927-6D001B83B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15" y="1172239"/>
            <a:ext cx="5878586" cy="3837736"/>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4" name="Chart 23">
            <a:extLst>
              <a:ext uri="{FF2B5EF4-FFF2-40B4-BE49-F238E27FC236}">
                <a16:creationId xmlns:a16="http://schemas.microsoft.com/office/drawing/2014/main" id="{57FFAF85-BAB7-491E-9F49-D22378EC6887}"/>
              </a:ext>
            </a:extLst>
          </p:cNvPr>
          <p:cNvGraphicFramePr/>
          <p:nvPr>
            <p:extLst>
              <p:ext uri="{D42A27DB-BD31-4B8C-83A1-F6EECF244321}">
                <p14:modId xmlns:p14="http://schemas.microsoft.com/office/powerpoint/2010/main" val="3476103255"/>
              </p:ext>
            </p:extLst>
          </p:nvPr>
        </p:nvGraphicFramePr>
        <p:xfrm>
          <a:off x="212038" y="1427007"/>
          <a:ext cx="4126810" cy="3193654"/>
        </p:xfrm>
        <a:graphic>
          <a:graphicData uri="http://schemas.openxmlformats.org/drawingml/2006/chart">
            <c:chart xmlns:c="http://schemas.openxmlformats.org/drawingml/2006/chart" xmlns:r="http://schemas.openxmlformats.org/officeDocument/2006/relationships" r:id="rId3"/>
          </a:graphicData>
        </a:graphic>
      </p:graphicFrame>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A210BBD-BFA9-48B5-B72A-C2FB013FF596}"/>
              </a:ext>
            </a:extLst>
          </p:cNvPr>
          <p:cNvGraphicFramePr/>
          <p:nvPr>
            <p:extLst>
              <p:ext uri="{D42A27DB-BD31-4B8C-83A1-F6EECF244321}">
                <p14:modId xmlns:p14="http://schemas.microsoft.com/office/powerpoint/2010/main" val="3606914997"/>
              </p:ext>
            </p:extLst>
          </p:nvPr>
        </p:nvGraphicFramePr>
        <p:xfrm>
          <a:off x="4757520" y="1501303"/>
          <a:ext cx="4126811" cy="3088366"/>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71AC6665-BEA6-4C0C-983A-DC926648B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22547</TotalTime>
  <Words>2456</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382</cp:revision>
  <cp:lastPrinted>2016-07-19T17:37:10Z</cp:lastPrinted>
  <dcterms:created xsi:type="dcterms:W3CDTF">2014-08-04T22:26:06Z</dcterms:created>
  <dcterms:modified xsi:type="dcterms:W3CDTF">2019-04-16T22:19:55Z</dcterms:modified>
</cp:coreProperties>
</file>