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1/10/2019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28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map, text&#10;&#10;Description automatically generated">
            <a:extLst>
              <a:ext uri="{FF2B5EF4-FFF2-40B4-BE49-F238E27FC236}">
                <a16:creationId xmlns:a16="http://schemas.microsoft.com/office/drawing/2014/main" id="{299384AD-CAF7-40C1-89F0-7F15BD05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9" y="1155934"/>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42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42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7A311C3A-DE32-43F0-8781-E5D0592E6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7" y="1172239"/>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22539</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377</cp:revision>
  <cp:lastPrinted>2016-07-19T17:37:10Z</cp:lastPrinted>
  <dcterms:created xsi:type="dcterms:W3CDTF">2014-08-04T22:26:06Z</dcterms:created>
  <dcterms:modified xsi:type="dcterms:W3CDTF">2019-01-11T00:57:05Z</dcterms:modified>
</cp:coreProperties>
</file>