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2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9" r:id="rId2"/>
    <p:sldMasterId id="2147483687" r:id="rId3"/>
  </p:sldMasterIdLst>
  <p:notesMasterIdLst>
    <p:notesMasterId r:id="rId11"/>
  </p:notesMasterIdLst>
  <p:sldIdLst>
    <p:sldId id="407" r:id="rId4"/>
    <p:sldId id="415" r:id="rId5"/>
    <p:sldId id="411" r:id="rId6"/>
    <p:sldId id="413" r:id="rId7"/>
    <p:sldId id="416" r:id="rId8"/>
    <p:sldId id="417" r:id="rId9"/>
    <p:sldId id="412" r:id="rId10"/>
  </p:sldIdLst>
  <p:sldSz cx="9144000" cy="6858000" type="screen4x3"/>
  <p:notesSz cx="6858000" cy="9144000"/>
  <p:defaultTextStyle>
    <a:defPPr>
      <a:defRPr lang="en-US"/>
    </a:defPPr>
    <a:lvl1pPr marL="0" algn="l" defTabSz="6857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342856" algn="l" defTabSz="6857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685712" algn="l" defTabSz="6857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028568" algn="l" defTabSz="6857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371424" algn="l" defTabSz="6857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1714281" algn="l" defTabSz="6857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057137" algn="l" defTabSz="6857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2399993" algn="l" defTabSz="6857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2742849" algn="l" defTabSz="68571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31" userDrawn="1">
          <p15:clr>
            <a:srgbClr val="A4A3A4"/>
          </p15:clr>
        </p15:guide>
        <p15:guide id="2" pos="3917" userDrawn="1">
          <p15:clr>
            <a:srgbClr val="A4A3A4"/>
          </p15:clr>
        </p15:guide>
        <p15:guide id="3" pos="7661" userDrawn="1">
          <p15:clr>
            <a:srgbClr val="A4A3A4"/>
          </p15:clr>
        </p15:guide>
        <p15:guide id="4" pos="173" userDrawn="1">
          <p15:clr>
            <a:srgbClr val="A4A3A4"/>
          </p15:clr>
        </p15:guide>
        <p15:guide id="5" orient="horz" pos="187" userDrawn="1">
          <p15:clr>
            <a:srgbClr val="A4A3A4"/>
          </p15:clr>
        </p15:guide>
        <p15:guide id="6" orient="horz" pos="4243" userDrawn="1">
          <p15:clr>
            <a:srgbClr val="A4A3A4"/>
          </p15:clr>
        </p15:guide>
        <p15:guide id="7" pos="509" userDrawn="1">
          <p15:clr>
            <a:srgbClr val="A4A3A4"/>
          </p15:clr>
        </p15:guide>
        <p15:guide id="8" pos="2309" userDrawn="1">
          <p15:clr>
            <a:srgbClr val="A4A3A4"/>
          </p15:clr>
        </p15:guide>
        <p15:guide id="9" orient="horz" pos="4075" userDrawn="1">
          <p15:clr>
            <a:srgbClr val="A4A3A4"/>
          </p15:clr>
        </p15:guide>
        <p15:guide id="10" orient="horz" pos="2203" userDrawn="1">
          <p15:clr>
            <a:srgbClr val="A4A3A4"/>
          </p15:clr>
        </p15:guide>
        <p15:guide id="11" orient="horz" pos="3763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atie Hendrickson" initials="KH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DBC"/>
    <a:srgbClr val="7665A0"/>
    <a:srgbClr val="0094CA"/>
    <a:srgbClr val="FFB81D"/>
    <a:srgbClr val="00CEDE"/>
    <a:srgbClr val="7030A0"/>
    <a:srgbClr val="00AEBC"/>
    <a:srgbClr val="181717"/>
    <a:srgbClr val="404040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38" autoAdjust="0"/>
    <p:restoredTop sz="97152" autoAdjust="0"/>
  </p:normalViewPr>
  <p:slideViewPr>
    <p:cSldViewPr snapToGrid="0">
      <p:cViewPr>
        <p:scale>
          <a:sx n="100" d="100"/>
          <a:sy n="100" d="100"/>
        </p:scale>
        <p:origin x="-176" y="-192"/>
      </p:cViewPr>
      <p:guideLst>
        <p:guide orient="horz" pos="324"/>
        <p:guide orient="horz" pos="184"/>
        <p:guide orient="horz" pos="4160"/>
        <p:guide orient="horz" pos="3996"/>
        <p:guide orient="horz" pos="2160"/>
        <p:guide orient="horz" pos="3689"/>
        <p:guide pos="2880"/>
        <p:guide pos="5633"/>
        <p:guide pos="127"/>
        <p:guide pos="374"/>
        <p:guide pos="169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commentAuthors" Target="commentAuthors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7665A0"/>
              </a:solidFill>
            </c:spPr>
          </c:dPt>
          <c:dPt>
            <c:idx val="1"/>
            <c:bubble3D val="0"/>
            <c:spPr>
              <a:solidFill>
                <a:srgbClr val="FFB81D"/>
              </a:solidFill>
            </c:spPr>
          </c:dPt>
          <c:cat>
            <c:strRef>
              <c:f>Sheet1!$A$2:$A$3</c:f>
              <c:strCache>
                <c:ptCount val="2"/>
                <c:pt idx="0">
                  <c:v>CS jobs</c:v>
                </c:pt>
                <c:pt idx="1">
                  <c:v>Other STEM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0.91</c:v>
                </c:pt>
                <c:pt idx="1">
                  <c:v>0.09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7665A0"/>
              </a:solidFill>
            </c:spPr>
          </c:dPt>
          <c:dPt>
            <c:idx val="1"/>
            <c:bubble3D val="0"/>
            <c:spPr>
              <a:solidFill>
                <a:srgbClr val="FFB81D"/>
              </a:solidFill>
            </c:spPr>
          </c:dPt>
          <c:cat>
            <c:strRef>
              <c:f>Sheet1!$A$2:$A$3</c:f>
              <c:strCache>
                <c:ptCount val="2"/>
                <c:pt idx="0">
                  <c:v>CS jobs</c:v>
                </c:pt>
                <c:pt idx="1">
                  <c:v>Other STEM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0.25</c:v>
                </c:pt>
                <c:pt idx="1">
                  <c:v>0.75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7665A0"/>
              </a:solidFill>
            </c:spPr>
          </c:dPt>
          <c:dPt>
            <c:idx val="1"/>
            <c:bubble3D val="0"/>
            <c:spPr>
              <a:solidFill>
                <a:srgbClr val="FFB81D"/>
              </a:solidFill>
            </c:spPr>
          </c:dPt>
          <c:cat>
            <c:strRef>
              <c:f>Sheet1!$A$2:$A$3</c:f>
              <c:strCache>
                <c:ptCount val="2"/>
                <c:pt idx="0">
                  <c:v>CS jobs</c:v>
                </c:pt>
                <c:pt idx="1">
                  <c:v>Other STEM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0.67</c:v>
                </c:pt>
                <c:pt idx="1">
                  <c:v>0.33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7665A0"/>
              </a:solidFill>
            </c:spPr>
          </c:dPt>
          <c:dPt>
            <c:idx val="1"/>
            <c:bubble3D val="0"/>
            <c:spPr>
              <a:solidFill>
                <a:srgbClr val="FFB81D"/>
              </a:solidFill>
            </c:spPr>
          </c:dPt>
          <c:cat>
            <c:strRef>
              <c:f>Sheet1!$A$2:$A$3</c:f>
              <c:strCache>
                <c:ptCount val="2"/>
                <c:pt idx="0">
                  <c:v>CS jobs</c:v>
                </c:pt>
                <c:pt idx="1">
                  <c:v>Other STEM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0.08</c:v>
                </c:pt>
                <c:pt idx="1">
                  <c:v>0.92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F07D2D-D193-49EA-AA40-D0161EE95780}" type="datetimeFigureOut">
              <a:rPr lang="en-US" smtClean="0"/>
              <a:t>12/7/15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522C71-FE57-4B9A-AC4B-B46CC73AD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016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7226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36133" algn="l" defTabSz="67226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72267" algn="l" defTabSz="67226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08400" algn="l" defTabSz="67226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44534" algn="l" defTabSz="67226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680667" algn="l" defTabSz="67226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16801" algn="l" defTabSz="67226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352934" algn="l" defTabSz="67226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689068" algn="l" defTabSz="67226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22C71-FE57-4B9A-AC4B-B46CC73ADB8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6606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22C71-FE57-4B9A-AC4B-B46CC73ADB8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175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22C71-FE57-4B9A-AC4B-B46CC73ADB8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1809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2285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 smtClean="0"/>
          </a:p>
          <a:p>
            <a:pPr marL="171450" indent="-171450">
              <a:buFont typeface="Arial"/>
              <a:buChar char="•"/>
            </a:pP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22C71-FE57-4B9A-AC4B-B46CC73ADB8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2699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22C71-FE57-4B9A-AC4B-B46CC73ADB8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6659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22C71-FE57-4B9A-AC4B-B46CC73ADB8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9289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22C71-FE57-4B9A-AC4B-B46CC73ADB8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951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6735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313413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7791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4360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2" hidden="1"/>
          <p:cNvGrpSpPr>
            <a:grpSpLocks noChangeAspect="1"/>
          </p:cNvGrpSpPr>
          <p:nvPr userDrawn="1"/>
        </p:nvGrpSpPr>
        <p:grpSpPr bwMode="auto">
          <a:xfrm>
            <a:off x="69471" y="95300"/>
            <a:ext cx="8996924" cy="6667425"/>
            <a:chOff x="-631" y="-324"/>
            <a:chExt cx="8936" cy="4968"/>
          </a:xfrm>
        </p:grpSpPr>
        <p:sp>
          <p:nvSpPr>
            <p:cNvPr id="3" name="Rectangle 84"/>
            <p:cNvSpPr>
              <a:spLocks noChangeArrowheads="1"/>
            </p:cNvSpPr>
            <p:nvPr/>
          </p:nvSpPr>
          <p:spPr bwMode="auto">
            <a:xfrm>
              <a:off x="-631" y="-324"/>
              <a:ext cx="8936" cy="4968"/>
            </a:xfrm>
            <a:prstGeom prst="rect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" name="Line 85"/>
            <p:cNvSpPr>
              <a:spLocks noChangeShapeType="1"/>
            </p:cNvSpPr>
            <p:nvPr/>
          </p:nvSpPr>
          <p:spPr bwMode="auto">
            <a:xfrm>
              <a:off x="-631" y="4445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" name="Line 86"/>
            <p:cNvSpPr>
              <a:spLocks noChangeShapeType="1"/>
            </p:cNvSpPr>
            <p:nvPr/>
          </p:nvSpPr>
          <p:spPr bwMode="auto">
            <a:xfrm>
              <a:off x="-631" y="424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" name="Line 87"/>
            <p:cNvSpPr>
              <a:spLocks noChangeShapeType="1"/>
            </p:cNvSpPr>
            <p:nvPr/>
          </p:nvSpPr>
          <p:spPr bwMode="auto">
            <a:xfrm>
              <a:off x="-631" y="404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" name="Line 88"/>
            <p:cNvSpPr>
              <a:spLocks noChangeShapeType="1"/>
            </p:cNvSpPr>
            <p:nvPr/>
          </p:nvSpPr>
          <p:spPr bwMode="auto">
            <a:xfrm>
              <a:off x="-631" y="3849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8" name="Line 89"/>
            <p:cNvSpPr>
              <a:spLocks noChangeShapeType="1"/>
            </p:cNvSpPr>
            <p:nvPr/>
          </p:nvSpPr>
          <p:spPr bwMode="auto">
            <a:xfrm>
              <a:off x="-631" y="3650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9" name="Line 90"/>
            <p:cNvSpPr>
              <a:spLocks noChangeShapeType="1"/>
            </p:cNvSpPr>
            <p:nvPr/>
          </p:nvSpPr>
          <p:spPr bwMode="auto">
            <a:xfrm>
              <a:off x="-631" y="345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0" name="Line 91"/>
            <p:cNvSpPr>
              <a:spLocks noChangeShapeType="1"/>
            </p:cNvSpPr>
            <p:nvPr/>
          </p:nvSpPr>
          <p:spPr bwMode="auto">
            <a:xfrm>
              <a:off x="-631" y="325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1" name="Line 92"/>
            <p:cNvSpPr>
              <a:spLocks noChangeShapeType="1"/>
            </p:cNvSpPr>
            <p:nvPr/>
          </p:nvSpPr>
          <p:spPr bwMode="auto">
            <a:xfrm>
              <a:off x="-631" y="3054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2" name="Line 93"/>
            <p:cNvSpPr>
              <a:spLocks noChangeShapeType="1"/>
            </p:cNvSpPr>
            <p:nvPr/>
          </p:nvSpPr>
          <p:spPr bwMode="auto">
            <a:xfrm>
              <a:off x="-631" y="2856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3" name="Line 94"/>
            <p:cNvSpPr>
              <a:spLocks noChangeShapeType="1"/>
            </p:cNvSpPr>
            <p:nvPr/>
          </p:nvSpPr>
          <p:spPr bwMode="auto">
            <a:xfrm>
              <a:off x="-631" y="265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4" name="Line 95"/>
            <p:cNvSpPr>
              <a:spLocks noChangeShapeType="1"/>
            </p:cNvSpPr>
            <p:nvPr/>
          </p:nvSpPr>
          <p:spPr bwMode="auto">
            <a:xfrm>
              <a:off x="-631" y="245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5" name="Line 96"/>
            <p:cNvSpPr>
              <a:spLocks noChangeShapeType="1"/>
            </p:cNvSpPr>
            <p:nvPr/>
          </p:nvSpPr>
          <p:spPr bwMode="auto">
            <a:xfrm>
              <a:off x="-631" y="2259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6" name="Line 97"/>
            <p:cNvSpPr>
              <a:spLocks noChangeShapeType="1"/>
            </p:cNvSpPr>
            <p:nvPr/>
          </p:nvSpPr>
          <p:spPr bwMode="auto">
            <a:xfrm>
              <a:off x="-631" y="2061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7" name="Line 98"/>
            <p:cNvSpPr>
              <a:spLocks noChangeShapeType="1"/>
            </p:cNvSpPr>
            <p:nvPr/>
          </p:nvSpPr>
          <p:spPr bwMode="auto">
            <a:xfrm>
              <a:off x="-631" y="186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8" name="Line 99"/>
            <p:cNvSpPr>
              <a:spLocks noChangeShapeType="1"/>
            </p:cNvSpPr>
            <p:nvPr/>
          </p:nvSpPr>
          <p:spPr bwMode="auto">
            <a:xfrm>
              <a:off x="-631" y="166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9" name="Line 100"/>
            <p:cNvSpPr>
              <a:spLocks noChangeShapeType="1"/>
            </p:cNvSpPr>
            <p:nvPr/>
          </p:nvSpPr>
          <p:spPr bwMode="auto">
            <a:xfrm>
              <a:off x="-631" y="1464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0" name="Line 101"/>
            <p:cNvSpPr>
              <a:spLocks noChangeShapeType="1"/>
            </p:cNvSpPr>
            <p:nvPr/>
          </p:nvSpPr>
          <p:spPr bwMode="auto">
            <a:xfrm>
              <a:off x="-631" y="1266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1" name="Line 102"/>
            <p:cNvSpPr>
              <a:spLocks noChangeShapeType="1"/>
            </p:cNvSpPr>
            <p:nvPr/>
          </p:nvSpPr>
          <p:spPr bwMode="auto">
            <a:xfrm>
              <a:off x="-631" y="106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2" name="Line 103"/>
            <p:cNvSpPr>
              <a:spLocks noChangeShapeType="1"/>
            </p:cNvSpPr>
            <p:nvPr/>
          </p:nvSpPr>
          <p:spPr bwMode="auto">
            <a:xfrm>
              <a:off x="-631" y="86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3" name="Line 104"/>
            <p:cNvSpPr>
              <a:spLocks noChangeShapeType="1"/>
            </p:cNvSpPr>
            <p:nvPr/>
          </p:nvSpPr>
          <p:spPr bwMode="auto">
            <a:xfrm>
              <a:off x="-631" y="670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4" name="Line 105"/>
            <p:cNvSpPr>
              <a:spLocks noChangeShapeType="1"/>
            </p:cNvSpPr>
            <p:nvPr/>
          </p:nvSpPr>
          <p:spPr bwMode="auto">
            <a:xfrm>
              <a:off x="-631" y="471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5" name="Line 106"/>
            <p:cNvSpPr>
              <a:spLocks noChangeShapeType="1"/>
            </p:cNvSpPr>
            <p:nvPr/>
          </p:nvSpPr>
          <p:spPr bwMode="auto">
            <a:xfrm>
              <a:off x="-631" y="27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6" name="Line 107"/>
            <p:cNvSpPr>
              <a:spLocks noChangeShapeType="1"/>
            </p:cNvSpPr>
            <p:nvPr/>
          </p:nvSpPr>
          <p:spPr bwMode="auto">
            <a:xfrm>
              <a:off x="-631" y="7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7" name="Line 108"/>
            <p:cNvSpPr>
              <a:spLocks noChangeShapeType="1"/>
            </p:cNvSpPr>
            <p:nvPr/>
          </p:nvSpPr>
          <p:spPr bwMode="auto">
            <a:xfrm>
              <a:off x="-631" y="-125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8" name="Line 109"/>
            <p:cNvSpPr>
              <a:spLocks noChangeShapeType="1"/>
            </p:cNvSpPr>
            <p:nvPr/>
          </p:nvSpPr>
          <p:spPr bwMode="auto">
            <a:xfrm>
              <a:off x="810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9" name="Line 110"/>
            <p:cNvSpPr>
              <a:spLocks noChangeShapeType="1"/>
            </p:cNvSpPr>
            <p:nvPr/>
          </p:nvSpPr>
          <p:spPr bwMode="auto">
            <a:xfrm>
              <a:off x="790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0" name="Line 111"/>
            <p:cNvSpPr>
              <a:spLocks noChangeShapeType="1"/>
            </p:cNvSpPr>
            <p:nvPr/>
          </p:nvSpPr>
          <p:spPr bwMode="auto">
            <a:xfrm>
              <a:off x="770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1" name="Line 112"/>
            <p:cNvSpPr>
              <a:spLocks noChangeShapeType="1"/>
            </p:cNvSpPr>
            <p:nvPr/>
          </p:nvSpPr>
          <p:spPr bwMode="auto">
            <a:xfrm>
              <a:off x="751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2" name="Line 113"/>
            <p:cNvSpPr>
              <a:spLocks noChangeShapeType="1"/>
            </p:cNvSpPr>
            <p:nvPr/>
          </p:nvSpPr>
          <p:spPr bwMode="auto">
            <a:xfrm>
              <a:off x="731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3" name="Line 114"/>
            <p:cNvSpPr>
              <a:spLocks noChangeShapeType="1"/>
            </p:cNvSpPr>
            <p:nvPr/>
          </p:nvSpPr>
          <p:spPr bwMode="auto">
            <a:xfrm>
              <a:off x="711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4" name="Line 115"/>
            <p:cNvSpPr>
              <a:spLocks noChangeShapeType="1"/>
            </p:cNvSpPr>
            <p:nvPr/>
          </p:nvSpPr>
          <p:spPr bwMode="auto">
            <a:xfrm>
              <a:off x="691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5" name="Line 116"/>
            <p:cNvSpPr>
              <a:spLocks noChangeShapeType="1"/>
            </p:cNvSpPr>
            <p:nvPr/>
          </p:nvSpPr>
          <p:spPr bwMode="auto">
            <a:xfrm>
              <a:off x="671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6" name="Line 117"/>
            <p:cNvSpPr>
              <a:spLocks noChangeShapeType="1"/>
            </p:cNvSpPr>
            <p:nvPr/>
          </p:nvSpPr>
          <p:spPr bwMode="auto">
            <a:xfrm>
              <a:off x="6517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7" name="Line 118"/>
            <p:cNvSpPr>
              <a:spLocks noChangeShapeType="1"/>
            </p:cNvSpPr>
            <p:nvPr/>
          </p:nvSpPr>
          <p:spPr bwMode="auto">
            <a:xfrm>
              <a:off x="631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8" name="Line 119"/>
            <p:cNvSpPr>
              <a:spLocks noChangeShapeType="1"/>
            </p:cNvSpPr>
            <p:nvPr/>
          </p:nvSpPr>
          <p:spPr bwMode="auto">
            <a:xfrm>
              <a:off x="612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9" name="Line 120"/>
            <p:cNvSpPr>
              <a:spLocks noChangeShapeType="1"/>
            </p:cNvSpPr>
            <p:nvPr/>
          </p:nvSpPr>
          <p:spPr bwMode="auto">
            <a:xfrm>
              <a:off x="592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0" name="Line 121"/>
            <p:cNvSpPr>
              <a:spLocks noChangeShapeType="1"/>
            </p:cNvSpPr>
            <p:nvPr/>
          </p:nvSpPr>
          <p:spPr bwMode="auto">
            <a:xfrm>
              <a:off x="572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1" name="Line 122"/>
            <p:cNvSpPr>
              <a:spLocks noChangeShapeType="1"/>
            </p:cNvSpPr>
            <p:nvPr/>
          </p:nvSpPr>
          <p:spPr bwMode="auto">
            <a:xfrm>
              <a:off x="552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2" name="Line 123"/>
            <p:cNvSpPr>
              <a:spLocks noChangeShapeType="1"/>
            </p:cNvSpPr>
            <p:nvPr/>
          </p:nvSpPr>
          <p:spPr bwMode="auto">
            <a:xfrm>
              <a:off x="532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3" name="Line 124"/>
            <p:cNvSpPr>
              <a:spLocks noChangeShapeType="1"/>
            </p:cNvSpPr>
            <p:nvPr/>
          </p:nvSpPr>
          <p:spPr bwMode="auto">
            <a:xfrm>
              <a:off x="5127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4" name="Line 125"/>
            <p:cNvSpPr>
              <a:spLocks noChangeShapeType="1"/>
            </p:cNvSpPr>
            <p:nvPr/>
          </p:nvSpPr>
          <p:spPr bwMode="auto">
            <a:xfrm>
              <a:off x="492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5" name="Line 126"/>
            <p:cNvSpPr>
              <a:spLocks noChangeShapeType="1"/>
            </p:cNvSpPr>
            <p:nvPr/>
          </p:nvSpPr>
          <p:spPr bwMode="auto">
            <a:xfrm>
              <a:off x="473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6" name="Line 127"/>
            <p:cNvSpPr>
              <a:spLocks noChangeShapeType="1"/>
            </p:cNvSpPr>
            <p:nvPr/>
          </p:nvSpPr>
          <p:spPr bwMode="auto">
            <a:xfrm>
              <a:off x="453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7" name="Line 128"/>
            <p:cNvSpPr>
              <a:spLocks noChangeShapeType="1"/>
            </p:cNvSpPr>
            <p:nvPr/>
          </p:nvSpPr>
          <p:spPr bwMode="auto">
            <a:xfrm>
              <a:off x="433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8" name="Line 129"/>
            <p:cNvSpPr>
              <a:spLocks noChangeShapeType="1"/>
            </p:cNvSpPr>
            <p:nvPr/>
          </p:nvSpPr>
          <p:spPr bwMode="auto">
            <a:xfrm>
              <a:off x="413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9" name="Line 130"/>
            <p:cNvSpPr>
              <a:spLocks noChangeShapeType="1"/>
            </p:cNvSpPr>
            <p:nvPr/>
          </p:nvSpPr>
          <p:spPr bwMode="auto">
            <a:xfrm>
              <a:off x="39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0" name="Line 131"/>
            <p:cNvSpPr>
              <a:spLocks noChangeShapeType="1"/>
            </p:cNvSpPr>
            <p:nvPr/>
          </p:nvSpPr>
          <p:spPr bwMode="auto">
            <a:xfrm>
              <a:off x="373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1" name="Line 132"/>
            <p:cNvSpPr>
              <a:spLocks noChangeShapeType="1"/>
            </p:cNvSpPr>
            <p:nvPr/>
          </p:nvSpPr>
          <p:spPr bwMode="auto">
            <a:xfrm>
              <a:off x="35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2" name="Line 133"/>
            <p:cNvSpPr>
              <a:spLocks noChangeShapeType="1"/>
            </p:cNvSpPr>
            <p:nvPr/>
          </p:nvSpPr>
          <p:spPr bwMode="auto">
            <a:xfrm>
              <a:off x="333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3" name="Line 134"/>
            <p:cNvSpPr>
              <a:spLocks noChangeShapeType="1"/>
            </p:cNvSpPr>
            <p:nvPr/>
          </p:nvSpPr>
          <p:spPr bwMode="auto">
            <a:xfrm>
              <a:off x="313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4" name="Line 135"/>
            <p:cNvSpPr>
              <a:spLocks noChangeShapeType="1"/>
            </p:cNvSpPr>
            <p:nvPr/>
          </p:nvSpPr>
          <p:spPr bwMode="auto">
            <a:xfrm>
              <a:off x="294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5" name="Line 136"/>
            <p:cNvSpPr>
              <a:spLocks noChangeShapeType="1"/>
            </p:cNvSpPr>
            <p:nvPr/>
          </p:nvSpPr>
          <p:spPr bwMode="auto">
            <a:xfrm>
              <a:off x="274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6" name="Line 137"/>
            <p:cNvSpPr>
              <a:spLocks noChangeShapeType="1"/>
            </p:cNvSpPr>
            <p:nvPr/>
          </p:nvSpPr>
          <p:spPr bwMode="auto">
            <a:xfrm>
              <a:off x="2544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7" name="Line 138"/>
            <p:cNvSpPr>
              <a:spLocks noChangeShapeType="1"/>
            </p:cNvSpPr>
            <p:nvPr/>
          </p:nvSpPr>
          <p:spPr bwMode="auto">
            <a:xfrm>
              <a:off x="234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8" name="Line 139"/>
            <p:cNvSpPr>
              <a:spLocks noChangeShapeType="1"/>
            </p:cNvSpPr>
            <p:nvPr/>
          </p:nvSpPr>
          <p:spPr bwMode="auto">
            <a:xfrm>
              <a:off x="214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9" name="Line 140"/>
            <p:cNvSpPr>
              <a:spLocks noChangeShapeType="1"/>
            </p:cNvSpPr>
            <p:nvPr/>
          </p:nvSpPr>
          <p:spPr bwMode="auto">
            <a:xfrm>
              <a:off x="194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0" name="Line 141"/>
            <p:cNvSpPr>
              <a:spLocks noChangeShapeType="1"/>
            </p:cNvSpPr>
            <p:nvPr/>
          </p:nvSpPr>
          <p:spPr bwMode="auto">
            <a:xfrm>
              <a:off x="174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1" name="Line 142"/>
            <p:cNvSpPr>
              <a:spLocks noChangeShapeType="1"/>
            </p:cNvSpPr>
            <p:nvPr/>
          </p:nvSpPr>
          <p:spPr bwMode="auto">
            <a:xfrm>
              <a:off x="155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2" name="Line 143"/>
            <p:cNvSpPr>
              <a:spLocks noChangeShapeType="1"/>
            </p:cNvSpPr>
            <p:nvPr/>
          </p:nvSpPr>
          <p:spPr bwMode="auto">
            <a:xfrm>
              <a:off x="135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3" name="Line 144"/>
            <p:cNvSpPr>
              <a:spLocks noChangeShapeType="1"/>
            </p:cNvSpPr>
            <p:nvPr/>
          </p:nvSpPr>
          <p:spPr bwMode="auto">
            <a:xfrm>
              <a:off x="115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4" name="Line 145"/>
            <p:cNvSpPr>
              <a:spLocks noChangeShapeType="1"/>
            </p:cNvSpPr>
            <p:nvPr/>
          </p:nvSpPr>
          <p:spPr bwMode="auto">
            <a:xfrm>
              <a:off x="95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5" name="Line 146"/>
            <p:cNvSpPr>
              <a:spLocks noChangeShapeType="1"/>
            </p:cNvSpPr>
            <p:nvPr/>
          </p:nvSpPr>
          <p:spPr bwMode="auto">
            <a:xfrm>
              <a:off x="75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6" name="Line 147"/>
            <p:cNvSpPr>
              <a:spLocks noChangeShapeType="1"/>
            </p:cNvSpPr>
            <p:nvPr/>
          </p:nvSpPr>
          <p:spPr bwMode="auto">
            <a:xfrm>
              <a:off x="55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7" name="Line 148"/>
            <p:cNvSpPr>
              <a:spLocks noChangeShapeType="1"/>
            </p:cNvSpPr>
            <p:nvPr/>
          </p:nvSpPr>
          <p:spPr bwMode="auto">
            <a:xfrm>
              <a:off x="36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8" name="Line 149"/>
            <p:cNvSpPr>
              <a:spLocks noChangeShapeType="1"/>
            </p:cNvSpPr>
            <p:nvPr/>
          </p:nvSpPr>
          <p:spPr bwMode="auto">
            <a:xfrm>
              <a:off x="16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9" name="Line 150"/>
            <p:cNvSpPr>
              <a:spLocks noChangeShapeType="1"/>
            </p:cNvSpPr>
            <p:nvPr/>
          </p:nvSpPr>
          <p:spPr bwMode="auto">
            <a:xfrm>
              <a:off x="-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0" name="Line 151"/>
            <p:cNvSpPr>
              <a:spLocks noChangeShapeType="1"/>
            </p:cNvSpPr>
            <p:nvPr/>
          </p:nvSpPr>
          <p:spPr bwMode="auto">
            <a:xfrm>
              <a:off x="-234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1" name="Line 152"/>
            <p:cNvSpPr>
              <a:spLocks noChangeShapeType="1"/>
            </p:cNvSpPr>
            <p:nvPr/>
          </p:nvSpPr>
          <p:spPr bwMode="auto">
            <a:xfrm>
              <a:off x="-43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752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7650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8493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(color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41119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 (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1867" y="1091395"/>
            <a:ext cx="8016545" cy="1143000"/>
          </a:xfrm>
          <a:prstGeom prst="rect">
            <a:avLst/>
          </a:prstGeom>
        </p:spPr>
        <p:txBody>
          <a:bodyPr lIns="91428" tIns="45714" rIns="91428" bIns="45714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1867" y="2286007"/>
            <a:ext cx="8016545" cy="4381500"/>
          </a:xfrm>
          <a:prstGeom prst="rect">
            <a:avLst/>
          </a:prstGeom>
        </p:spPr>
        <p:txBody>
          <a:bodyPr lIns="91428" tIns="45714" rIns="91428" bIns="45714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914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7491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id" hidden="1"/>
          <p:cNvGrpSpPr>
            <a:grpSpLocks noChangeAspect="1"/>
          </p:cNvGrpSpPr>
          <p:nvPr userDrawn="1"/>
        </p:nvGrpSpPr>
        <p:grpSpPr bwMode="auto">
          <a:xfrm>
            <a:off x="69471" y="95300"/>
            <a:ext cx="8996924" cy="6667425"/>
            <a:chOff x="-631" y="-324"/>
            <a:chExt cx="8936" cy="4968"/>
          </a:xfrm>
        </p:grpSpPr>
        <p:sp>
          <p:nvSpPr>
            <p:cNvPr id="12" name="Rectangle 84"/>
            <p:cNvSpPr>
              <a:spLocks noChangeArrowheads="1"/>
            </p:cNvSpPr>
            <p:nvPr/>
          </p:nvSpPr>
          <p:spPr bwMode="auto">
            <a:xfrm>
              <a:off x="-631" y="-324"/>
              <a:ext cx="8936" cy="4968"/>
            </a:xfrm>
            <a:prstGeom prst="rect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3" name="Line 85"/>
            <p:cNvSpPr>
              <a:spLocks noChangeShapeType="1"/>
            </p:cNvSpPr>
            <p:nvPr/>
          </p:nvSpPr>
          <p:spPr bwMode="auto">
            <a:xfrm>
              <a:off x="-631" y="4445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4" name="Line 86"/>
            <p:cNvSpPr>
              <a:spLocks noChangeShapeType="1"/>
            </p:cNvSpPr>
            <p:nvPr/>
          </p:nvSpPr>
          <p:spPr bwMode="auto">
            <a:xfrm>
              <a:off x="-631" y="424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5" name="Line 87"/>
            <p:cNvSpPr>
              <a:spLocks noChangeShapeType="1"/>
            </p:cNvSpPr>
            <p:nvPr/>
          </p:nvSpPr>
          <p:spPr bwMode="auto">
            <a:xfrm>
              <a:off x="-631" y="404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6" name="Line 88"/>
            <p:cNvSpPr>
              <a:spLocks noChangeShapeType="1"/>
            </p:cNvSpPr>
            <p:nvPr/>
          </p:nvSpPr>
          <p:spPr bwMode="auto">
            <a:xfrm>
              <a:off x="-631" y="3849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7" name="Line 89"/>
            <p:cNvSpPr>
              <a:spLocks noChangeShapeType="1"/>
            </p:cNvSpPr>
            <p:nvPr/>
          </p:nvSpPr>
          <p:spPr bwMode="auto">
            <a:xfrm>
              <a:off x="-631" y="3650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8" name="Line 90"/>
            <p:cNvSpPr>
              <a:spLocks noChangeShapeType="1"/>
            </p:cNvSpPr>
            <p:nvPr/>
          </p:nvSpPr>
          <p:spPr bwMode="auto">
            <a:xfrm>
              <a:off x="-631" y="345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9" name="Line 91"/>
            <p:cNvSpPr>
              <a:spLocks noChangeShapeType="1"/>
            </p:cNvSpPr>
            <p:nvPr/>
          </p:nvSpPr>
          <p:spPr bwMode="auto">
            <a:xfrm>
              <a:off x="-631" y="325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0" name="Line 92"/>
            <p:cNvSpPr>
              <a:spLocks noChangeShapeType="1"/>
            </p:cNvSpPr>
            <p:nvPr/>
          </p:nvSpPr>
          <p:spPr bwMode="auto">
            <a:xfrm>
              <a:off x="-631" y="3054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1" name="Line 93"/>
            <p:cNvSpPr>
              <a:spLocks noChangeShapeType="1"/>
            </p:cNvSpPr>
            <p:nvPr/>
          </p:nvSpPr>
          <p:spPr bwMode="auto">
            <a:xfrm>
              <a:off x="-631" y="2856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2" name="Line 94"/>
            <p:cNvSpPr>
              <a:spLocks noChangeShapeType="1"/>
            </p:cNvSpPr>
            <p:nvPr/>
          </p:nvSpPr>
          <p:spPr bwMode="auto">
            <a:xfrm>
              <a:off x="-631" y="265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3" name="Line 95"/>
            <p:cNvSpPr>
              <a:spLocks noChangeShapeType="1"/>
            </p:cNvSpPr>
            <p:nvPr/>
          </p:nvSpPr>
          <p:spPr bwMode="auto">
            <a:xfrm>
              <a:off x="-631" y="245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4" name="Line 96"/>
            <p:cNvSpPr>
              <a:spLocks noChangeShapeType="1"/>
            </p:cNvSpPr>
            <p:nvPr/>
          </p:nvSpPr>
          <p:spPr bwMode="auto">
            <a:xfrm>
              <a:off x="-631" y="2259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5" name="Line 97"/>
            <p:cNvSpPr>
              <a:spLocks noChangeShapeType="1"/>
            </p:cNvSpPr>
            <p:nvPr/>
          </p:nvSpPr>
          <p:spPr bwMode="auto">
            <a:xfrm>
              <a:off x="-631" y="2061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6" name="Line 98"/>
            <p:cNvSpPr>
              <a:spLocks noChangeShapeType="1"/>
            </p:cNvSpPr>
            <p:nvPr/>
          </p:nvSpPr>
          <p:spPr bwMode="auto">
            <a:xfrm>
              <a:off x="-631" y="186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7" name="Line 99"/>
            <p:cNvSpPr>
              <a:spLocks noChangeShapeType="1"/>
            </p:cNvSpPr>
            <p:nvPr/>
          </p:nvSpPr>
          <p:spPr bwMode="auto">
            <a:xfrm>
              <a:off x="-631" y="166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8" name="Line 100"/>
            <p:cNvSpPr>
              <a:spLocks noChangeShapeType="1"/>
            </p:cNvSpPr>
            <p:nvPr/>
          </p:nvSpPr>
          <p:spPr bwMode="auto">
            <a:xfrm>
              <a:off x="-631" y="1464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9" name="Line 101"/>
            <p:cNvSpPr>
              <a:spLocks noChangeShapeType="1"/>
            </p:cNvSpPr>
            <p:nvPr/>
          </p:nvSpPr>
          <p:spPr bwMode="auto">
            <a:xfrm>
              <a:off x="-631" y="1266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0" name="Line 102"/>
            <p:cNvSpPr>
              <a:spLocks noChangeShapeType="1"/>
            </p:cNvSpPr>
            <p:nvPr/>
          </p:nvSpPr>
          <p:spPr bwMode="auto">
            <a:xfrm>
              <a:off x="-631" y="106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1" name="Line 103"/>
            <p:cNvSpPr>
              <a:spLocks noChangeShapeType="1"/>
            </p:cNvSpPr>
            <p:nvPr/>
          </p:nvSpPr>
          <p:spPr bwMode="auto">
            <a:xfrm>
              <a:off x="-631" y="86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2" name="Line 104"/>
            <p:cNvSpPr>
              <a:spLocks noChangeShapeType="1"/>
            </p:cNvSpPr>
            <p:nvPr/>
          </p:nvSpPr>
          <p:spPr bwMode="auto">
            <a:xfrm>
              <a:off x="-631" y="670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3" name="Line 105"/>
            <p:cNvSpPr>
              <a:spLocks noChangeShapeType="1"/>
            </p:cNvSpPr>
            <p:nvPr/>
          </p:nvSpPr>
          <p:spPr bwMode="auto">
            <a:xfrm>
              <a:off x="-631" y="471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4" name="Line 106"/>
            <p:cNvSpPr>
              <a:spLocks noChangeShapeType="1"/>
            </p:cNvSpPr>
            <p:nvPr/>
          </p:nvSpPr>
          <p:spPr bwMode="auto">
            <a:xfrm>
              <a:off x="-631" y="27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5" name="Line 107"/>
            <p:cNvSpPr>
              <a:spLocks noChangeShapeType="1"/>
            </p:cNvSpPr>
            <p:nvPr/>
          </p:nvSpPr>
          <p:spPr bwMode="auto">
            <a:xfrm>
              <a:off x="-631" y="7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6" name="Line 108"/>
            <p:cNvSpPr>
              <a:spLocks noChangeShapeType="1"/>
            </p:cNvSpPr>
            <p:nvPr/>
          </p:nvSpPr>
          <p:spPr bwMode="auto">
            <a:xfrm>
              <a:off x="-631" y="-125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7" name="Line 109"/>
            <p:cNvSpPr>
              <a:spLocks noChangeShapeType="1"/>
            </p:cNvSpPr>
            <p:nvPr/>
          </p:nvSpPr>
          <p:spPr bwMode="auto">
            <a:xfrm>
              <a:off x="810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8" name="Line 110"/>
            <p:cNvSpPr>
              <a:spLocks noChangeShapeType="1"/>
            </p:cNvSpPr>
            <p:nvPr/>
          </p:nvSpPr>
          <p:spPr bwMode="auto">
            <a:xfrm>
              <a:off x="790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9" name="Line 111"/>
            <p:cNvSpPr>
              <a:spLocks noChangeShapeType="1"/>
            </p:cNvSpPr>
            <p:nvPr/>
          </p:nvSpPr>
          <p:spPr bwMode="auto">
            <a:xfrm>
              <a:off x="770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0" name="Line 112"/>
            <p:cNvSpPr>
              <a:spLocks noChangeShapeType="1"/>
            </p:cNvSpPr>
            <p:nvPr/>
          </p:nvSpPr>
          <p:spPr bwMode="auto">
            <a:xfrm>
              <a:off x="751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1" name="Line 113"/>
            <p:cNvSpPr>
              <a:spLocks noChangeShapeType="1"/>
            </p:cNvSpPr>
            <p:nvPr/>
          </p:nvSpPr>
          <p:spPr bwMode="auto">
            <a:xfrm>
              <a:off x="731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2" name="Line 114"/>
            <p:cNvSpPr>
              <a:spLocks noChangeShapeType="1"/>
            </p:cNvSpPr>
            <p:nvPr/>
          </p:nvSpPr>
          <p:spPr bwMode="auto">
            <a:xfrm>
              <a:off x="711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3" name="Line 115"/>
            <p:cNvSpPr>
              <a:spLocks noChangeShapeType="1"/>
            </p:cNvSpPr>
            <p:nvPr/>
          </p:nvSpPr>
          <p:spPr bwMode="auto">
            <a:xfrm>
              <a:off x="691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4" name="Line 116"/>
            <p:cNvSpPr>
              <a:spLocks noChangeShapeType="1"/>
            </p:cNvSpPr>
            <p:nvPr/>
          </p:nvSpPr>
          <p:spPr bwMode="auto">
            <a:xfrm>
              <a:off x="671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5" name="Line 117"/>
            <p:cNvSpPr>
              <a:spLocks noChangeShapeType="1"/>
            </p:cNvSpPr>
            <p:nvPr/>
          </p:nvSpPr>
          <p:spPr bwMode="auto">
            <a:xfrm>
              <a:off x="6517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6" name="Line 118"/>
            <p:cNvSpPr>
              <a:spLocks noChangeShapeType="1"/>
            </p:cNvSpPr>
            <p:nvPr/>
          </p:nvSpPr>
          <p:spPr bwMode="auto">
            <a:xfrm>
              <a:off x="631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7" name="Line 119"/>
            <p:cNvSpPr>
              <a:spLocks noChangeShapeType="1"/>
            </p:cNvSpPr>
            <p:nvPr/>
          </p:nvSpPr>
          <p:spPr bwMode="auto">
            <a:xfrm>
              <a:off x="612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8" name="Line 120"/>
            <p:cNvSpPr>
              <a:spLocks noChangeShapeType="1"/>
            </p:cNvSpPr>
            <p:nvPr/>
          </p:nvSpPr>
          <p:spPr bwMode="auto">
            <a:xfrm>
              <a:off x="592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9" name="Line 121"/>
            <p:cNvSpPr>
              <a:spLocks noChangeShapeType="1"/>
            </p:cNvSpPr>
            <p:nvPr/>
          </p:nvSpPr>
          <p:spPr bwMode="auto">
            <a:xfrm>
              <a:off x="572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0" name="Line 122"/>
            <p:cNvSpPr>
              <a:spLocks noChangeShapeType="1"/>
            </p:cNvSpPr>
            <p:nvPr/>
          </p:nvSpPr>
          <p:spPr bwMode="auto">
            <a:xfrm>
              <a:off x="552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1" name="Line 123"/>
            <p:cNvSpPr>
              <a:spLocks noChangeShapeType="1"/>
            </p:cNvSpPr>
            <p:nvPr/>
          </p:nvSpPr>
          <p:spPr bwMode="auto">
            <a:xfrm>
              <a:off x="532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2" name="Line 124"/>
            <p:cNvSpPr>
              <a:spLocks noChangeShapeType="1"/>
            </p:cNvSpPr>
            <p:nvPr/>
          </p:nvSpPr>
          <p:spPr bwMode="auto">
            <a:xfrm>
              <a:off x="5127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3" name="Line 125"/>
            <p:cNvSpPr>
              <a:spLocks noChangeShapeType="1"/>
            </p:cNvSpPr>
            <p:nvPr/>
          </p:nvSpPr>
          <p:spPr bwMode="auto">
            <a:xfrm>
              <a:off x="492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4" name="Line 126"/>
            <p:cNvSpPr>
              <a:spLocks noChangeShapeType="1"/>
            </p:cNvSpPr>
            <p:nvPr/>
          </p:nvSpPr>
          <p:spPr bwMode="auto">
            <a:xfrm>
              <a:off x="473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5" name="Line 127"/>
            <p:cNvSpPr>
              <a:spLocks noChangeShapeType="1"/>
            </p:cNvSpPr>
            <p:nvPr/>
          </p:nvSpPr>
          <p:spPr bwMode="auto">
            <a:xfrm>
              <a:off x="453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6" name="Line 128"/>
            <p:cNvSpPr>
              <a:spLocks noChangeShapeType="1"/>
            </p:cNvSpPr>
            <p:nvPr/>
          </p:nvSpPr>
          <p:spPr bwMode="auto">
            <a:xfrm>
              <a:off x="433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7" name="Line 129"/>
            <p:cNvSpPr>
              <a:spLocks noChangeShapeType="1"/>
            </p:cNvSpPr>
            <p:nvPr/>
          </p:nvSpPr>
          <p:spPr bwMode="auto">
            <a:xfrm>
              <a:off x="413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8" name="Line 130"/>
            <p:cNvSpPr>
              <a:spLocks noChangeShapeType="1"/>
            </p:cNvSpPr>
            <p:nvPr/>
          </p:nvSpPr>
          <p:spPr bwMode="auto">
            <a:xfrm>
              <a:off x="39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9" name="Line 131"/>
            <p:cNvSpPr>
              <a:spLocks noChangeShapeType="1"/>
            </p:cNvSpPr>
            <p:nvPr/>
          </p:nvSpPr>
          <p:spPr bwMode="auto">
            <a:xfrm>
              <a:off x="373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0" name="Line 132"/>
            <p:cNvSpPr>
              <a:spLocks noChangeShapeType="1"/>
            </p:cNvSpPr>
            <p:nvPr/>
          </p:nvSpPr>
          <p:spPr bwMode="auto">
            <a:xfrm>
              <a:off x="35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1" name="Line 133"/>
            <p:cNvSpPr>
              <a:spLocks noChangeShapeType="1"/>
            </p:cNvSpPr>
            <p:nvPr/>
          </p:nvSpPr>
          <p:spPr bwMode="auto">
            <a:xfrm>
              <a:off x="333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2" name="Line 134"/>
            <p:cNvSpPr>
              <a:spLocks noChangeShapeType="1"/>
            </p:cNvSpPr>
            <p:nvPr/>
          </p:nvSpPr>
          <p:spPr bwMode="auto">
            <a:xfrm>
              <a:off x="313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3" name="Line 135"/>
            <p:cNvSpPr>
              <a:spLocks noChangeShapeType="1"/>
            </p:cNvSpPr>
            <p:nvPr/>
          </p:nvSpPr>
          <p:spPr bwMode="auto">
            <a:xfrm>
              <a:off x="294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4" name="Line 136"/>
            <p:cNvSpPr>
              <a:spLocks noChangeShapeType="1"/>
            </p:cNvSpPr>
            <p:nvPr/>
          </p:nvSpPr>
          <p:spPr bwMode="auto">
            <a:xfrm>
              <a:off x="274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5" name="Line 137"/>
            <p:cNvSpPr>
              <a:spLocks noChangeShapeType="1"/>
            </p:cNvSpPr>
            <p:nvPr/>
          </p:nvSpPr>
          <p:spPr bwMode="auto">
            <a:xfrm>
              <a:off x="2544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6" name="Line 138"/>
            <p:cNvSpPr>
              <a:spLocks noChangeShapeType="1"/>
            </p:cNvSpPr>
            <p:nvPr/>
          </p:nvSpPr>
          <p:spPr bwMode="auto">
            <a:xfrm>
              <a:off x="234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7" name="Line 139"/>
            <p:cNvSpPr>
              <a:spLocks noChangeShapeType="1"/>
            </p:cNvSpPr>
            <p:nvPr/>
          </p:nvSpPr>
          <p:spPr bwMode="auto">
            <a:xfrm>
              <a:off x="214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8" name="Line 140"/>
            <p:cNvSpPr>
              <a:spLocks noChangeShapeType="1"/>
            </p:cNvSpPr>
            <p:nvPr/>
          </p:nvSpPr>
          <p:spPr bwMode="auto">
            <a:xfrm>
              <a:off x="194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9" name="Line 141"/>
            <p:cNvSpPr>
              <a:spLocks noChangeShapeType="1"/>
            </p:cNvSpPr>
            <p:nvPr/>
          </p:nvSpPr>
          <p:spPr bwMode="auto">
            <a:xfrm>
              <a:off x="174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0" name="Line 142"/>
            <p:cNvSpPr>
              <a:spLocks noChangeShapeType="1"/>
            </p:cNvSpPr>
            <p:nvPr/>
          </p:nvSpPr>
          <p:spPr bwMode="auto">
            <a:xfrm>
              <a:off x="155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1" name="Line 143"/>
            <p:cNvSpPr>
              <a:spLocks noChangeShapeType="1"/>
            </p:cNvSpPr>
            <p:nvPr/>
          </p:nvSpPr>
          <p:spPr bwMode="auto">
            <a:xfrm>
              <a:off x="135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2" name="Line 144"/>
            <p:cNvSpPr>
              <a:spLocks noChangeShapeType="1"/>
            </p:cNvSpPr>
            <p:nvPr/>
          </p:nvSpPr>
          <p:spPr bwMode="auto">
            <a:xfrm>
              <a:off x="115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3" name="Line 145"/>
            <p:cNvSpPr>
              <a:spLocks noChangeShapeType="1"/>
            </p:cNvSpPr>
            <p:nvPr/>
          </p:nvSpPr>
          <p:spPr bwMode="auto">
            <a:xfrm>
              <a:off x="95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4" name="Line 146"/>
            <p:cNvSpPr>
              <a:spLocks noChangeShapeType="1"/>
            </p:cNvSpPr>
            <p:nvPr/>
          </p:nvSpPr>
          <p:spPr bwMode="auto">
            <a:xfrm>
              <a:off x="75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5" name="Line 147"/>
            <p:cNvSpPr>
              <a:spLocks noChangeShapeType="1"/>
            </p:cNvSpPr>
            <p:nvPr/>
          </p:nvSpPr>
          <p:spPr bwMode="auto">
            <a:xfrm>
              <a:off x="55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6" name="Line 148"/>
            <p:cNvSpPr>
              <a:spLocks noChangeShapeType="1"/>
            </p:cNvSpPr>
            <p:nvPr/>
          </p:nvSpPr>
          <p:spPr bwMode="auto">
            <a:xfrm>
              <a:off x="36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7" name="Line 149"/>
            <p:cNvSpPr>
              <a:spLocks noChangeShapeType="1"/>
            </p:cNvSpPr>
            <p:nvPr/>
          </p:nvSpPr>
          <p:spPr bwMode="auto">
            <a:xfrm>
              <a:off x="16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8" name="Line 150"/>
            <p:cNvSpPr>
              <a:spLocks noChangeShapeType="1"/>
            </p:cNvSpPr>
            <p:nvPr/>
          </p:nvSpPr>
          <p:spPr bwMode="auto">
            <a:xfrm>
              <a:off x="-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9" name="Line 151"/>
            <p:cNvSpPr>
              <a:spLocks noChangeShapeType="1"/>
            </p:cNvSpPr>
            <p:nvPr/>
          </p:nvSpPr>
          <p:spPr bwMode="auto">
            <a:xfrm>
              <a:off x="-234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80" name="Line 152"/>
            <p:cNvSpPr>
              <a:spLocks noChangeShapeType="1"/>
            </p:cNvSpPr>
            <p:nvPr/>
          </p:nvSpPr>
          <p:spPr bwMode="auto">
            <a:xfrm>
              <a:off x="-43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</p:grpSp>
      <p:sp>
        <p:nvSpPr>
          <p:cNvPr id="9" name="Rectangle 8"/>
          <p:cNvSpPr/>
          <p:nvPr userDrawn="1"/>
        </p:nvSpPr>
        <p:spPr bwMode="auto">
          <a:xfrm>
            <a:off x="668125" y="6638796"/>
            <a:ext cx="7801227" cy="21920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30" tIns="109704" rIns="137130" bIns="1097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99196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8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1" name="Freeform 9"/>
          <p:cNvSpPr>
            <a:spLocks noEditPoints="1"/>
          </p:cNvSpPr>
          <p:nvPr userDrawn="1"/>
        </p:nvSpPr>
        <p:spPr bwMode="auto">
          <a:xfrm>
            <a:off x="661182" y="2162793"/>
            <a:ext cx="1262783" cy="337312"/>
          </a:xfrm>
          <a:custGeom>
            <a:avLst/>
            <a:gdLst>
              <a:gd name="T0" fmla="*/ 6735 w 9533"/>
              <a:gd name="T1" fmla="*/ 453 h 1908"/>
              <a:gd name="T2" fmla="*/ 6418 w 9533"/>
              <a:gd name="T3" fmla="*/ 688 h 1908"/>
              <a:gd name="T4" fmla="*/ 6157 w 9533"/>
              <a:gd name="T5" fmla="*/ 1879 h 1908"/>
              <a:gd name="T6" fmla="*/ 6734 w 9533"/>
              <a:gd name="T7" fmla="*/ 0 h 1908"/>
              <a:gd name="T8" fmla="*/ 6735 w 9533"/>
              <a:gd name="T9" fmla="*/ 237 h 1908"/>
              <a:gd name="T10" fmla="*/ 6421 w 9533"/>
              <a:gd name="T11" fmla="*/ 453 h 1908"/>
              <a:gd name="T12" fmla="*/ 9533 w 9533"/>
              <a:gd name="T13" fmla="*/ 1879 h 1908"/>
              <a:gd name="T14" fmla="*/ 8817 w 9533"/>
              <a:gd name="T15" fmla="*/ 1332 h 1908"/>
              <a:gd name="T16" fmla="*/ 8101 w 9533"/>
              <a:gd name="T17" fmla="*/ 1879 h 1908"/>
              <a:gd name="T18" fmla="*/ 8149 w 9533"/>
              <a:gd name="T19" fmla="*/ 453 h 1908"/>
              <a:gd name="T20" fmla="*/ 8817 w 9533"/>
              <a:gd name="T21" fmla="*/ 939 h 1908"/>
              <a:gd name="T22" fmla="*/ 9485 w 9533"/>
              <a:gd name="T23" fmla="*/ 453 h 1908"/>
              <a:gd name="T24" fmla="*/ 7484 w 9533"/>
              <a:gd name="T25" fmla="*/ 424 h 1908"/>
              <a:gd name="T26" fmla="*/ 7484 w 9533"/>
              <a:gd name="T27" fmla="*/ 1907 h 1908"/>
              <a:gd name="T28" fmla="*/ 7484 w 9533"/>
              <a:gd name="T29" fmla="*/ 424 h 1908"/>
              <a:gd name="T30" fmla="*/ 7042 w 9533"/>
              <a:gd name="T31" fmla="*/ 1166 h 1908"/>
              <a:gd name="T32" fmla="*/ 7927 w 9533"/>
              <a:gd name="T33" fmla="*/ 1166 h 1908"/>
              <a:gd name="T34" fmla="*/ 1200 w 9533"/>
              <a:gd name="T35" fmla="*/ 1319 h 1908"/>
              <a:gd name="T36" fmla="*/ 650 w 9533"/>
              <a:gd name="T37" fmla="*/ 1908 h 1908"/>
              <a:gd name="T38" fmla="*/ 265 w 9533"/>
              <a:gd name="T39" fmla="*/ 1441 h 1908"/>
              <a:gd name="T40" fmla="*/ 965 w 9533"/>
              <a:gd name="T41" fmla="*/ 1515 h 1908"/>
              <a:gd name="T42" fmla="*/ 195 w 9533"/>
              <a:gd name="T43" fmla="*/ 1122 h 1908"/>
              <a:gd name="T44" fmla="*/ 658 w 9533"/>
              <a:gd name="T45" fmla="*/ 427 h 1908"/>
              <a:gd name="T46" fmla="*/ 932 w 9533"/>
              <a:gd name="T47" fmla="*/ 852 h 1908"/>
              <a:gd name="T48" fmla="*/ 295 w 9533"/>
              <a:gd name="T49" fmla="*/ 821 h 1908"/>
              <a:gd name="T50" fmla="*/ 1200 w 9533"/>
              <a:gd name="T51" fmla="*/ 1319 h 1908"/>
              <a:gd name="T52" fmla="*/ 1389 w 9533"/>
              <a:gd name="T53" fmla="*/ 0 h 1908"/>
              <a:gd name="T54" fmla="*/ 1651 w 9533"/>
              <a:gd name="T55" fmla="*/ 270 h 1908"/>
              <a:gd name="T56" fmla="*/ 1389 w 9533"/>
              <a:gd name="T57" fmla="*/ 1879 h 1908"/>
              <a:gd name="T58" fmla="*/ 1651 w 9533"/>
              <a:gd name="T59" fmla="*/ 453 h 1908"/>
              <a:gd name="T60" fmla="*/ 1389 w 9533"/>
              <a:gd name="T61" fmla="*/ 1879 h 1908"/>
              <a:gd name="T62" fmla="*/ 1845 w 9533"/>
              <a:gd name="T63" fmla="*/ 0 h 1908"/>
              <a:gd name="T64" fmla="*/ 2107 w 9533"/>
              <a:gd name="T65" fmla="*/ 1879 h 1908"/>
              <a:gd name="T66" fmla="*/ 3657 w 9533"/>
              <a:gd name="T67" fmla="*/ 453 h 1908"/>
              <a:gd name="T68" fmla="*/ 2794 w 9533"/>
              <a:gd name="T69" fmla="*/ 1879 h 1908"/>
              <a:gd name="T70" fmla="*/ 2502 w 9533"/>
              <a:gd name="T71" fmla="*/ 453 h 1908"/>
              <a:gd name="T72" fmla="*/ 3379 w 9533"/>
              <a:gd name="T73" fmla="*/ 453 h 1908"/>
              <a:gd name="T74" fmla="*/ 5963 w 9533"/>
              <a:gd name="T75" fmla="*/ 688 h 1908"/>
              <a:gd name="T76" fmla="*/ 5465 w 9533"/>
              <a:gd name="T77" fmla="*/ 1879 h 1908"/>
              <a:gd name="T78" fmla="*/ 5204 w 9533"/>
              <a:gd name="T79" fmla="*/ 453 h 1908"/>
              <a:gd name="T80" fmla="*/ 5465 w 9533"/>
              <a:gd name="T81" fmla="*/ 647 h 1908"/>
              <a:gd name="T82" fmla="*/ 5963 w 9533"/>
              <a:gd name="T83" fmla="*/ 688 h 1908"/>
              <a:gd name="T84" fmla="*/ 5039 w 9533"/>
              <a:gd name="T85" fmla="*/ 1166 h 1908"/>
              <a:gd name="T86" fmla="*/ 3631 w 9533"/>
              <a:gd name="T87" fmla="*/ 1166 h 1908"/>
              <a:gd name="T88" fmla="*/ 4999 w 9533"/>
              <a:gd name="T89" fmla="*/ 1441 h 1908"/>
              <a:gd name="T90" fmla="*/ 4335 w 9533"/>
              <a:gd name="T91" fmla="*/ 1672 h 1908"/>
              <a:gd name="T92" fmla="*/ 5037 w 9533"/>
              <a:gd name="T93" fmla="*/ 1234 h 1908"/>
              <a:gd name="T94" fmla="*/ 4760 w 9533"/>
              <a:gd name="T95" fmla="*/ 998 h 1908"/>
              <a:gd name="T96" fmla="*/ 4335 w 9533"/>
              <a:gd name="T97" fmla="*/ 660 h 19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9533" h="1908">
                <a:moveTo>
                  <a:pt x="6421" y="453"/>
                </a:moveTo>
                <a:cubicBezTo>
                  <a:pt x="6735" y="453"/>
                  <a:pt x="6735" y="453"/>
                  <a:pt x="6735" y="453"/>
                </a:cubicBezTo>
                <a:cubicBezTo>
                  <a:pt x="6735" y="688"/>
                  <a:pt x="6735" y="688"/>
                  <a:pt x="6735" y="688"/>
                </a:cubicBezTo>
                <a:cubicBezTo>
                  <a:pt x="6418" y="688"/>
                  <a:pt x="6418" y="688"/>
                  <a:pt x="6418" y="688"/>
                </a:cubicBezTo>
                <a:cubicBezTo>
                  <a:pt x="6418" y="1879"/>
                  <a:pt x="6418" y="1879"/>
                  <a:pt x="6418" y="1879"/>
                </a:cubicBezTo>
                <a:cubicBezTo>
                  <a:pt x="6157" y="1879"/>
                  <a:pt x="6157" y="1879"/>
                  <a:pt x="6157" y="1879"/>
                </a:cubicBezTo>
                <a:cubicBezTo>
                  <a:pt x="6157" y="503"/>
                  <a:pt x="6157" y="503"/>
                  <a:pt x="6157" y="503"/>
                </a:cubicBezTo>
                <a:cubicBezTo>
                  <a:pt x="6157" y="190"/>
                  <a:pt x="6370" y="0"/>
                  <a:pt x="6734" y="0"/>
                </a:cubicBezTo>
                <a:cubicBezTo>
                  <a:pt x="6735" y="0"/>
                  <a:pt x="6735" y="0"/>
                  <a:pt x="6735" y="0"/>
                </a:cubicBezTo>
                <a:cubicBezTo>
                  <a:pt x="6735" y="237"/>
                  <a:pt x="6735" y="237"/>
                  <a:pt x="6735" y="237"/>
                </a:cubicBezTo>
                <a:cubicBezTo>
                  <a:pt x="6734" y="237"/>
                  <a:pt x="6734" y="237"/>
                  <a:pt x="6734" y="237"/>
                </a:cubicBezTo>
                <a:cubicBezTo>
                  <a:pt x="6531" y="237"/>
                  <a:pt x="6438" y="311"/>
                  <a:pt x="6421" y="453"/>
                </a:cubicBezTo>
                <a:close/>
                <a:moveTo>
                  <a:pt x="8975" y="1134"/>
                </a:moveTo>
                <a:cubicBezTo>
                  <a:pt x="9533" y="1879"/>
                  <a:pt x="9533" y="1879"/>
                  <a:pt x="9533" y="1879"/>
                </a:cubicBezTo>
                <a:cubicBezTo>
                  <a:pt x="9217" y="1879"/>
                  <a:pt x="9217" y="1879"/>
                  <a:pt x="9217" y="1879"/>
                </a:cubicBezTo>
                <a:cubicBezTo>
                  <a:pt x="8817" y="1332"/>
                  <a:pt x="8817" y="1332"/>
                  <a:pt x="8817" y="1332"/>
                </a:cubicBezTo>
                <a:cubicBezTo>
                  <a:pt x="8416" y="1879"/>
                  <a:pt x="8416" y="1879"/>
                  <a:pt x="8416" y="1879"/>
                </a:cubicBezTo>
                <a:cubicBezTo>
                  <a:pt x="8101" y="1879"/>
                  <a:pt x="8101" y="1879"/>
                  <a:pt x="8101" y="1879"/>
                </a:cubicBezTo>
                <a:cubicBezTo>
                  <a:pt x="8659" y="1134"/>
                  <a:pt x="8659" y="1134"/>
                  <a:pt x="8659" y="1134"/>
                </a:cubicBezTo>
                <a:cubicBezTo>
                  <a:pt x="8149" y="453"/>
                  <a:pt x="8149" y="453"/>
                  <a:pt x="8149" y="453"/>
                </a:cubicBezTo>
                <a:cubicBezTo>
                  <a:pt x="8464" y="453"/>
                  <a:pt x="8464" y="453"/>
                  <a:pt x="8464" y="453"/>
                </a:cubicBezTo>
                <a:cubicBezTo>
                  <a:pt x="8817" y="939"/>
                  <a:pt x="8817" y="939"/>
                  <a:pt x="8817" y="939"/>
                </a:cubicBezTo>
                <a:cubicBezTo>
                  <a:pt x="9170" y="453"/>
                  <a:pt x="9170" y="453"/>
                  <a:pt x="9170" y="453"/>
                </a:cubicBezTo>
                <a:cubicBezTo>
                  <a:pt x="9485" y="453"/>
                  <a:pt x="9485" y="453"/>
                  <a:pt x="9485" y="453"/>
                </a:cubicBezTo>
                <a:lnTo>
                  <a:pt x="8975" y="1134"/>
                </a:lnTo>
                <a:close/>
                <a:moveTo>
                  <a:pt x="7484" y="424"/>
                </a:moveTo>
                <a:cubicBezTo>
                  <a:pt x="7170" y="424"/>
                  <a:pt x="6780" y="627"/>
                  <a:pt x="6780" y="1166"/>
                </a:cubicBezTo>
                <a:cubicBezTo>
                  <a:pt x="6780" y="1704"/>
                  <a:pt x="7170" y="1907"/>
                  <a:pt x="7484" y="1907"/>
                </a:cubicBezTo>
                <a:cubicBezTo>
                  <a:pt x="7799" y="1907"/>
                  <a:pt x="8188" y="1704"/>
                  <a:pt x="8188" y="1166"/>
                </a:cubicBezTo>
                <a:cubicBezTo>
                  <a:pt x="8188" y="627"/>
                  <a:pt x="7799" y="424"/>
                  <a:pt x="7484" y="424"/>
                </a:cubicBezTo>
                <a:close/>
                <a:moveTo>
                  <a:pt x="7484" y="1672"/>
                </a:moveTo>
                <a:cubicBezTo>
                  <a:pt x="7349" y="1672"/>
                  <a:pt x="7042" y="1604"/>
                  <a:pt x="7042" y="1166"/>
                </a:cubicBezTo>
                <a:cubicBezTo>
                  <a:pt x="7042" y="728"/>
                  <a:pt x="7349" y="660"/>
                  <a:pt x="7484" y="660"/>
                </a:cubicBezTo>
                <a:cubicBezTo>
                  <a:pt x="7619" y="660"/>
                  <a:pt x="7927" y="728"/>
                  <a:pt x="7927" y="1166"/>
                </a:cubicBezTo>
                <a:cubicBezTo>
                  <a:pt x="7927" y="1604"/>
                  <a:pt x="7619" y="1672"/>
                  <a:pt x="7484" y="1672"/>
                </a:cubicBezTo>
                <a:close/>
                <a:moveTo>
                  <a:pt x="1200" y="1319"/>
                </a:moveTo>
                <a:cubicBezTo>
                  <a:pt x="1244" y="1412"/>
                  <a:pt x="1256" y="1563"/>
                  <a:pt x="1165" y="1690"/>
                </a:cubicBezTo>
                <a:cubicBezTo>
                  <a:pt x="1082" y="1807"/>
                  <a:pt x="912" y="1908"/>
                  <a:pt x="650" y="1908"/>
                </a:cubicBezTo>
                <a:cubicBezTo>
                  <a:pt x="384" y="1908"/>
                  <a:pt x="45" y="1774"/>
                  <a:pt x="0" y="1441"/>
                </a:cubicBezTo>
                <a:cubicBezTo>
                  <a:pt x="265" y="1441"/>
                  <a:pt x="265" y="1441"/>
                  <a:pt x="265" y="1441"/>
                </a:cubicBezTo>
                <a:cubicBezTo>
                  <a:pt x="302" y="1594"/>
                  <a:pt x="463" y="1657"/>
                  <a:pt x="604" y="1671"/>
                </a:cubicBezTo>
                <a:cubicBezTo>
                  <a:pt x="759" y="1683"/>
                  <a:pt x="942" y="1629"/>
                  <a:pt x="965" y="1515"/>
                </a:cubicBezTo>
                <a:cubicBezTo>
                  <a:pt x="990" y="1397"/>
                  <a:pt x="939" y="1315"/>
                  <a:pt x="604" y="1257"/>
                </a:cubicBezTo>
                <a:cubicBezTo>
                  <a:pt x="516" y="1242"/>
                  <a:pt x="322" y="1209"/>
                  <a:pt x="195" y="1122"/>
                </a:cubicBezTo>
                <a:cubicBezTo>
                  <a:pt x="93" y="1053"/>
                  <a:pt x="13" y="947"/>
                  <a:pt x="35" y="791"/>
                </a:cubicBezTo>
                <a:cubicBezTo>
                  <a:pt x="72" y="531"/>
                  <a:pt x="371" y="402"/>
                  <a:pt x="658" y="427"/>
                </a:cubicBezTo>
                <a:cubicBezTo>
                  <a:pt x="907" y="447"/>
                  <a:pt x="1159" y="582"/>
                  <a:pt x="1197" y="852"/>
                </a:cubicBezTo>
                <a:cubicBezTo>
                  <a:pt x="932" y="852"/>
                  <a:pt x="932" y="852"/>
                  <a:pt x="932" y="852"/>
                </a:cubicBezTo>
                <a:cubicBezTo>
                  <a:pt x="900" y="729"/>
                  <a:pt x="752" y="670"/>
                  <a:pt x="634" y="661"/>
                </a:cubicBezTo>
                <a:cubicBezTo>
                  <a:pt x="490" y="651"/>
                  <a:pt x="297" y="685"/>
                  <a:pt x="295" y="821"/>
                </a:cubicBezTo>
                <a:cubicBezTo>
                  <a:pt x="293" y="911"/>
                  <a:pt x="344" y="972"/>
                  <a:pt x="657" y="1026"/>
                </a:cubicBezTo>
                <a:cubicBezTo>
                  <a:pt x="867" y="1062"/>
                  <a:pt x="1109" y="1127"/>
                  <a:pt x="1200" y="1319"/>
                </a:cubicBezTo>
                <a:close/>
                <a:moveTo>
                  <a:pt x="1389" y="270"/>
                </a:moveTo>
                <a:cubicBezTo>
                  <a:pt x="1389" y="0"/>
                  <a:pt x="1389" y="0"/>
                  <a:pt x="1389" y="0"/>
                </a:cubicBezTo>
                <a:cubicBezTo>
                  <a:pt x="1651" y="0"/>
                  <a:pt x="1651" y="0"/>
                  <a:pt x="1651" y="0"/>
                </a:cubicBezTo>
                <a:cubicBezTo>
                  <a:pt x="1651" y="270"/>
                  <a:pt x="1651" y="270"/>
                  <a:pt x="1651" y="270"/>
                </a:cubicBezTo>
                <a:lnTo>
                  <a:pt x="1389" y="270"/>
                </a:lnTo>
                <a:close/>
                <a:moveTo>
                  <a:pt x="1389" y="1879"/>
                </a:moveTo>
                <a:cubicBezTo>
                  <a:pt x="1389" y="453"/>
                  <a:pt x="1389" y="453"/>
                  <a:pt x="1389" y="453"/>
                </a:cubicBezTo>
                <a:cubicBezTo>
                  <a:pt x="1651" y="453"/>
                  <a:pt x="1651" y="453"/>
                  <a:pt x="1651" y="453"/>
                </a:cubicBezTo>
                <a:cubicBezTo>
                  <a:pt x="1651" y="1879"/>
                  <a:pt x="1651" y="1879"/>
                  <a:pt x="1651" y="1879"/>
                </a:cubicBezTo>
                <a:lnTo>
                  <a:pt x="1389" y="1879"/>
                </a:lnTo>
                <a:close/>
                <a:moveTo>
                  <a:pt x="1845" y="1879"/>
                </a:moveTo>
                <a:cubicBezTo>
                  <a:pt x="1845" y="0"/>
                  <a:pt x="1845" y="0"/>
                  <a:pt x="1845" y="0"/>
                </a:cubicBezTo>
                <a:cubicBezTo>
                  <a:pt x="2107" y="0"/>
                  <a:pt x="2107" y="0"/>
                  <a:pt x="2107" y="0"/>
                </a:cubicBezTo>
                <a:cubicBezTo>
                  <a:pt x="2107" y="1879"/>
                  <a:pt x="2107" y="1879"/>
                  <a:pt x="2107" y="1879"/>
                </a:cubicBezTo>
                <a:lnTo>
                  <a:pt x="1845" y="1879"/>
                </a:lnTo>
                <a:close/>
                <a:moveTo>
                  <a:pt x="3657" y="453"/>
                </a:moveTo>
                <a:cubicBezTo>
                  <a:pt x="3087" y="1879"/>
                  <a:pt x="3087" y="1879"/>
                  <a:pt x="3087" y="1879"/>
                </a:cubicBezTo>
                <a:cubicBezTo>
                  <a:pt x="2794" y="1879"/>
                  <a:pt x="2794" y="1879"/>
                  <a:pt x="2794" y="1879"/>
                </a:cubicBezTo>
                <a:cubicBezTo>
                  <a:pt x="2224" y="453"/>
                  <a:pt x="2224" y="453"/>
                  <a:pt x="2224" y="453"/>
                </a:cubicBezTo>
                <a:cubicBezTo>
                  <a:pt x="2502" y="453"/>
                  <a:pt x="2502" y="453"/>
                  <a:pt x="2502" y="453"/>
                </a:cubicBezTo>
                <a:cubicBezTo>
                  <a:pt x="2941" y="1563"/>
                  <a:pt x="2941" y="1563"/>
                  <a:pt x="2941" y="1563"/>
                </a:cubicBezTo>
                <a:cubicBezTo>
                  <a:pt x="3379" y="453"/>
                  <a:pt x="3379" y="453"/>
                  <a:pt x="3379" y="453"/>
                </a:cubicBezTo>
                <a:lnTo>
                  <a:pt x="3657" y="453"/>
                </a:lnTo>
                <a:close/>
                <a:moveTo>
                  <a:pt x="5963" y="688"/>
                </a:moveTo>
                <a:cubicBezTo>
                  <a:pt x="5554" y="688"/>
                  <a:pt x="5465" y="1041"/>
                  <a:pt x="5465" y="1226"/>
                </a:cubicBezTo>
                <a:cubicBezTo>
                  <a:pt x="5465" y="1879"/>
                  <a:pt x="5465" y="1879"/>
                  <a:pt x="5465" y="1879"/>
                </a:cubicBezTo>
                <a:cubicBezTo>
                  <a:pt x="5204" y="1879"/>
                  <a:pt x="5204" y="1879"/>
                  <a:pt x="5204" y="1879"/>
                </a:cubicBezTo>
                <a:cubicBezTo>
                  <a:pt x="5204" y="453"/>
                  <a:pt x="5204" y="453"/>
                  <a:pt x="5204" y="453"/>
                </a:cubicBezTo>
                <a:cubicBezTo>
                  <a:pt x="5465" y="453"/>
                  <a:pt x="5465" y="453"/>
                  <a:pt x="5465" y="453"/>
                </a:cubicBezTo>
                <a:cubicBezTo>
                  <a:pt x="5465" y="647"/>
                  <a:pt x="5465" y="647"/>
                  <a:pt x="5465" y="647"/>
                </a:cubicBezTo>
                <a:cubicBezTo>
                  <a:pt x="5541" y="565"/>
                  <a:pt x="5724" y="453"/>
                  <a:pt x="5963" y="453"/>
                </a:cubicBezTo>
                <a:lnTo>
                  <a:pt x="5963" y="688"/>
                </a:lnTo>
                <a:close/>
                <a:moveTo>
                  <a:pt x="5037" y="1234"/>
                </a:moveTo>
                <a:cubicBezTo>
                  <a:pt x="5038" y="1212"/>
                  <a:pt x="5039" y="1189"/>
                  <a:pt x="5039" y="1166"/>
                </a:cubicBezTo>
                <a:cubicBezTo>
                  <a:pt x="5039" y="627"/>
                  <a:pt x="4650" y="424"/>
                  <a:pt x="4335" y="424"/>
                </a:cubicBezTo>
                <a:cubicBezTo>
                  <a:pt x="4020" y="424"/>
                  <a:pt x="3631" y="627"/>
                  <a:pt x="3631" y="1166"/>
                </a:cubicBezTo>
                <a:cubicBezTo>
                  <a:pt x="3631" y="1704"/>
                  <a:pt x="4020" y="1907"/>
                  <a:pt x="4335" y="1907"/>
                </a:cubicBezTo>
                <a:cubicBezTo>
                  <a:pt x="4589" y="1907"/>
                  <a:pt x="4892" y="1775"/>
                  <a:pt x="4999" y="1441"/>
                </a:cubicBezTo>
                <a:cubicBezTo>
                  <a:pt x="4722" y="1441"/>
                  <a:pt x="4722" y="1441"/>
                  <a:pt x="4722" y="1441"/>
                </a:cubicBezTo>
                <a:cubicBezTo>
                  <a:pt x="4627" y="1635"/>
                  <a:pt x="4434" y="1672"/>
                  <a:pt x="4335" y="1672"/>
                </a:cubicBezTo>
                <a:cubicBezTo>
                  <a:pt x="4208" y="1672"/>
                  <a:pt x="3926" y="1611"/>
                  <a:pt x="3895" y="1234"/>
                </a:cubicBezTo>
                <a:lnTo>
                  <a:pt x="5037" y="1234"/>
                </a:lnTo>
                <a:close/>
                <a:moveTo>
                  <a:pt x="4335" y="660"/>
                </a:moveTo>
                <a:cubicBezTo>
                  <a:pt x="4451" y="660"/>
                  <a:pt x="4692" y="710"/>
                  <a:pt x="4760" y="998"/>
                </a:cubicBezTo>
                <a:cubicBezTo>
                  <a:pt x="3911" y="998"/>
                  <a:pt x="3911" y="998"/>
                  <a:pt x="3911" y="998"/>
                </a:cubicBezTo>
                <a:cubicBezTo>
                  <a:pt x="3978" y="710"/>
                  <a:pt x="4220" y="660"/>
                  <a:pt x="4335" y="66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65" tIns="34282" rIns="68565" bIns="34282" numCol="1" anchor="t" anchorCtr="0" compatLnSpc="1">
            <a:prstTxWarp prst="textNoShape">
              <a:avLst/>
            </a:prstTxWarp>
          </a:bodyPr>
          <a:lstStyle/>
          <a:p>
            <a:pPr defTabSz="685550"/>
            <a:endParaRPr lang="en-US" sz="1300">
              <a:solidFill>
                <a:srgbClr val="FFFFFF"/>
              </a:solidFill>
            </a:endParaRPr>
          </a:p>
        </p:txBody>
      </p:sp>
      <p:sp>
        <p:nvSpPr>
          <p:cNvPr id="82" name="Rectangle 81"/>
          <p:cNvSpPr/>
          <p:nvPr userDrawn="1"/>
        </p:nvSpPr>
        <p:spPr>
          <a:xfrm>
            <a:off x="564969" y="3770236"/>
            <a:ext cx="7885699" cy="1475725"/>
          </a:xfrm>
          <a:prstGeom prst="rect">
            <a:avLst/>
          </a:prstGeom>
        </p:spPr>
        <p:txBody>
          <a:bodyPr wrap="square" lIns="67227" tIns="33613" rIns="67227" bIns="33613" anchor="b">
            <a:spAutoFit/>
          </a:bodyPr>
          <a:lstStyle/>
          <a:p>
            <a:pPr defTabSz="685550">
              <a:lnSpc>
                <a:spcPts val="5399"/>
              </a:lnSpc>
            </a:pPr>
            <a:r>
              <a:rPr lang="en-US" sz="5400" dirty="0" smtClean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Rail Headline" pitchFamily="2" charset="0"/>
              </a:rPr>
              <a:t>TEDxRainier 2014</a:t>
            </a:r>
          </a:p>
          <a:p>
            <a:pPr defTabSz="685550">
              <a:lnSpc>
                <a:spcPts val="5399"/>
              </a:lnSpc>
            </a:pPr>
            <a:r>
              <a:rPr lang="en-US" sz="5400" dirty="0" smtClean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Rail Headline" pitchFamily="2" charset="0"/>
              </a:rPr>
              <a:t>branding competition</a:t>
            </a:r>
          </a:p>
        </p:txBody>
      </p:sp>
      <p:sp>
        <p:nvSpPr>
          <p:cNvPr id="83" name="Rectangle 82"/>
          <p:cNvSpPr/>
          <p:nvPr userDrawn="1"/>
        </p:nvSpPr>
        <p:spPr>
          <a:xfrm>
            <a:off x="568730" y="5051366"/>
            <a:ext cx="2559299" cy="652231"/>
          </a:xfrm>
          <a:prstGeom prst="rect">
            <a:avLst/>
          </a:prstGeom>
        </p:spPr>
        <p:txBody>
          <a:bodyPr wrap="none" lIns="67227" tIns="33613" rIns="67227" bIns="33613">
            <a:spAutoFit/>
          </a:bodyPr>
          <a:lstStyle/>
          <a:p>
            <a:pPr defTabSz="685550">
              <a:lnSpc>
                <a:spcPts val="4724"/>
              </a:lnSpc>
              <a:spcBef>
                <a:spcPts val="1050"/>
              </a:spcBef>
            </a:pPr>
            <a:r>
              <a:rPr lang="en-US" sz="3100" spc="-52" dirty="0" smtClean="0">
                <a:gradFill>
                  <a:gsLst>
                    <a:gs pos="82143">
                      <a:srgbClr val="FFFFFF"/>
                    </a:gs>
                    <a:gs pos="47000">
                      <a:srgbClr val="FFFFFF"/>
                    </a:gs>
                  </a:gsLst>
                  <a:lin ang="5400000" scaled="0"/>
                </a:gradFill>
                <a:latin typeface="Rail 400"/>
              </a:rPr>
              <a:t>Summer 2014</a:t>
            </a:r>
            <a:endParaRPr lang="en-US" sz="3100" spc="-52" dirty="0">
              <a:gradFill>
                <a:gsLst>
                  <a:gs pos="82143">
                    <a:srgbClr val="FFFFFF"/>
                  </a:gs>
                  <a:gs pos="47000">
                    <a:srgbClr val="FFFFFF"/>
                  </a:gs>
                </a:gsLst>
                <a:lin ang="5400000" scaled="0"/>
              </a:gradFill>
              <a:latin typeface="Rail 400"/>
            </a:endParaRPr>
          </a:p>
        </p:txBody>
      </p:sp>
    </p:spTree>
    <p:extLst>
      <p:ext uri="{BB962C8B-B14F-4D97-AF65-F5344CB8AC3E}">
        <p14:creationId xmlns:p14="http://schemas.microsoft.com/office/powerpoint/2010/main" val="20966803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Walk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id" hidden="1"/>
          <p:cNvGrpSpPr>
            <a:grpSpLocks noChangeAspect="1"/>
          </p:cNvGrpSpPr>
          <p:nvPr userDrawn="1"/>
        </p:nvGrpSpPr>
        <p:grpSpPr bwMode="auto">
          <a:xfrm>
            <a:off x="69471" y="95300"/>
            <a:ext cx="8996924" cy="6667425"/>
            <a:chOff x="-631" y="-324"/>
            <a:chExt cx="8936" cy="4968"/>
          </a:xfrm>
        </p:grpSpPr>
        <p:sp>
          <p:nvSpPr>
            <p:cNvPr id="12" name="Rectangle 84"/>
            <p:cNvSpPr>
              <a:spLocks noChangeArrowheads="1"/>
            </p:cNvSpPr>
            <p:nvPr/>
          </p:nvSpPr>
          <p:spPr bwMode="auto">
            <a:xfrm>
              <a:off x="-631" y="-324"/>
              <a:ext cx="8936" cy="4968"/>
            </a:xfrm>
            <a:prstGeom prst="rect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3" name="Line 85"/>
            <p:cNvSpPr>
              <a:spLocks noChangeShapeType="1"/>
            </p:cNvSpPr>
            <p:nvPr/>
          </p:nvSpPr>
          <p:spPr bwMode="auto">
            <a:xfrm>
              <a:off x="-631" y="4445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4" name="Line 86"/>
            <p:cNvSpPr>
              <a:spLocks noChangeShapeType="1"/>
            </p:cNvSpPr>
            <p:nvPr/>
          </p:nvSpPr>
          <p:spPr bwMode="auto">
            <a:xfrm>
              <a:off x="-631" y="424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5" name="Line 87"/>
            <p:cNvSpPr>
              <a:spLocks noChangeShapeType="1"/>
            </p:cNvSpPr>
            <p:nvPr/>
          </p:nvSpPr>
          <p:spPr bwMode="auto">
            <a:xfrm>
              <a:off x="-631" y="404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6" name="Line 88"/>
            <p:cNvSpPr>
              <a:spLocks noChangeShapeType="1"/>
            </p:cNvSpPr>
            <p:nvPr/>
          </p:nvSpPr>
          <p:spPr bwMode="auto">
            <a:xfrm>
              <a:off x="-631" y="3849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7" name="Line 89"/>
            <p:cNvSpPr>
              <a:spLocks noChangeShapeType="1"/>
            </p:cNvSpPr>
            <p:nvPr/>
          </p:nvSpPr>
          <p:spPr bwMode="auto">
            <a:xfrm>
              <a:off x="-631" y="3650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8" name="Line 90"/>
            <p:cNvSpPr>
              <a:spLocks noChangeShapeType="1"/>
            </p:cNvSpPr>
            <p:nvPr/>
          </p:nvSpPr>
          <p:spPr bwMode="auto">
            <a:xfrm>
              <a:off x="-631" y="345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9" name="Line 91"/>
            <p:cNvSpPr>
              <a:spLocks noChangeShapeType="1"/>
            </p:cNvSpPr>
            <p:nvPr/>
          </p:nvSpPr>
          <p:spPr bwMode="auto">
            <a:xfrm>
              <a:off x="-631" y="325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0" name="Line 92"/>
            <p:cNvSpPr>
              <a:spLocks noChangeShapeType="1"/>
            </p:cNvSpPr>
            <p:nvPr/>
          </p:nvSpPr>
          <p:spPr bwMode="auto">
            <a:xfrm>
              <a:off x="-631" y="3054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1" name="Line 93"/>
            <p:cNvSpPr>
              <a:spLocks noChangeShapeType="1"/>
            </p:cNvSpPr>
            <p:nvPr/>
          </p:nvSpPr>
          <p:spPr bwMode="auto">
            <a:xfrm>
              <a:off x="-631" y="2856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2" name="Line 94"/>
            <p:cNvSpPr>
              <a:spLocks noChangeShapeType="1"/>
            </p:cNvSpPr>
            <p:nvPr/>
          </p:nvSpPr>
          <p:spPr bwMode="auto">
            <a:xfrm>
              <a:off x="-631" y="265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3" name="Line 95"/>
            <p:cNvSpPr>
              <a:spLocks noChangeShapeType="1"/>
            </p:cNvSpPr>
            <p:nvPr/>
          </p:nvSpPr>
          <p:spPr bwMode="auto">
            <a:xfrm>
              <a:off x="-631" y="245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4" name="Line 96"/>
            <p:cNvSpPr>
              <a:spLocks noChangeShapeType="1"/>
            </p:cNvSpPr>
            <p:nvPr/>
          </p:nvSpPr>
          <p:spPr bwMode="auto">
            <a:xfrm>
              <a:off x="-631" y="2259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5" name="Line 97"/>
            <p:cNvSpPr>
              <a:spLocks noChangeShapeType="1"/>
            </p:cNvSpPr>
            <p:nvPr/>
          </p:nvSpPr>
          <p:spPr bwMode="auto">
            <a:xfrm>
              <a:off x="-631" y="2061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6" name="Line 98"/>
            <p:cNvSpPr>
              <a:spLocks noChangeShapeType="1"/>
            </p:cNvSpPr>
            <p:nvPr/>
          </p:nvSpPr>
          <p:spPr bwMode="auto">
            <a:xfrm>
              <a:off x="-631" y="186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7" name="Line 99"/>
            <p:cNvSpPr>
              <a:spLocks noChangeShapeType="1"/>
            </p:cNvSpPr>
            <p:nvPr/>
          </p:nvSpPr>
          <p:spPr bwMode="auto">
            <a:xfrm>
              <a:off x="-631" y="166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8" name="Line 100"/>
            <p:cNvSpPr>
              <a:spLocks noChangeShapeType="1"/>
            </p:cNvSpPr>
            <p:nvPr/>
          </p:nvSpPr>
          <p:spPr bwMode="auto">
            <a:xfrm>
              <a:off x="-631" y="1464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9" name="Line 101"/>
            <p:cNvSpPr>
              <a:spLocks noChangeShapeType="1"/>
            </p:cNvSpPr>
            <p:nvPr/>
          </p:nvSpPr>
          <p:spPr bwMode="auto">
            <a:xfrm>
              <a:off x="-631" y="1266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0" name="Line 102"/>
            <p:cNvSpPr>
              <a:spLocks noChangeShapeType="1"/>
            </p:cNvSpPr>
            <p:nvPr/>
          </p:nvSpPr>
          <p:spPr bwMode="auto">
            <a:xfrm>
              <a:off x="-631" y="106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1" name="Line 103"/>
            <p:cNvSpPr>
              <a:spLocks noChangeShapeType="1"/>
            </p:cNvSpPr>
            <p:nvPr/>
          </p:nvSpPr>
          <p:spPr bwMode="auto">
            <a:xfrm>
              <a:off x="-631" y="86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2" name="Line 104"/>
            <p:cNvSpPr>
              <a:spLocks noChangeShapeType="1"/>
            </p:cNvSpPr>
            <p:nvPr/>
          </p:nvSpPr>
          <p:spPr bwMode="auto">
            <a:xfrm>
              <a:off x="-631" y="670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3" name="Line 105"/>
            <p:cNvSpPr>
              <a:spLocks noChangeShapeType="1"/>
            </p:cNvSpPr>
            <p:nvPr/>
          </p:nvSpPr>
          <p:spPr bwMode="auto">
            <a:xfrm>
              <a:off x="-631" y="471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4" name="Line 106"/>
            <p:cNvSpPr>
              <a:spLocks noChangeShapeType="1"/>
            </p:cNvSpPr>
            <p:nvPr/>
          </p:nvSpPr>
          <p:spPr bwMode="auto">
            <a:xfrm>
              <a:off x="-631" y="27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5" name="Line 107"/>
            <p:cNvSpPr>
              <a:spLocks noChangeShapeType="1"/>
            </p:cNvSpPr>
            <p:nvPr/>
          </p:nvSpPr>
          <p:spPr bwMode="auto">
            <a:xfrm>
              <a:off x="-631" y="7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6" name="Line 108"/>
            <p:cNvSpPr>
              <a:spLocks noChangeShapeType="1"/>
            </p:cNvSpPr>
            <p:nvPr/>
          </p:nvSpPr>
          <p:spPr bwMode="auto">
            <a:xfrm>
              <a:off x="-631" y="-125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7" name="Line 109"/>
            <p:cNvSpPr>
              <a:spLocks noChangeShapeType="1"/>
            </p:cNvSpPr>
            <p:nvPr/>
          </p:nvSpPr>
          <p:spPr bwMode="auto">
            <a:xfrm>
              <a:off x="810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8" name="Line 110"/>
            <p:cNvSpPr>
              <a:spLocks noChangeShapeType="1"/>
            </p:cNvSpPr>
            <p:nvPr/>
          </p:nvSpPr>
          <p:spPr bwMode="auto">
            <a:xfrm>
              <a:off x="790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9" name="Line 111"/>
            <p:cNvSpPr>
              <a:spLocks noChangeShapeType="1"/>
            </p:cNvSpPr>
            <p:nvPr/>
          </p:nvSpPr>
          <p:spPr bwMode="auto">
            <a:xfrm>
              <a:off x="770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0" name="Line 112"/>
            <p:cNvSpPr>
              <a:spLocks noChangeShapeType="1"/>
            </p:cNvSpPr>
            <p:nvPr/>
          </p:nvSpPr>
          <p:spPr bwMode="auto">
            <a:xfrm>
              <a:off x="751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1" name="Line 113"/>
            <p:cNvSpPr>
              <a:spLocks noChangeShapeType="1"/>
            </p:cNvSpPr>
            <p:nvPr/>
          </p:nvSpPr>
          <p:spPr bwMode="auto">
            <a:xfrm>
              <a:off x="731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2" name="Line 114"/>
            <p:cNvSpPr>
              <a:spLocks noChangeShapeType="1"/>
            </p:cNvSpPr>
            <p:nvPr/>
          </p:nvSpPr>
          <p:spPr bwMode="auto">
            <a:xfrm>
              <a:off x="711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3" name="Line 115"/>
            <p:cNvSpPr>
              <a:spLocks noChangeShapeType="1"/>
            </p:cNvSpPr>
            <p:nvPr/>
          </p:nvSpPr>
          <p:spPr bwMode="auto">
            <a:xfrm>
              <a:off x="691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4" name="Line 116"/>
            <p:cNvSpPr>
              <a:spLocks noChangeShapeType="1"/>
            </p:cNvSpPr>
            <p:nvPr/>
          </p:nvSpPr>
          <p:spPr bwMode="auto">
            <a:xfrm>
              <a:off x="671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5" name="Line 117"/>
            <p:cNvSpPr>
              <a:spLocks noChangeShapeType="1"/>
            </p:cNvSpPr>
            <p:nvPr/>
          </p:nvSpPr>
          <p:spPr bwMode="auto">
            <a:xfrm>
              <a:off x="6517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6" name="Line 118"/>
            <p:cNvSpPr>
              <a:spLocks noChangeShapeType="1"/>
            </p:cNvSpPr>
            <p:nvPr/>
          </p:nvSpPr>
          <p:spPr bwMode="auto">
            <a:xfrm>
              <a:off x="631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7" name="Line 119"/>
            <p:cNvSpPr>
              <a:spLocks noChangeShapeType="1"/>
            </p:cNvSpPr>
            <p:nvPr/>
          </p:nvSpPr>
          <p:spPr bwMode="auto">
            <a:xfrm>
              <a:off x="612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8" name="Line 120"/>
            <p:cNvSpPr>
              <a:spLocks noChangeShapeType="1"/>
            </p:cNvSpPr>
            <p:nvPr/>
          </p:nvSpPr>
          <p:spPr bwMode="auto">
            <a:xfrm>
              <a:off x="592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9" name="Line 121"/>
            <p:cNvSpPr>
              <a:spLocks noChangeShapeType="1"/>
            </p:cNvSpPr>
            <p:nvPr/>
          </p:nvSpPr>
          <p:spPr bwMode="auto">
            <a:xfrm>
              <a:off x="572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0" name="Line 122"/>
            <p:cNvSpPr>
              <a:spLocks noChangeShapeType="1"/>
            </p:cNvSpPr>
            <p:nvPr/>
          </p:nvSpPr>
          <p:spPr bwMode="auto">
            <a:xfrm>
              <a:off x="552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1" name="Line 123"/>
            <p:cNvSpPr>
              <a:spLocks noChangeShapeType="1"/>
            </p:cNvSpPr>
            <p:nvPr/>
          </p:nvSpPr>
          <p:spPr bwMode="auto">
            <a:xfrm>
              <a:off x="532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2" name="Line 124"/>
            <p:cNvSpPr>
              <a:spLocks noChangeShapeType="1"/>
            </p:cNvSpPr>
            <p:nvPr/>
          </p:nvSpPr>
          <p:spPr bwMode="auto">
            <a:xfrm>
              <a:off x="5127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3" name="Line 125"/>
            <p:cNvSpPr>
              <a:spLocks noChangeShapeType="1"/>
            </p:cNvSpPr>
            <p:nvPr/>
          </p:nvSpPr>
          <p:spPr bwMode="auto">
            <a:xfrm>
              <a:off x="492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4" name="Line 126"/>
            <p:cNvSpPr>
              <a:spLocks noChangeShapeType="1"/>
            </p:cNvSpPr>
            <p:nvPr/>
          </p:nvSpPr>
          <p:spPr bwMode="auto">
            <a:xfrm>
              <a:off x="473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5" name="Line 127"/>
            <p:cNvSpPr>
              <a:spLocks noChangeShapeType="1"/>
            </p:cNvSpPr>
            <p:nvPr/>
          </p:nvSpPr>
          <p:spPr bwMode="auto">
            <a:xfrm>
              <a:off x="453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6" name="Line 128"/>
            <p:cNvSpPr>
              <a:spLocks noChangeShapeType="1"/>
            </p:cNvSpPr>
            <p:nvPr/>
          </p:nvSpPr>
          <p:spPr bwMode="auto">
            <a:xfrm>
              <a:off x="433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7" name="Line 129"/>
            <p:cNvSpPr>
              <a:spLocks noChangeShapeType="1"/>
            </p:cNvSpPr>
            <p:nvPr/>
          </p:nvSpPr>
          <p:spPr bwMode="auto">
            <a:xfrm>
              <a:off x="413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8" name="Line 130"/>
            <p:cNvSpPr>
              <a:spLocks noChangeShapeType="1"/>
            </p:cNvSpPr>
            <p:nvPr/>
          </p:nvSpPr>
          <p:spPr bwMode="auto">
            <a:xfrm>
              <a:off x="39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9" name="Line 131"/>
            <p:cNvSpPr>
              <a:spLocks noChangeShapeType="1"/>
            </p:cNvSpPr>
            <p:nvPr/>
          </p:nvSpPr>
          <p:spPr bwMode="auto">
            <a:xfrm>
              <a:off x="373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0" name="Line 132"/>
            <p:cNvSpPr>
              <a:spLocks noChangeShapeType="1"/>
            </p:cNvSpPr>
            <p:nvPr/>
          </p:nvSpPr>
          <p:spPr bwMode="auto">
            <a:xfrm>
              <a:off x="35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1" name="Line 133"/>
            <p:cNvSpPr>
              <a:spLocks noChangeShapeType="1"/>
            </p:cNvSpPr>
            <p:nvPr/>
          </p:nvSpPr>
          <p:spPr bwMode="auto">
            <a:xfrm>
              <a:off x="333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2" name="Line 134"/>
            <p:cNvSpPr>
              <a:spLocks noChangeShapeType="1"/>
            </p:cNvSpPr>
            <p:nvPr/>
          </p:nvSpPr>
          <p:spPr bwMode="auto">
            <a:xfrm>
              <a:off x="313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3" name="Line 135"/>
            <p:cNvSpPr>
              <a:spLocks noChangeShapeType="1"/>
            </p:cNvSpPr>
            <p:nvPr/>
          </p:nvSpPr>
          <p:spPr bwMode="auto">
            <a:xfrm>
              <a:off x="294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4" name="Line 136"/>
            <p:cNvSpPr>
              <a:spLocks noChangeShapeType="1"/>
            </p:cNvSpPr>
            <p:nvPr/>
          </p:nvSpPr>
          <p:spPr bwMode="auto">
            <a:xfrm>
              <a:off x="274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5" name="Line 137"/>
            <p:cNvSpPr>
              <a:spLocks noChangeShapeType="1"/>
            </p:cNvSpPr>
            <p:nvPr/>
          </p:nvSpPr>
          <p:spPr bwMode="auto">
            <a:xfrm>
              <a:off x="2544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6" name="Line 138"/>
            <p:cNvSpPr>
              <a:spLocks noChangeShapeType="1"/>
            </p:cNvSpPr>
            <p:nvPr/>
          </p:nvSpPr>
          <p:spPr bwMode="auto">
            <a:xfrm>
              <a:off x="234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7" name="Line 139"/>
            <p:cNvSpPr>
              <a:spLocks noChangeShapeType="1"/>
            </p:cNvSpPr>
            <p:nvPr/>
          </p:nvSpPr>
          <p:spPr bwMode="auto">
            <a:xfrm>
              <a:off x="214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8" name="Line 140"/>
            <p:cNvSpPr>
              <a:spLocks noChangeShapeType="1"/>
            </p:cNvSpPr>
            <p:nvPr/>
          </p:nvSpPr>
          <p:spPr bwMode="auto">
            <a:xfrm>
              <a:off x="194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9" name="Line 141"/>
            <p:cNvSpPr>
              <a:spLocks noChangeShapeType="1"/>
            </p:cNvSpPr>
            <p:nvPr/>
          </p:nvSpPr>
          <p:spPr bwMode="auto">
            <a:xfrm>
              <a:off x="174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0" name="Line 142"/>
            <p:cNvSpPr>
              <a:spLocks noChangeShapeType="1"/>
            </p:cNvSpPr>
            <p:nvPr/>
          </p:nvSpPr>
          <p:spPr bwMode="auto">
            <a:xfrm>
              <a:off x="155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1" name="Line 143"/>
            <p:cNvSpPr>
              <a:spLocks noChangeShapeType="1"/>
            </p:cNvSpPr>
            <p:nvPr/>
          </p:nvSpPr>
          <p:spPr bwMode="auto">
            <a:xfrm>
              <a:off x="135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2" name="Line 144"/>
            <p:cNvSpPr>
              <a:spLocks noChangeShapeType="1"/>
            </p:cNvSpPr>
            <p:nvPr/>
          </p:nvSpPr>
          <p:spPr bwMode="auto">
            <a:xfrm>
              <a:off x="115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3" name="Line 145"/>
            <p:cNvSpPr>
              <a:spLocks noChangeShapeType="1"/>
            </p:cNvSpPr>
            <p:nvPr/>
          </p:nvSpPr>
          <p:spPr bwMode="auto">
            <a:xfrm>
              <a:off x="95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4" name="Line 146"/>
            <p:cNvSpPr>
              <a:spLocks noChangeShapeType="1"/>
            </p:cNvSpPr>
            <p:nvPr/>
          </p:nvSpPr>
          <p:spPr bwMode="auto">
            <a:xfrm>
              <a:off x="75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5" name="Line 147"/>
            <p:cNvSpPr>
              <a:spLocks noChangeShapeType="1"/>
            </p:cNvSpPr>
            <p:nvPr/>
          </p:nvSpPr>
          <p:spPr bwMode="auto">
            <a:xfrm>
              <a:off x="55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6" name="Line 148"/>
            <p:cNvSpPr>
              <a:spLocks noChangeShapeType="1"/>
            </p:cNvSpPr>
            <p:nvPr/>
          </p:nvSpPr>
          <p:spPr bwMode="auto">
            <a:xfrm>
              <a:off x="36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7" name="Line 149"/>
            <p:cNvSpPr>
              <a:spLocks noChangeShapeType="1"/>
            </p:cNvSpPr>
            <p:nvPr/>
          </p:nvSpPr>
          <p:spPr bwMode="auto">
            <a:xfrm>
              <a:off x="16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8" name="Line 150"/>
            <p:cNvSpPr>
              <a:spLocks noChangeShapeType="1"/>
            </p:cNvSpPr>
            <p:nvPr/>
          </p:nvSpPr>
          <p:spPr bwMode="auto">
            <a:xfrm>
              <a:off x="-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9" name="Line 151"/>
            <p:cNvSpPr>
              <a:spLocks noChangeShapeType="1"/>
            </p:cNvSpPr>
            <p:nvPr/>
          </p:nvSpPr>
          <p:spPr bwMode="auto">
            <a:xfrm>
              <a:off x="-234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80" name="Line 152"/>
            <p:cNvSpPr>
              <a:spLocks noChangeShapeType="1"/>
            </p:cNvSpPr>
            <p:nvPr/>
          </p:nvSpPr>
          <p:spPr bwMode="auto">
            <a:xfrm>
              <a:off x="-43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</p:grpSp>
      <p:sp>
        <p:nvSpPr>
          <p:cNvPr id="9" name="Rectangle 8"/>
          <p:cNvSpPr/>
          <p:nvPr userDrawn="1"/>
        </p:nvSpPr>
        <p:spPr bwMode="auto">
          <a:xfrm>
            <a:off x="668125" y="6638796"/>
            <a:ext cx="7801227" cy="21920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30" tIns="109704" rIns="137130" bIns="1097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99196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8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2" name="Rectangle 81"/>
          <p:cNvSpPr/>
          <p:nvPr userDrawn="1"/>
        </p:nvSpPr>
        <p:spPr>
          <a:xfrm>
            <a:off x="564969" y="4149475"/>
            <a:ext cx="7885699" cy="1096476"/>
          </a:xfrm>
          <a:prstGeom prst="rect">
            <a:avLst/>
          </a:prstGeom>
        </p:spPr>
        <p:txBody>
          <a:bodyPr wrap="square" lIns="67227" tIns="33613" rIns="67227" bIns="33613" anchor="b">
            <a:spAutoFit/>
          </a:bodyPr>
          <a:lstStyle/>
          <a:p>
            <a:pPr defTabSz="685550">
              <a:lnSpc>
                <a:spcPts val="7873"/>
              </a:lnSpc>
            </a:pPr>
            <a:r>
              <a:rPr lang="en-US" sz="7300" dirty="0" smtClean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Rail Headline" pitchFamily="2" charset="0"/>
              </a:rPr>
              <a:t>mentorship</a:t>
            </a:r>
          </a:p>
        </p:txBody>
      </p:sp>
      <p:sp>
        <p:nvSpPr>
          <p:cNvPr id="83" name="Rectangle 82"/>
          <p:cNvSpPr/>
          <p:nvPr userDrawn="1"/>
        </p:nvSpPr>
        <p:spPr>
          <a:xfrm>
            <a:off x="568721" y="5051366"/>
            <a:ext cx="2206400" cy="652231"/>
          </a:xfrm>
          <a:prstGeom prst="rect">
            <a:avLst/>
          </a:prstGeom>
        </p:spPr>
        <p:txBody>
          <a:bodyPr wrap="none" lIns="67227" tIns="33613" rIns="67227" bIns="33613">
            <a:spAutoFit/>
          </a:bodyPr>
          <a:lstStyle/>
          <a:p>
            <a:pPr defTabSz="685550">
              <a:lnSpc>
                <a:spcPts val="4724"/>
              </a:lnSpc>
              <a:spcBef>
                <a:spcPts val="1050"/>
              </a:spcBef>
            </a:pPr>
            <a:r>
              <a:rPr lang="en-US" sz="3100" spc="-52" dirty="0" smtClean="0">
                <a:gradFill>
                  <a:gsLst>
                    <a:gs pos="96429">
                      <a:srgbClr val="00BEFF"/>
                    </a:gs>
                    <a:gs pos="82143">
                      <a:srgbClr val="00BEFF"/>
                    </a:gs>
                  </a:gsLst>
                  <a:lin ang="5400000" scaled="0"/>
                </a:gradFill>
                <a:latin typeface="Rail 400"/>
              </a:rPr>
              <a:t>Spring 2013</a:t>
            </a:r>
            <a:endParaRPr lang="en-US" sz="3100" spc="-52" dirty="0">
              <a:gradFill>
                <a:gsLst>
                  <a:gs pos="96429">
                    <a:srgbClr val="00BEFF"/>
                  </a:gs>
                  <a:gs pos="82143">
                    <a:srgbClr val="00BEFF"/>
                  </a:gs>
                </a:gsLst>
                <a:lin ang="5400000" scaled="0"/>
              </a:gradFill>
              <a:latin typeface="Rail 400"/>
            </a:endParaRPr>
          </a:p>
        </p:txBody>
      </p:sp>
      <p:grpSp>
        <p:nvGrpSpPr>
          <p:cNvPr id="84" name="Group 4"/>
          <p:cNvGrpSpPr>
            <a:grpSpLocks noChangeAspect="1"/>
          </p:cNvGrpSpPr>
          <p:nvPr userDrawn="1"/>
        </p:nvGrpSpPr>
        <p:grpSpPr bwMode="auto">
          <a:xfrm>
            <a:off x="661182" y="1726497"/>
            <a:ext cx="1262783" cy="773608"/>
            <a:chOff x="-7383" y="-2998"/>
            <a:chExt cx="22442" cy="10314"/>
          </a:xfrm>
        </p:grpSpPr>
        <p:sp>
          <p:nvSpPr>
            <p:cNvPr id="85" name="Freeform 5"/>
            <p:cNvSpPr>
              <a:spLocks noEditPoints="1"/>
            </p:cNvSpPr>
            <p:nvPr/>
          </p:nvSpPr>
          <p:spPr bwMode="auto">
            <a:xfrm>
              <a:off x="-7289" y="-2998"/>
              <a:ext cx="22348" cy="10312"/>
            </a:xfrm>
            <a:custGeom>
              <a:avLst/>
              <a:gdLst>
                <a:gd name="T0" fmla="*/ 8733 w 9457"/>
                <a:gd name="T1" fmla="*/ 1162 h 4362"/>
                <a:gd name="T2" fmla="*/ 7717 w 9457"/>
                <a:gd name="T3" fmla="*/ 1730 h 4362"/>
                <a:gd name="T4" fmla="*/ 8373 w 9457"/>
                <a:gd name="T5" fmla="*/ 1321 h 4362"/>
                <a:gd name="T6" fmla="*/ 8306 w 9457"/>
                <a:gd name="T7" fmla="*/ 1207 h 4362"/>
                <a:gd name="T8" fmla="*/ 7592 w 9457"/>
                <a:gd name="T9" fmla="*/ 735 h 4362"/>
                <a:gd name="T10" fmla="*/ 7268 w 9457"/>
                <a:gd name="T11" fmla="*/ 884 h 4362"/>
                <a:gd name="T12" fmla="*/ 5404 w 9457"/>
                <a:gd name="T13" fmla="*/ 840 h 4362"/>
                <a:gd name="T14" fmla="*/ 2944 w 9457"/>
                <a:gd name="T15" fmla="*/ 469 h 4362"/>
                <a:gd name="T16" fmla="*/ 418 w 9457"/>
                <a:gd name="T17" fmla="*/ 248 h 4362"/>
                <a:gd name="T18" fmla="*/ 2222 w 9457"/>
                <a:gd name="T19" fmla="*/ 947 h 4362"/>
                <a:gd name="T20" fmla="*/ 3549 w 9457"/>
                <a:gd name="T21" fmla="*/ 1250 h 4362"/>
                <a:gd name="T22" fmla="*/ 2211 w 9457"/>
                <a:gd name="T23" fmla="*/ 1142 h 4362"/>
                <a:gd name="T24" fmla="*/ 0 w 9457"/>
                <a:gd name="T25" fmla="*/ 0 h 4362"/>
                <a:gd name="T26" fmla="*/ 3221 w 9457"/>
                <a:gd name="T27" fmla="*/ 311 h 4362"/>
                <a:gd name="T28" fmla="*/ 5420 w 9457"/>
                <a:gd name="T29" fmla="*/ 645 h 4362"/>
                <a:gd name="T30" fmla="*/ 7038 w 9457"/>
                <a:gd name="T31" fmla="*/ 753 h 4362"/>
                <a:gd name="T32" fmla="*/ 7650 w 9457"/>
                <a:gd name="T33" fmla="*/ 563 h 4362"/>
                <a:gd name="T34" fmla="*/ 8455 w 9457"/>
                <a:gd name="T35" fmla="*/ 1070 h 4362"/>
                <a:gd name="T36" fmla="*/ 8290 w 9457"/>
                <a:gd name="T37" fmla="*/ 2763 h 4362"/>
                <a:gd name="T38" fmla="*/ 3843 w 9457"/>
                <a:gd name="T39" fmla="*/ 1637 h 4362"/>
                <a:gd name="T40" fmla="*/ 1263 w 9457"/>
                <a:gd name="T41" fmla="*/ 1478 h 4362"/>
                <a:gd name="T42" fmla="*/ 3874 w 9457"/>
                <a:gd name="T43" fmla="*/ 1830 h 4362"/>
                <a:gd name="T44" fmla="*/ 7983 w 9457"/>
                <a:gd name="T45" fmla="*/ 2763 h 4362"/>
                <a:gd name="T46" fmla="*/ 6669 w 9457"/>
                <a:gd name="T47" fmla="*/ 2697 h 4362"/>
                <a:gd name="T48" fmla="*/ 6669 w 9457"/>
                <a:gd name="T49" fmla="*/ 2462 h 4362"/>
                <a:gd name="T50" fmla="*/ 6093 w 9457"/>
                <a:gd name="T51" fmla="*/ 2962 h 4362"/>
                <a:gd name="T52" fmla="*/ 6354 w 9457"/>
                <a:gd name="T53" fmla="*/ 4334 h 4362"/>
                <a:gd name="T54" fmla="*/ 6669 w 9457"/>
                <a:gd name="T55" fmla="*/ 3147 h 4362"/>
                <a:gd name="T56" fmla="*/ 6357 w 9457"/>
                <a:gd name="T57" fmla="*/ 2913 h 4362"/>
                <a:gd name="T58" fmla="*/ 9409 w 9457"/>
                <a:gd name="T59" fmla="*/ 2913 h 4362"/>
                <a:gd name="T60" fmla="*/ 8743 w 9457"/>
                <a:gd name="T61" fmla="*/ 3397 h 4362"/>
                <a:gd name="T62" fmla="*/ 8078 w 9457"/>
                <a:gd name="T63" fmla="*/ 2913 h 4362"/>
                <a:gd name="T64" fmla="*/ 8030 w 9457"/>
                <a:gd name="T65" fmla="*/ 4334 h 4362"/>
                <a:gd name="T66" fmla="*/ 8743 w 9457"/>
                <a:gd name="T67" fmla="*/ 3789 h 4362"/>
                <a:gd name="T68" fmla="*/ 9457 w 9457"/>
                <a:gd name="T69" fmla="*/ 4334 h 4362"/>
                <a:gd name="T70" fmla="*/ 9409 w 9457"/>
                <a:gd name="T71" fmla="*/ 2913 h 4362"/>
                <a:gd name="T72" fmla="*/ 7416 w 9457"/>
                <a:gd name="T73" fmla="*/ 4362 h 4362"/>
                <a:gd name="T74" fmla="*/ 7416 w 9457"/>
                <a:gd name="T75" fmla="*/ 2884 h 4362"/>
                <a:gd name="T76" fmla="*/ 7857 w 9457"/>
                <a:gd name="T77" fmla="*/ 3623 h 4362"/>
                <a:gd name="T78" fmla="*/ 6975 w 9457"/>
                <a:gd name="T79" fmla="*/ 3623 h 4362"/>
                <a:gd name="T80" fmla="*/ 7857 w 9457"/>
                <a:gd name="T81" fmla="*/ 3623 h 4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457" h="4362">
                  <a:moveTo>
                    <a:pt x="8733" y="1084"/>
                  </a:moveTo>
                  <a:cubicBezTo>
                    <a:pt x="8733" y="1162"/>
                    <a:pt x="8733" y="1162"/>
                    <a:pt x="8733" y="1162"/>
                  </a:cubicBezTo>
                  <a:cubicBezTo>
                    <a:pt x="8723" y="1367"/>
                    <a:pt x="8463" y="1461"/>
                    <a:pt x="8413" y="1480"/>
                  </a:cubicBezTo>
                  <a:cubicBezTo>
                    <a:pt x="8290" y="1504"/>
                    <a:pt x="7883" y="1583"/>
                    <a:pt x="7717" y="1730"/>
                  </a:cubicBezTo>
                  <a:cubicBezTo>
                    <a:pt x="7481" y="1730"/>
                    <a:pt x="7481" y="1730"/>
                    <a:pt x="7481" y="1730"/>
                  </a:cubicBezTo>
                  <a:cubicBezTo>
                    <a:pt x="7564" y="1505"/>
                    <a:pt x="7938" y="1389"/>
                    <a:pt x="8373" y="1321"/>
                  </a:cubicBezTo>
                  <a:cubicBezTo>
                    <a:pt x="8414" y="1308"/>
                    <a:pt x="8453" y="1290"/>
                    <a:pt x="8534" y="1231"/>
                  </a:cubicBezTo>
                  <a:cubicBezTo>
                    <a:pt x="8517" y="1230"/>
                    <a:pt x="8375" y="1222"/>
                    <a:pt x="8306" y="1207"/>
                  </a:cubicBezTo>
                  <a:cubicBezTo>
                    <a:pt x="8175" y="1178"/>
                    <a:pt x="8027" y="1127"/>
                    <a:pt x="7971" y="995"/>
                  </a:cubicBezTo>
                  <a:cubicBezTo>
                    <a:pt x="7866" y="813"/>
                    <a:pt x="7659" y="756"/>
                    <a:pt x="7592" y="735"/>
                  </a:cubicBezTo>
                  <a:cubicBezTo>
                    <a:pt x="7510" y="709"/>
                    <a:pt x="7257" y="648"/>
                    <a:pt x="7215" y="640"/>
                  </a:cubicBezTo>
                  <a:cubicBezTo>
                    <a:pt x="7216" y="643"/>
                    <a:pt x="7252" y="808"/>
                    <a:pt x="7268" y="884"/>
                  </a:cubicBezTo>
                  <a:cubicBezTo>
                    <a:pt x="7132" y="918"/>
                    <a:pt x="6817" y="1060"/>
                    <a:pt x="6659" y="1148"/>
                  </a:cubicBezTo>
                  <a:cubicBezTo>
                    <a:pt x="6456" y="1052"/>
                    <a:pt x="6106" y="897"/>
                    <a:pt x="5404" y="840"/>
                  </a:cubicBezTo>
                  <a:cubicBezTo>
                    <a:pt x="5194" y="823"/>
                    <a:pt x="4676" y="792"/>
                    <a:pt x="4103" y="877"/>
                  </a:cubicBezTo>
                  <a:cubicBezTo>
                    <a:pt x="3729" y="571"/>
                    <a:pt x="3284" y="509"/>
                    <a:pt x="2944" y="469"/>
                  </a:cubicBezTo>
                  <a:cubicBezTo>
                    <a:pt x="2908" y="465"/>
                    <a:pt x="2444" y="424"/>
                    <a:pt x="1923" y="379"/>
                  </a:cubicBezTo>
                  <a:cubicBezTo>
                    <a:pt x="1244" y="320"/>
                    <a:pt x="562" y="271"/>
                    <a:pt x="418" y="248"/>
                  </a:cubicBezTo>
                  <a:cubicBezTo>
                    <a:pt x="824" y="685"/>
                    <a:pt x="1153" y="800"/>
                    <a:pt x="1493" y="865"/>
                  </a:cubicBezTo>
                  <a:cubicBezTo>
                    <a:pt x="1835" y="931"/>
                    <a:pt x="2098" y="945"/>
                    <a:pt x="2222" y="947"/>
                  </a:cubicBezTo>
                  <a:cubicBezTo>
                    <a:pt x="2803" y="955"/>
                    <a:pt x="3024" y="991"/>
                    <a:pt x="3123" y="1018"/>
                  </a:cubicBezTo>
                  <a:cubicBezTo>
                    <a:pt x="3202" y="1040"/>
                    <a:pt x="3386" y="1087"/>
                    <a:pt x="3549" y="1250"/>
                  </a:cubicBezTo>
                  <a:cubicBezTo>
                    <a:pt x="3204" y="1250"/>
                    <a:pt x="3204" y="1250"/>
                    <a:pt x="3204" y="1250"/>
                  </a:cubicBezTo>
                  <a:cubicBezTo>
                    <a:pt x="3007" y="1132"/>
                    <a:pt x="2427" y="1153"/>
                    <a:pt x="2211" y="1142"/>
                  </a:cubicBezTo>
                  <a:cubicBezTo>
                    <a:pt x="1904" y="1127"/>
                    <a:pt x="1430" y="1094"/>
                    <a:pt x="1003" y="926"/>
                  </a:cubicBezTo>
                  <a:cubicBezTo>
                    <a:pt x="934" y="898"/>
                    <a:pt x="408" y="689"/>
                    <a:pt x="0" y="0"/>
                  </a:cubicBezTo>
                  <a:cubicBezTo>
                    <a:pt x="329" y="41"/>
                    <a:pt x="942" y="108"/>
                    <a:pt x="1809" y="172"/>
                  </a:cubicBezTo>
                  <a:cubicBezTo>
                    <a:pt x="2658" y="235"/>
                    <a:pt x="2919" y="260"/>
                    <a:pt x="3221" y="311"/>
                  </a:cubicBezTo>
                  <a:cubicBezTo>
                    <a:pt x="3680" y="387"/>
                    <a:pt x="3930" y="506"/>
                    <a:pt x="4157" y="673"/>
                  </a:cubicBezTo>
                  <a:cubicBezTo>
                    <a:pt x="4676" y="599"/>
                    <a:pt x="5203" y="627"/>
                    <a:pt x="5420" y="645"/>
                  </a:cubicBezTo>
                  <a:cubicBezTo>
                    <a:pt x="5660" y="665"/>
                    <a:pt x="6175" y="715"/>
                    <a:pt x="6652" y="929"/>
                  </a:cubicBezTo>
                  <a:cubicBezTo>
                    <a:pt x="6747" y="884"/>
                    <a:pt x="6915" y="798"/>
                    <a:pt x="7038" y="753"/>
                  </a:cubicBezTo>
                  <a:cubicBezTo>
                    <a:pt x="7035" y="738"/>
                    <a:pt x="7002" y="589"/>
                    <a:pt x="6987" y="405"/>
                  </a:cubicBezTo>
                  <a:cubicBezTo>
                    <a:pt x="7112" y="423"/>
                    <a:pt x="7316" y="452"/>
                    <a:pt x="7650" y="563"/>
                  </a:cubicBezTo>
                  <a:cubicBezTo>
                    <a:pt x="7864" y="634"/>
                    <a:pt x="8006" y="726"/>
                    <a:pt x="8120" y="917"/>
                  </a:cubicBezTo>
                  <a:cubicBezTo>
                    <a:pt x="8149" y="990"/>
                    <a:pt x="8232" y="1042"/>
                    <a:pt x="8455" y="1070"/>
                  </a:cubicBezTo>
                  <a:cubicBezTo>
                    <a:pt x="8562" y="1084"/>
                    <a:pt x="8655" y="1084"/>
                    <a:pt x="8733" y="1084"/>
                  </a:cubicBezTo>
                  <a:close/>
                  <a:moveTo>
                    <a:pt x="8290" y="2763"/>
                  </a:moveTo>
                  <a:cubicBezTo>
                    <a:pt x="7679" y="2176"/>
                    <a:pt x="6861" y="1746"/>
                    <a:pt x="5480" y="1571"/>
                  </a:cubicBezTo>
                  <a:cubicBezTo>
                    <a:pt x="4793" y="1485"/>
                    <a:pt x="4078" y="1599"/>
                    <a:pt x="3843" y="1637"/>
                  </a:cubicBezTo>
                  <a:cubicBezTo>
                    <a:pt x="3843" y="1637"/>
                    <a:pt x="2512" y="1920"/>
                    <a:pt x="1642" y="1478"/>
                  </a:cubicBezTo>
                  <a:cubicBezTo>
                    <a:pt x="1263" y="1478"/>
                    <a:pt x="1263" y="1478"/>
                    <a:pt x="1263" y="1478"/>
                  </a:cubicBezTo>
                  <a:cubicBezTo>
                    <a:pt x="1658" y="1755"/>
                    <a:pt x="2092" y="1876"/>
                    <a:pt x="2662" y="1916"/>
                  </a:cubicBezTo>
                  <a:cubicBezTo>
                    <a:pt x="3207" y="1955"/>
                    <a:pt x="3874" y="1830"/>
                    <a:pt x="3874" y="1830"/>
                  </a:cubicBezTo>
                  <a:cubicBezTo>
                    <a:pt x="4102" y="1793"/>
                    <a:pt x="4796" y="1682"/>
                    <a:pt x="5456" y="1765"/>
                  </a:cubicBezTo>
                  <a:cubicBezTo>
                    <a:pt x="6682" y="1920"/>
                    <a:pt x="7328" y="2239"/>
                    <a:pt x="7983" y="2763"/>
                  </a:cubicBezTo>
                  <a:lnTo>
                    <a:pt x="8290" y="2763"/>
                  </a:lnTo>
                  <a:close/>
                  <a:moveTo>
                    <a:pt x="6669" y="2697"/>
                  </a:moveTo>
                  <a:cubicBezTo>
                    <a:pt x="6669" y="2697"/>
                    <a:pt x="6669" y="2697"/>
                    <a:pt x="6669" y="2697"/>
                  </a:cubicBezTo>
                  <a:cubicBezTo>
                    <a:pt x="6669" y="2462"/>
                    <a:pt x="6669" y="2462"/>
                    <a:pt x="6669" y="2462"/>
                  </a:cubicBezTo>
                  <a:cubicBezTo>
                    <a:pt x="6669" y="2462"/>
                    <a:pt x="6669" y="2462"/>
                    <a:pt x="6669" y="2462"/>
                  </a:cubicBezTo>
                  <a:cubicBezTo>
                    <a:pt x="6306" y="2462"/>
                    <a:pt x="6093" y="2652"/>
                    <a:pt x="6093" y="2962"/>
                  </a:cubicBezTo>
                  <a:cubicBezTo>
                    <a:pt x="6093" y="4334"/>
                    <a:pt x="6093" y="4334"/>
                    <a:pt x="6093" y="4334"/>
                  </a:cubicBezTo>
                  <a:cubicBezTo>
                    <a:pt x="6354" y="4334"/>
                    <a:pt x="6354" y="4334"/>
                    <a:pt x="6354" y="4334"/>
                  </a:cubicBezTo>
                  <a:cubicBezTo>
                    <a:pt x="6354" y="3147"/>
                    <a:pt x="6354" y="3147"/>
                    <a:pt x="6354" y="3147"/>
                  </a:cubicBezTo>
                  <a:cubicBezTo>
                    <a:pt x="6669" y="3147"/>
                    <a:pt x="6669" y="3147"/>
                    <a:pt x="6669" y="3147"/>
                  </a:cubicBezTo>
                  <a:cubicBezTo>
                    <a:pt x="6669" y="2913"/>
                    <a:pt x="6669" y="2913"/>
                    <a:pt x="6669" y="2913"/>
                  </a:cubicBezTo>
                  <a:cubicBezTo>
                    <a:pt x="6357" y="2913"/>
                    <a:pt x="6357" y="2913"/>
                    <a:pt x="6357" y="2913"/>
                  </a:cubicBezTo>
                  <a:cubicBezTo>
                    <a:pt x="6374" y="2772"/>
                    <a:pt x="6466" y="2697"/>
                    <a:pt x="6669" y="2697"/>
                  </a:cubicBezTo>
                  <a:close/>
                  <a:moveTo>
                    <a:pt x="9409" y="2913"/>
                  </a:moveTo>
                  <a:cubicBezTo>
                    <a:pt x="9095" y="2913"/>
                    <a:pt x="9095" y="2913"/>
                    <a:pt x="9095" y="2913"/>
                  </a:cubicBezTo>
                  <a:cubicBezTo>
                    <a:pt x="8743" y="3397"/>
                    <a:pt x="8743" y="3397"/>
                    <a:pt x="8743" y="3397"/>
                  </a:cubicBezTo>
                  <a:cubicBezTo>
                    <a:pt x="8392" y="2913"/>
                    <a:pt x="8392" y="2913"/>
                    <a:pt x="8392" y="2913"/>
                  </a:cubicBezTo>
                  <a:cubicBezTo>
                    <a:pt x="8078" y="2913"/>
                    <a:pt x="8078" y="2913"/>
                    <a:pt x="8078" y="2913"/>
                  </a:cubicBezTo>
                  <a:cubicBezTo>
                    <a:pt x="8586" y="3591"/>
                    <a:pt x="8586" y="3591"/>
                    <a:pt x="8586" y="3591"/>
                  </a:cubicBezTo>
                  <a:cubicBezTo>
                    <a:pt x="8030" y="4334"/>
                    <a:pt x="8030" y="4334"/>
                    <a:pt x="8030" y="4334"/>
                  </a:cubicBezTo>
                  <a:cubicBezTo>
                    <a:pt x="8344" y="4334"/>
                    <a:pt x="8344" y="4334"/>
                    <a:pt x="8344" y="4334"/>
                  </a:cubicBezTo>
                  <a:cubicBezTo>
                    <a:pt x="8743" y="3789"/>
                    <a:pt x="8743" y="3789"/>
                    <a:pt x="8743" y="3789"/>
                  </a:cubicBezTo>
                  <a:cubicBezTo>
                    <a:pt x="9142" y="4334"/>
                    <a:pt x="9142" y="4334"/>
                    <a:pt x="9142" y="4334"/>
                  </a:cubicBezTo>
                  <a:cubicBezTo>
                    <a:pt x="9457" y="4334"/>
                    <a:pt x="9457" y="4334"/>
                    <a:pt x="9457" y="4334"/>
                  </a:cubicBezTo>
                  <a:cubicBezTo>
                    <a:pt x="8901" y="3591"/>
                    <a:pt x="8901" y="3591"/>
                    <a:pt x="8901" y="3591"/>
                  </a:cubicBezTo>
                  <a:lnTo>
                    <a:pt x="9409" y="2913"/>
                  </a:lnTo>
                  <a:close/>
                  <a:moveTo>
                    <a:pt x="8117" y="3623"/>
                  </a:moveTo>
                  <a:cubicBezTo>
                    <a:pt x="8117" y="4160"/>
                    <a:pt x="7730" y="4362"/>
                    <a:pt x="7416" y="4362"/>
                  </a:cubicBezTo>
                  <a:cubicBezTo>
                    <a:pt x="7102" y="4362"/>
                    <a:pt x="6715" y="4160"/>
                    <a:pt x="6715" y="3623"/>
                  </a:cubicBezTo>
                  <a:cubicBezTo>
                    <a:pt x="6715" y="3087"/>
                    <a:pt x="7102" y="2884"/>
                    <a:pt x="7416" y="2884"/>
                  </a:cubicBezTo>
                  <a:cubicBezTo>
                    <a:pt x="7730" y="2884"/>
                    <a:pt x="8117" y="3087"/>
                    <a:pt x="8117" y="3623"/>
                  </a:cubicBezTo>
                  <a:close/>
                  <a:moveTo>
                    <a:pt x="7857" y="3623"/>
                  </a:moveTo>
                  <a:cubicBezTo>
                    <a:pt x="7857" y="3187"/>
                    <a:pt x="7551" y="3119"/>
                    <a:pt x="7416" y="3119"/>
                  </a:cubicBezTo>
                  <a:cubicBezTo>
                    <a:pt x="7282" y="3119"/>
                    <a:pt x="6975" y="3187"/>
                    <a:pt x="6975" y="3623"/>
                  </a:cubicBezTo>
                  <a:cubicBezTo>
                    <a:pt x="6975" y="4060"/>
                    <a:pt x="7282" y="4127"/>
                    <a:pt x="7416" y="4127"/>
                  </a:cubicBezTo>
                  <a:cubicBezTo>
                    <a:pt x="7551" y="4127"/>
                    <a:pt x="7857" y="4060"/>
                    <a:pt x="7857" y="36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86" name="Freeform 6"/>
            <p:cNvSpPr>
              <a:spLocks noEditPoints="1"/>
            </p:cNvSpPr>
            <p:nvPr/>
          </p:nvSpPr>
          <p:spPr bwMode="auto">
            <a:xfrm>
              <a:off x="-7383" y="2822"/>
              <a:ext cx="14039" cy="4494"/>
            </a:xfrm>
            <a:custGeom>
              <a:avLst/>
              <a:gdLst>
                <a:gd name="T0" fmla="*/ 1196 w 5941"/>
                <a:gd name="T1" fmla="*/ 1314 h 1901"/>
                <a:gd name="T2" fmla="*/ 1161 w 5941"/>
                <a:gd name="T3" fmla="*/ 1683 h 1901"/>
                <a:gd name="T4" fmla="*/ 648 w 5941"/>
                <a:gd name="T5" fmla="*/ 1901 h 1901"/>
                <a:gd name="T6" fmla="*/ 0 w 5941"/>
                <a:gd name="T7" fmla="*/ 1435 h 1901"/>
                <a:gd name="T8" fmla="*/ 264 w 5941"/>
                <a:gd name="T9" fmla="*/ 1435 h 1901"/>
                <a:gd name="T10" fmla="*/ 602 w 5941"/>
                <a:gd name="T11" fmla="*/ 1664 h 1901"/>
                <a:gd name="T12" fmla="*/ 962 w 5941"/>
                <a:gd name="T13" fmla="*/ 1509 h 1901"/>
                <a:gd name="T14" fmla="*/ 601 w 5941"/>
                <a:gd name="T15" fmla="*/ 1252 h 1901"/>
                <a:gd name="T16" fmla="*/ 194 w 5941"/>
                <a:gd name="T17" fmla="*/ 1118 h 1901"/>
                <a:gd name="T18" fmla="*/ 36 w 5941"/>
                <a:gd name="T19" fmla="*/ 788 h 1901"/>
                <a:gd name="T20" fmla="*/ 655 w 5941"/>
                <a:gd name="T21" fmla="*/ 425 h 1901"/>
                <a:gd name="T22" fmla="*/ 1193 w 5941"/>
                <a:gd name="T23" fmla="*/ 848 h 1901"/>
                <a:gd name="T24" fmla="*/ 928 w 5941"/>
                <a:gd name="T25" fmla="*/ 848 h 1901"/>
                <a:gd name="T26" fmla="*/ 632 w 5941"/>
                <a:gd name="T27" fmla="*/ 659 h 1901"/>
                <a:gd name="T28" fmla="*/ 294 w 5941"/>
                <a:gd name="T29" fmla="*/ 818 h 1901"/>
                <a:gd name="T30" fmla="*/ 654 w 5941"/>
                <a:gd name="T31" fmla="*/ 1022 h 1901"/>
                <a:gd name="T32" fmla="*/ 1196 w 5941"/>
                <a:gd name="T33" fmla="*/ 1314 h 1901"/>
                <a:gd name="T34" fmla="*/ 1384 w 5941"/>
                <a:gd name="T35" fmla="*/ 268 h 1901"/>
                <a:gd name="T36" fmla="*/ 1384 w 5941"/>
                <a:gd name="T37" fmla="*/ 0 h 1901"/>
                <a:gd name="T38" fmla="*/ 1644 w 5941"/>
                <a:gd name="T39" fmla="*/ 0 h 1901"/>
                <a:gd name="T40" fmla="*/ 1644 w 5941"/>
                <a:gd name="T41" fmla="*/ 268 h 1901"/>
                <a:gd name="T42" fmla="*/ 1384 w 5941"/>
                <a:gd name="T43" fmla="*/ 268 h 1901"/>
                <a:gd name="T44" fmla="*/ 1384 w 5941"/>
                <a:gd name="T45" fmla="*/ 1872 h 1901"/>
                <a:gd name="T46" fmla="*/ 1384 w 5941"/>
                <a:gd name="T47" fmla="*/ 451 h 1901"/>
                <a:gd name="T48" fmla="*/ 1644 w 5941"/>
                <a:gd name="T49" fmla="*/ 451 h 1901"/>
                <a:gd name="T50" fmla="*/ 1644 w 5941"/>
                <a:gd name="T51" fmla="*/ 1872 h 1901"/>
                <a:gd name="T52" fmla="*/ 1384 w 5941"/>
                <a:gd name="T53" fmla="*/ 1872 h 1901"/>
                <a:gd name="T54" fmla="*/ 1838 w 5941"/>
                <a:gd name="T55" fmla="*/ 1872 h 1901"/>
                <a:gd name="T56" fmla="*/ 1838 w 5941"/>
                <a:gd name="T57" fmla="*/ 0 h 1901"/>
                <a:gd name="T58" fmla="*/ 2099 w 5941"/>
                <a:gd name="T59" fmla="*/ 0 h 1901"/>
                <a:gd name="T60" fmla="*/ 2099 w 5941"/>
                <a:gd name="T61" fmla="*/ 1872 h 1901"/>
                <a:gd name="T62" fmla="*/ 1838 w 5941"/>
                <a:gd name="T63" fmla="*/ 1872 h 1901"/>
                <a:gd name="T64" fmla="*/ 3643 w 5941"/>
                <a:gd name="T65" fmla="*/ 451 h 1901"/>
                <a:gd name="T66" fmla="*/ 3075 w 5941"/>
                <a:gd name="T67" fmla="*/ 1872 h 1901"/>
                <a:gd name="T68" fmla="*/ 2784 w 5941"/>
                <a:gd name="T69" fmla="*/ 1872 h 1901"/>
                <a:gd name="T70" fmla="*/ 2216 w 5941"/>
                <a:gd name="T71" fmla="*/ 451 h 1901"/>
                <a:gd name="T72" fmla="*/ 2493 w 5941"/>
                <a:gd name="T73" fmla="*/ 451 h 1901"/>
                <a:gd name="T74" fmla="*/ 2930 w 5941"/>
                <a:gd name="T75" fmla="*/ 1557 h 1901"/>
                <a:gd name="T76" fmla="*/ 3367 w 5941"/>
                <a:gd name="T77" fmla="*/ 451 h 1901"/>
                <a:gd name="T78" fmla="*/ 3643 w 5941"/>
                <a:gd name="T79" fmla="*/ 451 h 1901"/>
                <a:gd name="T80" fmla="*/ 5941 w 5941"/>
                <a:gd name="T81" fmla="*/ 685 h 1901"/>
                <a:gd name="T82" fmla="*/ 5445 w 5941"/>
                <a:gd name="T83" fmla="*/ 1221 h 1901"/>
                <a:gd name="T84" fmla="*/ 5445 w 5941"/>
                <a:gd name="T85" fmla="*/ 1872 h 1901"/>
                <a:gd name="T86" fmla="*/ 5184 w 5941"/>
                <a:gd name="T87" fmla="*/ 1872 h 1901"/>
                <a:gd name="T88" fmla="*/ 5184 w 5941"/>
                <a:gd name="T89" fmla="*/ 451 h 1901"/>
                <a:gd name="T90" fmla="*/ 5445 w 5941"/>
                <a:gd name="T91" fmla="*/ 451 h 1901"/>
                <a:gd name="T92" fmla="*/ 5445 w 5941"/>
                <a:gd name="T93" fmla="*/ 644 h 1901"/>
                <a:gd name="T94" fmla="*/ 5941 w 5941"/>
                <a:gd name="T95" fmla="*/ 451 h 1901"/>
                <a:gd name="T96" fmla="*/ 5941 w 5941"/>
                <a:gd name="T97" fmla="*/ 685 h 1901"/>
                <a:gd name="T98" fmla="*/ 5018 w 5941"/>
                <a:gd name="T99" fmla="*/ 1229 h 1901"/>
                <a:gd name="T100" fmla="*/ 5020 w 5941"/>
                <a:gd name="T101" fmla="*/ 1161 h 1901"/>
                <a:gd name="T102" fmla="*/ 4319 w 5941"/>
                <a:gd name="T103" fmla="*/ 422 h 1901"/>
                <a:gd name="T104" fmla="*/ 3618 w 5941"/>
                <a:gd name="T105" fmla="*/ 1161 h 1901"/>
                <a:gd name="T106" fmla="*/ 4319 w 5941"/>
                <a:gd name="T107" fmla="*/ 1900 h 1901"/>
                <a:gd name="T108" fmla="*/ 4980 w 5941"/>
                <a:gd name="T109" fmla="*/ 1435 h 1901"/>
                <a:gd name="T110" fmla="*/ 4704 w 5941"/>
                <a:gd name="T111" fmla="*/ 1435 h 1901"/>
                <a:gd name="T112" fmla="*/ 4319 w 5941"/>
                <a:gd name="T113" fmla="*/ 1665 h 1901"/>
                <a:gd name="T114" fmla="*/ 3881 w 5941"/>
                <a:gd name="T115" fmla="*/ 1229 h 1901"/>
                <a:gd name="T116" fmla="*/ 5018 w 5941"/>
                <a:gd name="T117" fmla="*/ 1229 h 1901"/>
                <a:gd name="T118" fmla="*/ 4319 w 5941"/>
                <a:gd name="T119" fmla="*/ 657 h 1901"/>
                <a:gd name="T120" fmla="*/ 4742 w 5941"/>
                <a:gd name="T121" fmla="*/ 994 h 1901"/>
                <a:gd name="T122" fmla="*/ 3896 w 5941"/>
                <a:gd name="T123" fmla="*/ 994 h 1901"/>
                <a:gd name="T124" fmla="*/ 4319 w 5941"/>
                <a:gd name="T125" fmla="*/ 657 h 1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941" h="1901">
                  <a:moveTo>
                    <a:pt x="1196" y="1314"/>
                  </a:moveTo>
                  <a:cubicBezTo>
                    <a:pt x="1239" y="1407"/>
                    <a:pt x="1251" y="1557"/>
                    <a:pt x="1161" y="1683"/>
                  </a:cubicBezTo>
                  <a:cubicBezTo>
                    <a:pt x="1078" y="1800"/>
                    <a:pt x="909" y="1901"/>
                    <a:pt x="648" y="1901"/>
                  </a:cubicBezTo>
                  <a:cubicBezTo>
                    <a:pt x="383" y="1901"/>
                    <a:pt x="45" y="1767"/>
                    <a:pt x="0" y="1435"/>
                  </a:cubicBezTo>
                  <a:cubicBezTo>
                    <a:pt x="264" y="1435"/>
                    <a:pt x="264" y="1435"/>
                    <a:pt x="264" y="1435"/>
                  </a:cubicBezTo>
                  <a:cubicBezTo>
                    <a:pt x="301" y="1588"/>
                    <a:pt x="462" y="1650"/>
                    <a:pt x="602" y="1664"/>
                  </a:cubicBezTo>
                  <a:cubicBezTo>
                    <a:pt x="756" y="1677"/>
                    <a:pt x="939" y="1623"/>
                    <a:pt x="962" y="1509"/>
                  </a:cubicBezTo>
                  <a:cubicBezTo>
                    <a:pt x="986" y="1392"/>
                    <a:pt x="935" y="1310"/>
                    <a:pt x="601" y="1252"/>
                  </a:cubicBezTo>
                  <a:cubicBezTo>
                    <a:pt x="514" y="1237"/>
                    <a:pt x="321" y="1204"/>
                    <a:pt x="194" y="1118"/>
                  </a:cubicBezTo>
                  <a:cubicBezTo>
                    <a:pt x="93" y="1049"/>
                    <a:pt x="13" y="944"/>
                    <a:pt x="36" y="788"/>
                  </a:cubicBezTo>
                  <a:cubicBezTo>
                    <a:pt x="71" y="529"/>
                    <a:pt x="370" y="400"/>
                    <a:pt x="655" y="425"/>
                  </a:cubicBezTo>
                  <a:cubicBezTo>
                    <a:pt x="903" y="445"/>
                    <a:pt x="1155" y="579"/>
                    <a:pt x="1193" y="848"/>
                  </a:cubicBezTo>
                  <a:cubicBezTo>
                    <a:pt x="928" y="848"/>
                    <a:pt x="928" y="848"/>
                    <a:pt x="928" y="848"/>
                  </a:cubicBezTo>
                  <a:cubicBezTo>
                    <a:pt x="897" y="726"/>
                    <a:pt x="750" y="667"/>
                    <a:pt x="632" y="659"/>
                  </a:cubicBezTo>
                  <a:cubicBezTo>
                    <a:pt x="489" y="649"/>
                    <a:pt x="296" y="682"/>
                    <a:pt x="294" y="818"/>
                  </a:cubicBezTo>
                  <a:cubicBezTo>
                    <a:pt x="293" y="907"/>
                    <a:pt x="343" y="968"/>
                    <a:pt x="654" y="1022"/>
                  </a:cubicBezTo>
                  <a:cubicBezTo>
                    <a:pt x="864" y="1058"/>
                    <a:pt x="1105" y="1122"/>
                    <a:pt x="1196" y="1314"/>
                  </a:cubicBezTo>
                  <a:close/>
                  <a:moveTo>
                    <a:pt x="1384" y="268"/>
                  </a:moveTo>
                  <a:cubicBezTo>
                    <a:pt x="1384" y="0"/>
                    <a:pt x="1384" y="0"/>
                    <a:pt x="1384" y="0"/>
                  </a:cubicBezTo>
                  <a:cubicBezTo>
                    <a:pt x="1644" y="0"/>
                    <a:pt x="1644" y="0"/>
                    <a:pt x="1644" y="0"/>
                  </a:cubicBezTo>
                  <a:cubicBezTo>
                    <a:pt x="1644" y="268"/>
                    <a:pt x="1644" y="268"/>
                    <a:pt x="1644" y="268"/>
                  </a:cubicBezTo>
                  <a:lnTo>
                    <a:pt x="1384" y="268"/>
                  </a:lnTo>
                  <a:close/>
                  <a:moveTo>
                    <a:pt x="1384" y="1872"/>
                  </a:moveTo>
                  <a:cubicBezTo>
                    <a:pt x="1384" y="451"/>
                    <a:pt x="1384" y="451"/>
                    <a:pt x="1384" y="451"/>
                  </a:cubicBezTo>
                  <a:cubicBezTo>
                    <a:pt x="1644" y="451"/>
                    <a:pt x="1644" y="451"/>
                    <a:pt x="1644" y="451"/>
                  </a:cubicBezTo>
                  <a:cubicBezTo>
                    <a:pt x="1644" y="1872"/>
                    <a:pt x="1644" y="1872"/>
                    <a:pt x="1644" y="1872"/>
                  </a:cubicBezTo>
                  <a:lnTo>
                    <a:pt x="1384" y="1872"/>
                  </a:lnTo>
                  <a:close/>
                  <a:moveTo>
                    <a:pt x="1838" y="1872"/>
                  </a:moveTo>
                  <a:cubicBezTo>
                    <a:pt x="1838" y="0"/>
                    <a:pt x="1838" y="0"/>
                    <a:pt x="1838" y="0"/>
                  </a:cubicBezTo>
                  <a:cubicBezTo>
                    <a:pt x="2099" y="0"/>
                    <a:pt x="2099" y="0"/>
                    <a:pt x="2099" y="0"/>
                  </a:cubicBezTo>
                  <a:cubicBezTo>
                    <a:pt x="2099" y="1872"/>
                    <a:pt x="2099" y="1872"/>
                    <a:pt x="2099" y="1872"/>
                  </a:cubicBezTo>
                  <a:lnTo>
                    <a:pt x="1838" y="1872"/>
                  </a:lnTo>
                  <a:close/>
                  <a:moveTo>
                    <a:pt x="3643" y="451"/>
                  </a:moveTo>
                  <a:cubicBezTo>
                    <a:pt x="3075" y="1872"/>
                    <a:pt x="3075" y="1872"/>
                    <a:pt x="3075" y="1872"/>
                  </a:cubicBezTo>
                  <a:cubicBezTo>
                    <a:pt x="2784" y="1872"/>
                    <a:pt x="2784" y="1872"/>
                    <a:pt x="2784" y="1872"/>
                  </a:cubicBezTo>
                  <a:cubicBezTo>
                    <a:pt x="2216" y="451"/>
                    <a:pt x="2216" y="451"/>
                    <a:pt x="2216" y="451"/>
                  </a:cubicBezTo>
                  <a:cubicBezTo>
                    <a:pt x="2493" y="451"/>
                    <a:pt x="2493" y="451"/>
                    <a:pt x="2493" y="451"/>
                  </a:cubicBezTo>
                  <a:cubicBezTo>
                    <a:pt x="2930" y="1557"/>
                    <a:pt x="2930" y="1557"/>
                    <a:pt x="2930" y="1557"/>
                  </a:cubicBezTo>
                  <a:cubicBezTo>
                    <a:pt x="3367" y="451"/>
                    <a:pt x="3367" y="451"/>
                    <a:pt x="3367" y="451"/>
                  </a:cubicBezTo>
                  <a:lnTo>
                    <a:pt x="3643" y="451"/>
                  </a:lnTo>
                  <a:close/>
                  <a:moveTo>
                    <a:pt x="5941" y="685"/>
                  </a:moveTo>
                  <a:cubicBezTo>
                    <a:pt x="5533" y="685"/>
                    <a:pt x="5445" y="1037"/>
                    <a:pt x="5445" y="1221"/>
                  </a:cubicBezTo>
                  <a:cubicBezTo>
                    <a:pt x="5445" y="1872"/>
                    <a:pt x="5445" y="1872"/>
                    <a:pt x="5445" y="1872"/>
                  </a:cubicBezTo>
                  <a:cubicBezTo>
                    <a:pt x="5184" y="1872"/>
                    <a:pt x="5184" y="1872"/>
                    <a:pt x="5184" y="1872"/>
                  </a:cubicBezTo>
                  <a:cubicBezTo>
                    <a:pt x="5184" y="451"/>
                    <a:pt x="5184" y="451"/>
                    <a:pt x="5184" y="451"/>
                  </a:cubicBezTo>
                  <a:cubicBezTo>
                    <a:pt x="5445" y="451"/>
                    <a:pt x="5445" y="451"/>
                    <a:pt x="5445" y="451"/>
                  </a:cubicBezTo>
                  <a:cubicBezTo>
                    <a:pt x="5445" y="644"/>
                    <a:pt x="5445" y="644"/>
                    <a:pt x="5445" y="644"/>
                  </a:cubicBezTo>
                  <a:cubicBezTo>
                    <a:pt x="5520" y="563"/>
                    <a:pt x="5703" y="451"/>
                    <a:pt x="5941" y="451"/>
                  </a:cubicBezTo>
                  <a:lnTo>
                    <a:pt x="5941" y="685"/>
                  </a:lnTo>
                  <a:close/>
                  <a:moveTo>
                    <a:pt x="5018" y="1229"/>
                  </a:moveTo>
                  <a:cubicBezTo>
                    <a:pt x="5019" y="1207"/>
                    <a:pt x="5020" y="1184"/>
                    <a:pt x="5020" y="1161"/>
                  </a:cubicBezTo>
                  <a:cubicBezTo>
                    <a:pt x="5020" y="625"/>
                    <a:pt x="4632" y="422"/>
                    <a:pt x="4319" y="422"/>
                  </a:cubicBezTo>
                  <a:cubicBezTo>
                    <a:pt x="4005" y="422"/>
                    <a:pt x="3618" y="625"/>
                    <a:pt x="3618" y="1161"/>
                  </a:cubicBezTo>
                  <a:cubicBezTo>
                    <a:pt x="3618" y="1698"/>
                    <a:pt x="4005" y="1900"/>
                    <a:pt x="4319" y="1900"/>
                  </a:cubicBezTo>
                  <a:cubicBezTo>
                    <a:pt x="4572" y="1900"/>
                    <a:pt x="4873" y="1768"/>
                    <a:pt x="4980" y="1435"/>
                  </a:cubicBezTo>
                  <a:cubicBezTo>
                    <a:pt x="4704" y="1435"/>
                    <a:pt x="4704" y="1435"/>
                    <a:pt x="4704" y="1435"/>
                  </a:cubicBezTo>
                  <a:cubicBezTo>
                    <a:pt x="4610" y="1628"/>
                    <a:pt x="4418" y="1665"/>
                    <a:pt x="4319" y="1665"/>
                  </a:cubicBezTo>
                  <a:cubicBezTo>
                    <a:pt x="4192" y="1665"/>
                    <a:pt x="3911" y="1605"/>
                    <a:pt x="3881" y="1229"/>
                  </a:cubicBezTo>
                  <a:lnTo>
                    <a:pt x="5018" y="1229"/>
                  </a:lnTo>
                  <a:close/>
                  <a:moveTo>
                    <a:pt x="4319" y="657"/>
                  </a:moveTo>
                  <a:cubicBezTo>
                    <a:pt x="4434" y="657"/>
                    <a:pt x="4675" y="707"/>
                    <a:pt x="4742" y="994"/>
                  </a:cubicBezTo>
                  <a:cubicBezTo>
                    <a:pt x="3896" y="994"/>
                    <a:pt x="3896" y="994"/>
                    <a:pt x="3896" y="994"/>
                  </a:cubicBezTo>
                  <a:cubicBezTo>
                    <a:pt x="3963" y="707"/>
                    <a:pt x="4204" y="657"/>
                    <a:pt x="4319" y="65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20532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id" hidden="1"/>
          <p:cNvGrpSpPr>
            <a:grpSpLocks noChangeAspect="1"/>
          </p:cNvGrpSpPr>
          <p:nvPr userDrawn="1"/>
        </p:nvGrpSpPr>
        <p:grpSpPr bwMode="auto">
          <a:xfrm>
            <a:off x="69471" y="95300"/>
            <a:ext cx="8996924" cy="6667425"/>
            <a:chOff x="-631" y="-324"/>
            <a:chExt cx="8936" cy="4968"/>
          </a:xfrm>
        </p:grpSpPr>
        <p:sp>
          <p:nvSpPr>
            <p:cNvPr id="12" name="Rectangle 84"/>
            <p:cNvSpPr>
              <a:spLocks noChangeArrowheads="1"/>
            </p:cNvSpPr>
            <p:nvPr/>
          </p:nvSpPr>
          <p:spPr bwMode="auto">
            <a:xfrm>
              <a:off x="-631" y="-324"/>
              <a:ext cx="8936" cy="4968"/>
            </a:xfrm>
            <a:prstGeom prst="rect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3" name="Line 85"/>
            <p:cNvSpPr>
              <a:spLocks noChangeShapeType="1"/>
            </p:cNvSpPr>
            <p:nvPr/>
          </p:nvSpPr>
          <p:spPr bwMode="auto">
            <a:xfrm>
              <a:off x="-631" y="4445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4" name="Line 86"/>
            <p:cNvSpPr>
              <a:spLocks noChangeShapeType="1"/>
            </p:cNvSpPr>
            <p:nvPr/>
          </p:nvSpPr>
          <p:spPr bwMode="auto">
            <a:xfrm>
              <a:off x="-631" y="424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5" name="Line 87"/>
            <p:cNvSpPr>
              <a:spLocks noChangeShapeType="1"/>
            </p:cNvSpPr>
            <p:nvPr/>
          </p:nvSpPr>
          <p:spPr bwMode="auto">
            <a:xfrm>
              <a:off x="-631" y="404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6" name="Line 88"/>
            <p:cNvSpPr>
              <a:spLocks noChangeShapeType="1"/>
            </p:cNvSpPr>
            <p:nvPr/>
          </p:nvSpPr>
          <p:spPr bwMode="auto">
            <a:xfrm>
              <a:off x="-631" y="3849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7" name="Line 89"/>
            <p:cNvSpPr>
              <a:spLocks noChangeShapeType="1"/>
            </p:cNvSpPr>
            <p:nvPr/>
          </p:nvSpPr>
          <p:spPr bwMode="auto">
            <a:xfrm>
              <a:off x="-631" y="3650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8" name="Line 90"/>
            <p:cNvSpPr>
              <a:spLocks noChangeShapeType="1"/>
            </p:cNvSpPr>
            <p:nvPr/>
          </p:nvSpPr>
          <p:spPr bwMode="auto">
            <a:xfrm>
              <a:off x="-631" y="345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9" name="Line 91"/>
            <p:cNvSpPr>
              <a:spLocks noChangeShapeType="1"/>
            </p:cNvSpPr>
            <p:nvPr/>
          </p:nvSpPr>
          <p:spPr bwMode="auto">
            <a:xfrm>
              <a:off x="-631" y="325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0" name="Line 92"/>
            <p:cNvSpPr>
              <a:spLocks noChangeShapeType="1"/>
            </p:cNvSpPr>
            <p:nvPr/>
          </p:nvSpPr>
          <p:spPr bwMode="auto">
            <a:xfrm>
              <a:off x="-631" y="3054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1" name="Line 93"/>
            <p:cNvSpPr>
              <a:spLocks noChangeShapeType="1"/>
            </p:cNvSpPr>
            <p:nvPr/>
          </p:nvSpPr>
          <p:spPr bwMode="auto">
            <a:xfrm>
              <a:off x="-631" y="2856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2" name="Line 94"/>
            <p:cNvSpPr>
              <a:spLocks noChangeShapeType="1"/>
            </p:cNvSpPr>
            <p:nvPr/>
          </p:nvSpPr>
          <p:spPr bwMode="auto">
            <a:xfrm>
              <a:off x="-631" y="265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3" name="Line 95"/>
            <p:cNvSpPr>
              <a:spLocks noChangeShapeType="1"/>
            </p:cNvSpPr>
            <p:nvPr/>
          </p:nvSpPr>
          <p:spPr bwMode="auto">
            <a:xfrm>
              <a:off x="-631" y="245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4" name="Line 96"/>
            <p:cNvSpPr>
              <a:spLocks noChangeShapeType="1"/>
            </p:cNvSpPr>
            <p:nvPr/>
          </p:nvSpPr>
          <p:spPr bwMode="auto">
            <a:xfrm>
              <a:off x="-631" y="2259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5" name="Line 97"/>
            <p:cNvSpPr>
              <a:spLocks noChangeShapeType="1"/>
            </p:cNvSpPr>
            <p:nvPr/>
          </p:nvSpPr>
          <p:spPr bwMode="auto">
            <a:xfrm>
              <a:off x="-631" y="2061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6" name="Line 98"/>
            <p:cNvSpPr>
              <a:spLocks noChangeShapeType="1"/>
            </p:cNvSpPr>
            <p:nvPr/>
          </p:nvSpPr>
          <p:spPr bwMode="auto">
            <a:xfrm>
              <a:off x="-631" y="186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7" name="Line 99"/>
            <p:cNvSpPr>
              <a:spLocks noChangeShapeType="1"/>
            </p:cNvSpPr>
            <p:nvPr/>
          </p:nvSpPr>
          <p:spPr bwMode="auto">
            <a:xfrm>
              <a:off x="-631" y="166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8" name="Line 100"/>
            <p:cNvSpPr>
              <a:spLocks noChangeShapeType="1"/>
            </p:cNvSpPr>
            <p:nvPr/>
          </p:nvSpPr>
          <p:spPr bwMode="auto">
            <a:xfrm>
              <a:off x="-631" y="1464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9" name="Line 101"/>
            <p:cNvSpPr>
              <a:spLocks noChangeShapeType="1"/>
            </p:cNvSpPr>
            <p:nvPr/>
          </p:nvSpPr>
          <p:spPr bwMode="auto">
            <a:xfrm>
              <a:off x="-631" y="1266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0" name="Line 102"/>
            <p:cNvSpPr>
              <a:spLocks noChangeShapeType="1"/>
            </p:cNvSpPr>
            <p:nvPr/>
          </p:nvSpPr>
          <p:spPr bwMode="auto">
            <a:xfrm>
              <a:off x="-631" y="106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1" name="Line 103"/>
            <p:cNvSpPr>
              <a:spLocks noChangeShapeType="1"/>
            </p:cNvSpPr>
            <p:nvPr/>
          </p:nvSpPr>
          <p:spPr bwMode="auto">
            <a:xfrm>
              <a:off x="-631" y="86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2" name="Line 104"/>
            <p:cNvSpPr>
              <a:spLocks noChangeShapeType="1"/>
            </p:cNvSpPr>
            <p:nvPr/>
          </p:nvSpPr>
          <p:spPr bwMode="auto">
            <a:xfrm>
              <a:off x="-631" y="670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3" name="Line 105"/>
            <p:cNvSpPr>
              <a:spLocks noChangeShapeType="1"/>
            </p:cNvSpPr>
            <p:nvPr/>
          </p:nvSpPr>
          <p:spPr bwMode="auto">
            <a:xfrm>
              <a:off x="-631" y="471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4" name="Line 106"/>
            <p:cNvSpPr>
              <a:spLocks noChangeShapeType="1"/>
            </p:cNvSpPr>
            <p:nvPr/>
          </p:nvSpPr>
          <p:spPr bwMode="auto">
            <a:xfrm>
              <a:off x="-631" y="27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5" name="Line 107"/>
            <p:cNvSpPr>
              <a:spLocks noChangeShapeType="1"/>
            </p:cNvSpPr>
            <p:nvPr/>
          </p:nvSpPr>
          <p:spPr bwMode="auto">
            <a:xfrm>
              <a:off x="-631" y="7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6" name="Line 108"/>
            <p:cNvSpPr>
              <a:spLocks noChangeShapeType="1"/>
            </p:cNvSpPr>
            <p:nvPr/>
          </p:nvSpPr>
          <p:spPr bwMode="auto">
            <a:xfrm>
              <a:off x="-631" y="-125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7" name="Line 109"/>
            <p:cNvSpPr>
              <a:spLocks noChangeShapeType="1"/>
            </p:cNvSpPr>
            <p:nvPr/>
          </p:nvSpPr>
          <p:spPr bwMode="auto">
            <a:xfrm>
              <a:off x="810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8" name="Line 110"/>
            <p:cNvSpPr>
              <a:spLocks noChangeShapeType="1"/>
            </p:cNvSpPr>
            <p:nvPr/>
          </p:nvSpPr>
          <p:spPr bwMode="auto">
            <a:xfrm>
              <a:off x="790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9" name="Line 111"/>
            <p:cNvSpPr>
              <a:spLocks noChangeShapeType="1"/>
            </p:cNvSpPr>
            <p:nvPr/>
          </p:nvSpPr>
          <p:spPr bwMode="auto">
            <a:xfrm>
              <a:off x="770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0" name="Line 112"/>
            <p:cNvSpPr>
              <a:spLocks noChangeShapeType="1"/>
            </p:cNvSpPr>
            <p:nvPr/>
          </p:nvSpPr>
          <p:spPr bwMode="auto">
            <a:xfrm>
              <a:off x="751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1" name="Line 113"/>
            <p:cNvSpPr>
              <a:spLocks noChangeShapeType="1"/>
            </p:cNvSpPr>
            <p:nvPr/>
          </p:nvSpPr>
          <p:spPr bwMode="auto">
            <a:xfrm>
              <a:off x="731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2" name="Line 114"/>
            <p:cNvSpPr>
              <a:spLocks noChangeShapeType="1"/>
            </p:cNvSpPr>
            <p:nvPr/>
          </p:nvSpPr>
          <p:spPr bwMode="auto">
            <a:xfrm>
              <a:off x="711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3" name="Line 115"/>
            <p:cNvSpPr>
              <a:spLocks noChangeShapeType="1"/>
            </p:cNvSpPr>
            <p:nvPr/>
          </p:nvSpPr>
          <p:spPr bwMode="auto">
            <a:xfrm>
              <a:off x="691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4" name="Line 116"/>
            <p:cNvSpPr>
              <a:spLocks noChangeShapeType="1"/>
            </p:cNvSpPr>
            <p:nvPr/>
          </p:nvSpPr>
          <p:spPr bwMode="auto">
            <a:xfrm>
              <a:off x="671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5" name="Line 117"/>
            <p:cNvSpPr>
              <a:spLocks noChangeShapeType="1"/>
            </p:cNvSpPr>
            <p:nvPr/>
          </p:nvSpPr>
          <p:spPr bwMode="auto">
            <a:xfrm>
              <a:off x="6517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6" name="Line 118"/>
            <p:cNvSpPr>
              <a:spLocks noChangeShapeType="1"/>
            </p:cNvSpPr>
            <p:nvPr/>
          </p:nvSpPr>
          <p:spPr bwMode="auto">
            <a:xfrm>
              <a:off x="631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7" name="Line 119"/>
            <p:cNvSpPr>
              <a:spLocks noChangeShapeType="1"/>
            </p:cNvSpPr>
            <p:nvPr/>
          </p:nvSpPr>
          <p:spPr bwMode="auto">
            <a:xfrm>
              <a:off x="612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8" name="Line 120"/>
            <p:cNvSpPr>
              <a:spLocks noChangeShapeType="1"/>
            </p:cNvSpPr>
            <p:nvPr/>
          </p:nvSpPr>
          <p:spPr bwMode="auto">
            <a:xfrm>
              <a:off x="592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9" name="Line 121"/>
            <p:cNvSpPr>
              <a:spLocks noChangeShapeType="1"/>
            </p:cNvSpPr>
            <p:nvPr/>
          </p:nvSpPr>
          <p:spPr bwMode="auto">
            <a:xfrm>
              <a:off x="572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0" name="Line 122"/>
            <p:cNvSpPr>
              <a:spLocks noChangeShapeType="1"/>
            </p:cNvSpPr>
            <p:nvPr/>
          </p:nvSpPr>
          <p:spPr bwMode="auto">
            <a:xfrm>
              <a:off x="552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1" name="Line 123"/>
            <p:cNvSpPr>
              <a:spLocks noChangeShapeType="1"/>
            </p:cNvSpPr>
            <p:nvPr/>
          </p:nvSpPr>
          <p:spPr bwMode="auto">
            <a:xfrm>
              <a:off x="532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2" name="Line 124"/>
            <p:cNvSpPr>
              <a:spLocks noChangeShapeType="1"/>
            </p:cNvSpPr>
            <p:nvPr/>
          </p:nvSpPr>
          <p:spPr bwMode="auto">
            <a:xfrm>
              <a:off x="5127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3" name="Line 125"/>
            <p:cNvSpPr>
              <a:spLocks noChangeShapeType="1"/>
            </p:cNvSpPr>
            <p:nvPr/>
          </p:nvSpPr>
          <p:spPr bwMode="auto">
            <a:xfrm>
              <a:off x="492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4" name="Line 126"/>
            <p:cNvSpPr>
              <a:spLocks noChangeShapeType="1"/>
            </p:cNvSpPr>
            <p:nvPr/>
          </p:nvSpPr>
          <p:spPr bwMode="auto">
            <a:xfrm>
              <a:off x="473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5" name="Line 127"/>
            <p:cNvSpPr>
              <a:spLocks noChangeShapeType="1"/>
            </p:cNvSpPr>
            <p:nvPr/>
          </p:nvSpPr>
          <p:spPr bwMode="auto">
            <a:xfrm>
              <a:off x="453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6" name="Line 128"/>
            <p:cNvSpPr>
              <a:spLocks noChangeShapeType="1"/>
            </p:cNvSpPr>
            <p:nvPr/>
          </p:nvSpPr>
          <p:spPr bwMode="auto">
            <a:xfrm>
              <a:off x="433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7" name="Line 129"/>
            <p:cNvSpPr>
              <a:spLocks noChangeShapeType="1"/>
            </p:cNvSpPr>
            <p:nvPr/>
          </p:nvSpPr>
          <p:spPr bwMode="auto">
            <a:xfrm>
              <a:off x="413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8" name="Line 130"/>
            <p:cNvSpPr>
              <a:spLocks noChangeShapeType="1"/>
            </p:cNvSpPr>
            <p:nvPr/>
          </p:nvSpPr>
          <p:spPr bwMode="auto">
            <a:xfrm>
              <a:off x="39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9" name="Line 131"/>
            <p:cNvSpPr>
              <a:spLocks noChangeShapeType="1"/>
            </p:cNvSpPr>
            <p:nvPr/>
          </p:nvSpPr>
          <p:spPr bwMode="auto">
            <a:xfrm>
              <a:off x="373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0" name="Line 132"/>
            <p:cNvSpPr>
              <a:spLocks noChangeShapeType="1"/>
            </p:cNvSpPr>
            <p:nvPr/>
          </p:nvSpPr>
          <p:spPr bwMode="auto">
            <a:xfrm>
              <a:off x="35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1" name="Line 133"/>
            <p:cNvSpPr>
              <a:spLocks noChangeShapeType="1"/>
            </p:cNvSpPr>
            <p:nvPr/>
          </p:nvSpPr>
          <p:spPr bwMode="auto">
            <a:xfrm>
              <a:off x="333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2" name="Line 134"/>
            <p:cNvSpPr>
              <a:spLocks noChangeShapeType="1"/>
            </p:cNvSpPr>
            <p:nvPr/>
          </p:nvSpPr>
          <p:spPr bwMode="auto">
            <a:xfrm>
              <a:off x="313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3" name="Line 135"/>
            <p:cNvSpPr>
              <a:spLocks noChangeShapeType="1"/>
            </p:cNvSpPr>
            <p:nvPr/>
          </p:nvSpPr>
          <p:spPr bwMode="auto">
            <a:xfrm>
              <a:off x="294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4" name="Line 136"/>
            <p:cNvSpPr>
              <a:spLocks noChangeShapeType="1"/>
            </p:cNvSpPr>
            <p:nvPr/>
          </p:nvSpPr>
          <p:spPr bwMode="auto">
            <a:xfrm>
              <a:off x="274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5" name="Line 137"/>
            <p:cNvSpPr>
              <a:spLocks noChangeShapeType="1"/>
            </p:cNvSpPr>
            <p:nvPr/>
          </p:nvSpPr>
          <p:spPr bwMode="auto">
            <a:xfrm>
              <a:off x="2544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6" name="Line 138"/>
            <p:cNvSpPr>
              <a:spLocks noChangeShapeType="1"/>
            </p:cNvSpPr>
            <p:nvPr/>
          </p:nvSpPr>
          <p:spPr bwMode="auto">
            <a:xfrm>
              <a:off x="234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7" name="Line 139"/>
            <p:cNvSpPr>
              <a:spLocks noChangeShapeType="1"/>
            </p:cNvSpPr>
            <p:nvPr/>
          </p:nvSpPr>
          <p:spPr bwMode="auto">
            <a:xfrm>
              <a:off x="214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8" name="Line 140"/>
            <p:cNvSpPr>
              <a:spLocks noChangeShapeType="1"/>
            </p:cNvSpPr>
            <p:nvPr/>
          </p:nvSpPr>
          <p:spPr bwMode="auto">
            <a:xfrm>
              <a:off x="194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9" name="Line 141"/>
            <p:cNvSpPr>
              <a:spLocks noChangeShapeType="1"/>
            </p:cNvSpPr>
            <p:nvPr/>
          </p:nvSpPr>
          <p:spPr bwMode="auto">
            <a:xfrm>
              <a:off x="174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0" name="Line 142"/>
            <p:cNvSpPr>
              <a:spLocks noChangeShapeType="1"/>
            </p:cNvSpPr>
            <p:nvPr/>
          </p:nvSpPr>
          <p:spPr bwMode="auto">
            <a:xfrm>
              <a:off x="155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1" name="Line 143"/>
            <p:cNvSpPr>
              <a:spLocks noChangeShapeType="1"/>
            </p:cNvSpPr>
            <p:nvPr/>
          </p:nvSpPr>
          <p:spPr bwMode="auto">
            <a:xfrm>
              <a:off x="135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2" name="Line 144"/>
            <p:cNvSpPr>
              <a:spLocks noChangeShapeType="1"/>
            </p:cNvSpPr>
            <p:nvPr/>
          </p:nvSpPr>
          <p:spPr bwMode="auto">
            <a:xfrm>
              <a:off x="115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3" name="Line 145"/>
            <p:cNvSpPr>
              <a:spLocks noChangeShapeType="1"/>
            </p:cNvSpPr>
            <p:nvPr/>
          </p:nvSpPr>
          <p:spPr bwMode="auto">
            <a:xfrm>
              <a:off x="95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4" name="Line 146"/>
            <p:cNvSpPr>
              <a:spLocks noChangeShapeType="1"/>
            </p:cNvSpPr>
            <p:nvPr/>
          </p:nvSpPr>
          <p:spPr bwMode="auto">
            <a:xfrm>
              <a:off x="75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5" name="Line 147"/>
            <p:cNvSpPr>
              <a:spLocks noChangeShapeType="1"/>
            </p:cNvSpPr>
            <p:nvPr/>
          </p:nvSpPr>
          <p:spPr bwMode="auto">
            <a:xfrm>
              <a:off x="55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6" name="Line 148"/>
            <p:cNvSpPr>
              <a:spLocks noChangeShapeType="1"/>
            </p:cNvSpPr>
            <p:nvPr/>
          </p:nvSpPr>
          <p:spPr bwMode="auto">
            <a:xfrm>
              <a:off x="36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7" name="Line 149"/>
            <p:cNvSpPr>
              <a:spLocks noChangeShapeType="1"/>
            </p:cNvSpPr>
            <p:nvPr/>
          </p:nvSpPr>
          <p:spPr bwMode="auto">
            <a:xfrm>
              <a:off x="16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8" name="Line 150"/>
            <p:cNvSpPr>
              <a:spLocks noChangeShapeType="1"/>
            </p:cNvSpPr>
            <p:nvPr/>
          </p:nvSpPr>
          <p:spPr bwMode="auto">
            <a:xfrm>
              <a:off x="-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9" name="Line 151"/>
            <p:cNvSpPr>
              <a:spLocks noChangeShapeType="1"/>
            </p:cNvSpPr>
            <p:nvPr/>
          </p:nvSpPr>
          <p:spPr bwMode="auto">
            <a:xfrm>
              <a:off x="-234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80" name="Line 152"/>
            <p:cNvSpPr>
              <a:spLocks noChangeShapeType="1"/>
            </p:cNvSpPr>
            <p:nvPr/>
          </p:nvSpPr>
          <p:spPr bwMode="auto">
            <a:xfrm>
              <a:off x="-43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</p:grpSp>
      <p:sp>
        <p:nvSpPr>
          <p:cNvPr id="81" name="Title 1"/>
          <p:cNvSpPr>
            <a:spLocks noGrp="1"/>
          </p:cNvSpPr>
          <p:nvPr>
            <p:ph type="title" hasCustomPrompt="1"/>
          </p:nvPr>
        </p:nvSpPr>
        <p:spPr>
          <a:xfrm>
            <a:off x="583653" y="2609421"/>
            <a:ext cx="7882695" cy="1215864"/>
          </a:xfrm>
        </p:spPr>
        <p:txBody>
          <a:bodyPr wrap="square" lIns="67227" tIns="33613" rIns="67227" bIns="33613" anchor="b">
            <a:noAutofit/>
          </a:bodyPr>
          <a:lstStyle>
            <a:lvl1pPr marL="0" algn="l" defTabSz="685550" rtl="0" eaLnBrk="1" latinLnBrk="0" hangingPunct="1">
              <a:lnSpc>
                <a:spcPts val="6298"/>
              </a:lnSpc>
              <a:defRPr lang="en-US" sz="5200" kern="1200" spc="0" baseline="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Rail Headline" pitchFamily="2" charset="0"/>
                <a:ea typeface="+mn-ea"/>
                <a:cs typeface="+mn-cs"/>
              </a:defRPr>
            </a:lvl1pPr>
          </a:lstStyle>
          <a:p>
            <a:pPr marL="0" lvl="0" defTabSz="685550"/>
            <a:r>
              <a:rPr lang="en-US" dirty="0" smtClean="0"/>
              <a:t>meeting title</a:t>
            </a:r>
            <a:endParaRPr lang="en-US" dirty="0"/>
          </a:p>
        </p:txBody>
      </p:sp>
      <p:sp>
        <p:nvSpPr>
          <p:cNvPr id="82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79517" y="4714999"/>
            <a:ext cx="5485797" cy="647380"/>
          </a:xfrm>
        </p:spPr>
        <p:txBody>
          <a:bodyPr lIns="67227" tIns="33613" rIns="67227" bIns="33613" anchor="t">
            <a:noAutofit/>
          </a:bodyPr>
          <a:lstStyle>
            <a:lvl1pPr marL="0" marR="0" indent="0" algn="l" defTabSz="685480" rtl="0" eaLnBrk="1" fontAlgn="auto" latinLnBrk="0" hangingPunct="1">
              <a:lnSpc>
                <a:spcPts val="315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2100" b="0" kern="1200" spc="-52" baseline="0" dirty="0">
                <a:gradFill>
                  <a:gsLst>
                    <a:gs pos="82143">
                      <a:schemeClr val="tx1"/>
                    </a:gs>
                    <a:gs pos="47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252000" indent="0">
              <a:buNone/>
              <a:defRPr/>
            </a:lvl2pPr>
            <a:lvl3pPr marL="420001" indent="0">
              <a:buNone/>
              <a:defRPr/>
            </a:lvl3pPr>
            <a:lvl4pPr marL="588000" indent="0">
              <a:buNone/>
              <a:defRPr/>
            </a:lvl4pPr>
            <a:lvl5pPr marL="756001" indent="0">
              <a:buNone/>
              <a:defRPr/>
            </a:lvl5pPr>
          </a:lstStyle>
          <a:p>
            <a:pPr lvl="0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83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90373" y="5183869"/>
            <a:ext cx="5485797" cy="1311403"/>
          </a:xfrm>
        </p:spPr>
        <p:txBody>
          <a:bodyPr lIns="67227" tIns="33613" rIns="67227" bIns="33613" anchor="t">
            <a:noAutofit/>
          </a:bodyPr>
          <a:lstStyle>
            <a:lvl1pPr marL="0" marR="0" indent="0" algn="l" defTabSz="685550" rtl="0" eaLnBrk="1" fontAlgn="auto" latinLnBrk="0" hangingPunct="1">
              <a:lnSpc>
                <a:spcPts val="1575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000" b="0" kern="1200" cap="none" spc="0" baseline="0" dirty="0">
                <a:ln w="3175">
                  <a:noFill/>
                </a:ln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effectLst/>
                <a:latin typeface="+mn-lt"/>
                <a:ea typeface="+mn-ea"/>
                <a:cs typeface="+mn-cs"/>
              </a:defRPr>
            </a:lvl1pPr>
            <a:lvl2pPr marL="252000" indent="0">
              <a:buNone/>
              <a:defRPr/>
            </a:lvl2pPr>
            <a:lvl3pPr marL="420001" indent="0">
              <a:buNone/>
              <a:defRPr/>
            </a:lvl3pPr>
            <a:lvl4pPr marL="588000" indent="0">
              <a:buNone/>
              <a:defRPr/>
            </a:lvl4pPr>
            <a:lvl5pPr marL="756001" indent="0">
              <a:buNone/>
              <a:defRPr/>
            </a:lvl5pPr>
          </a:lstStyle>
          <a:p>
            <a:pPr lvl="0"/>
            <a:r>
              <a:rPr lang="en-US" dirty="0" smtClean="0"/>
              <a:t>Silver Fox Productions</a:t>
            </a:r>
            <a:endParaRPr lang="en-US" dirty="0"/>
          </a:p>
        </p:txBody>
      </p:sp>
      <p:sp>
        <p:nvSpPr>
          <p:cNvPr id="84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88395" y="2247784"/>
            <a:ext cx="5487762" cy="361637"/>
          </a:xfrm>
        </p:spPr>
        <p:txBody>
          <a:bodyPr lIns="67227" tIns="33613" rIns="67227" bIns="33613" anchor="t">
            <a:noAutofit/>
          </a:bodyPr>
          <a:lstStyle>
            <a:lvl1pPr marL="0" marR="0" indent="0" algn="l" defTabSz="685550" rtl="0" eaLnBrk="1" fontAlgn="auto" latinLnBrk="0" hangingPunct="1">
              <a:lnSpc>
                <a:spcPts val="1575"/>
              </a:lnSpc>
              <a:spcBef>
                <a:spcPts val="525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000" b="1" kern="1200" cap="all" baseline="0" dirty="0">
                <a:gradFill>
                  <a:gsLst>
                    <a:gs pos="893">
                      <a:schemeClr val="accent1"/>
                    </a:gs>
                    <a:gs pos="16000">
                      <a:schemeClr val="accent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252000" indent="0">
              <a:buNone/>
              <a:defRPr/>
            </a:lvl2pPr>
            <a:lvl3pPr marL="420001" indent="0">
              <a:buNone/>
              <a:defRPr/>
            </a:lvl3pPr>
            <a:lvl4pPr marL="588000" indent="0">
              <a:buNone/>
              <a:defRPr/>
            </a:lvl4pPr>
            <a:lvl5pPr marL="756001" indent="0">
              <a:buNone/>
              <a:defRPr/>
            </a:lvl5pPr>
          </a:lstStyle>
          <a:p>
            <a:pPr lvl="0"/>
            <a:r>
              <a:rPr lang="en-US" dirty="0" smtClean="0"/>
              <a:t>Meeting ##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5781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100000" fill="hold" grpId="1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0.02604 -1.39355E-6 L -1.71049E-7 -1.39355E-6 " pathEditMode="relative" rAng="0" ptsTypes="AA">
                                      <p:cBhvr>
                                        <p:cTn id="9" dur="6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2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decel="100000" fill="hold" grpId="1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0.02604 -1.39355E-6 L -1.71049E-7 -1.39355E-6 " pathEditMode="relative" rAng="0" ptsTypes="AA">
                                      <p:cBhvr>
                                        <p:cTn id="14" dur="6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2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3" presetClass="path" presetSubtype="0" decel="100000" fill="hold" grpId="1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0.02604 -1.39355E-6 L -1.71049E-7 -1.39355E-6 " pathEditMode="relative" rAng="0" ptsTypes="AA">
                                      <p:cBhvr>
                                        <p:cTn id="19" dur="6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2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6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3" presetClass="path" presetSubtype="0" decel="100000" fill="hold" grpId="1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0.02604 -1.39355E-6 L -1.71049E-7 -1.39355E-6 " pathEditMode="relative" rAng="0" ptsTypes="AA">
                                      <p:cBhvr>
                                        <p:cTn id="24" dur="6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81" grpId="1"/>
      <p:bldP spid="82" grpId="0">
        <p:tmplLst>
          <p:tmpl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1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8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2" grpId="1"/>
      <p:bldP spid="83" grpId="0">
        <p:tmplLst>
          <p:tmpl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1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8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3" grpId="1"/>
      <p:bldP spid="84" grpId="0">
        <p:tmplLst>
          <p:tmpl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1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8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4" grpId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id" hidden="1"/>
          <p:cNvGrpSpPr>
            <a:grpSpLocks noChangeAspect="1"/>
          </p:cNvGrpSpPr>
          <p:nvPr userDrawn="1"/>
        </p:nvGrpSpPr>
        <p:grpSpPr bwMode="auto">
          <a:xfrm>
            <a:off x="69471" y="95300"/>
            <a:ext cx="8996924" cy="6667425"/>
            <a:chOff x="-631" y="-324"/>
            <a:chExt cx="8936" cy="4968"/>
          </a:xfrm>
        </p:grpSpPr>
        <p:sp>
          <p:nvSpPr>
            <p:cNvPr id="11" name="Rectangle 84"/>
            <p:cNvSpPr>
              <a:spLocks noChangeArrowheads="1"/>
            </p:cNvSpPr>
            <p:nvPr/>
          </p:nvSpPr>
          <p:spPr bwMode="auto">
            <a:xfrm>
              <a:off x="-631" y="-324"/>
              <a:ext cx="8936" cy="4968"/>
            </a:xfrm>
            <a:prstGeom prst="rect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2" name="Line 85"/>
            <p:cNvSpPr>
              <a:spLocks noChangeShapeType="1"/>
            </p:cNvSpPr>
            <p:nvPr/>
          </p:nvSpPr>
          <p:spPr bwMode="auto">
            <a:xfrm>
              <a:off x="-631" y="4445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3" name="Line 86"/>
            <p:cNvSpPr>
              <a:spLocks noChangeShapeType="1"/>
            </p:cNvSpPr>
            <p:nvPr/>
          </p:nvSpPr>
          <p:spPr bwMode="auto">
            <a:xfrm>
              <a:off x="-631" y="424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4" name="Line 87"/>
            <p:cNvSpPr>
              <a:spLocks noChangeShapeType="1"/>
            </p:cNvSpPr>
            <p:nvPr/>
          </p:nvSpPr>
          <p:spPr bwMode="auto">
            <a:xfrm>
              <a:off x="-631" y="404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5" name="Line 88"/>
            <p:cNvSpPr>
              <a:spLocks noChangeShapeType="1"/>
            </p:cNvSpPr>
            <p:nvPr/>
          </p:nvSpPr>
          <p:spPr bwMode="auto">
            <a:xfrm>
              <a:off x="-631" y="3849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6" name="Line 89"/>
            <p:cNvSpPr>
              <a:spLocks noChangeShapeType="1"/>
            </p:cNvSpPr>
            <p:nvPr/>
          </p:nvSpPr>
          <p:spPr bwMode="auto">
            <a:xfrm>
              <a:off x="-631" y="3650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7" name="Line 90"/>
            <p:cNvSpPr>
              <a:spLocks noChangeShapeType="1"/>
            </p:cNvSpPr>
            <p:nvPr/>
          </p:nvSpPr>
          <p:spPr bwMode="auto">
            <a:xfrm>
              <a:off x="-631" y="345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8" name="Line 91"/>
            <p:cNvSpPr>
              <a:spLocks noChangeShapeType="1"/>
            </p:cNvSpPr>
            <p:nvPr/>
          </p:nvSpPr>
          <p:spPr bwMode="auto">
            <a:xfrm>
              <a:off x="-631" y="325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9" name="Line 92"/>
            <p:cNvSpPr>
              <a:spLocks noChangeShapeType="1"/>
            </p:cNvSpPr>
            <p:nvPr/>
          </p:nvSpPr>
          <p:spPr bwMode="auto">
            <a:xfrm>
              <a:off x="-631" y="3054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0" name="Line 93"/>
            <p:cNvSpPr>
              <a:spLocks noChangeShapeType="1"/>
            </p:cNvSpPr>
            <p:nvPr/>
          </p:nvSpPr>
          <p:spPr bwMode="auto">
            <a:xfrm>
              <a:off x="-631" y="2856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1" name="Line 94"/>
            <p:cNvSpPr>
              <a:spLocks noChangeShapeType="1"/>
            </p:cNvSpPr>
            <p:nvPr/>
          </p:nvSpPr>
          <p:spPr bwMode="auto">
            <a:xfrm>
              <a:off x="-631" y="265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2" name="Line 95"/>
            <p:cNvSpPr>
              <a:spLocks noChangeShapeType="1"/>
            </p:cNvSpPr>
            <p:nvPr/>
          </p:nvSpPr>
          <p:spPr bwMode="auto">
            <a:xfrm>
              <a:off x="-631" y="245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3" name="Line 96"/>
            <p:cNvSpPr>
              <a:spLocks noChangeShapeType="1"/>
            </p:cNvSpPr>
            <p:nvPr/>
          </p:nvSpPr>
          <p:spPr bwMode="auto">
            <a:xfrm>
              <a:off x="-631" y="2259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4" name="Line 97"/>
            <p:cNvSpPr>
              <a:spLocks noChangeShapeType="1"/>
            </p:cNvSpPr>
            <p:nvPr/>
          </p:nvSpPr>
          <p:spPr bwMode="auto">
            <a:xfrm>
              <a:off x="-631" y="2061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5" name="Line 98"/>
            <p:cNvSpPr>
              <a:spLocks noChangeShapeType="1"/>
            </p:cNvSpPr>
            <p:nvPr/>
          </p:nvSpPr>
          <p:spPr bwMode="auto">
            <a:xfrm>
              <a:off x="-631" y="186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6" name="Line 99"/>
            <p:cNvSpPr>
              <a:spLocks noChangeShapeType="1"/>
            </p:cNvSpPr>
            <p:nvPr/>
          </p:nvSpPr>
          <p:spPr bwMode="auto">
            <a:xfrm>
              <a:off x="-631" y="166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7" name="Line 100"/>
            <p:cNvSpPr>
              <a:spLocks noChangeShapeType="1"/>
            </p:cNvSpPr>
            <p:nvPr/>
          </p:nvSpPr>
          <p:spPr bwMode="auto">
            <a:xfrm>
              <a:off x="-631" y="1464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8" name="Line 101"/>
            <p:cNvSpPr>
              <a:spLocks noChangeShapeType="1"/>
            </p:cNvSpPr>
            <p:nvPr/>
          </p:nvSpPr>
          <p:spPr bwMode="auto">
            <a:xfrm>
              <a:off x="-631" y="1266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9" name="Line 102"/>
            <p:cNvSpPr>
              <a:spLocks noChangeShapeType="1"/>
            </p:cNvSpPr>
            <p:nvPr/>
          </p:nvSpPr>
          <p:spPr bwMode="auto">
            <a:xfrm>
              <a:off x="-631" y="106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0" name="Line 103"/>
            <p:cNvSpPr>
              <a:spLocks noChangeShapeType="1"/>
            </p:cNvSpPr>
            <p:nvPr/>
          </p:nvSpPr>
          <p:spPr bwMode="auto">
            <a:xfrm>
              <a:off x="-631" y="86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1" name="Line 104"/>
            <p:cNvSpPr>
              <a:spLocks noChangeShapeType="1"/>
            </p:cNvSpPr>
            <p:nvPr/>
          </p:nvSpPr>
          <p:spPr bwMode="auto">
            <a:xfrm>
              <a:off x="-631" y="670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2" name="Line 105"/>
            <p:cNvSpPr>
              <a:spLocks noChangeShapeType="1"/>
            </p:cNvSpPr>
            <p:nvPr/>
          </p:nvSpPr>
          <p:spPr bwMode="auto">
            <a:xfrm>
              <a:off x="-631" y="471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3" name="Line 106"/>
            <p:cNvSpPr>
              <a:spLocks noChangeShapeType="1"/>
            </p:cNvSpPr>
            <p:nvPr/>
          </p:nvSpPr>
          <p:spPr bwMode="auto">
            <a:xfrm>
              <a:off x="-631" y="27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4" name="Line 107"/>
            <p:cNvSpPr>
              <a:spLocks noChangeShapeType="1"/>
            </p:cNvSpPr>
            <p:nvPr/>
          </p:nvSpPr>
          <p:spPr bwMode="auto">
            <a:xfrm>
              <a:off x="-631" y="7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5" name="Line 108"/>
            <p:cNvSpPr>
              <a:spLocks noChangeShapeType="1"/>
            </p:cNvSpPr>
            <p:nvPr/>
          </p:nvSpPr>
          <p:spPr bwMode="auto">
            <a:xfrm>
              <a:off x="-631" y="-125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6" name="Line 109"/>
            <p:cNvSpPr>
              <a:spLocks noChangeShapeType="1"/>
            </p:cNvSpPr>
            <p:nvPr/>
          </p:nvSpPr>
          <p:spPr bwMode="auto">
            <a:xfrm>
              <a:off x="810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7" name="Line 110"/>
            <p:cNvSpPr>
              <a:spLocks noChangeShapeType="1"/>
            </p:cNvSpPr>
            <p:nvPr/>
          </p:nvSpPr>
          <p:spPr bwMode="auto">
            <a:xfrm>
              <a:off x="790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8" name="Line 111"/>
            <p:cNvSpPr>
              <a:spLocks noChangeShapeType="1"/>
            </p:cNvSpPr>
            <p:nvPr/>
          </p:nvSpPr>
          <p:spPr bwMode="auto">
            <a:xfrm>
              <a:off x="770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9" name="Line 112"/>
            <p:cNvSpPr>
              <a:spLocks noChangeShapeType="1"/>
            </p:cNvSpPr>
            <p:nvPr/>
          </p:nvSpPr>
          <p:spPr bwMode="auto">
            <a:xfrm>
              <a:off x="751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0" name="Line 113"/>
            <p:cNvSpPr>
              <a:spLocks noChangeShapeType="1"/>
            </p:cNvSpPr>
            <p:nvPr/>
          </p:nvSpPr>
          <p:spPr bwMode="auto">
            <a:xfrm>
              <a:off x="731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1" name="Line 114"/>
            <p:cNvSpPr>
              <a:spLocks noChangeShapeType="1"/>
            </p:cNvSpPr>
            <p:nvPr/>
          </p:nvSpPr>
          <p:spPr bwMode="auto">
            <a:xfrm>
              <a:off x="711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2" name="Line 115"/>
            <p:cNvSpPr>
              <a:spLocks noChangeShapeType="1"/>
            </p:cNvSpPr>
            <p:nvPr/>
          </p:nvSpPr>
          <p:spPr bwMode="auto">
            <a:xfrm>
              <a:off x="691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3" name="Line 116"/>
            <p:cNvSpPr>
              <a:spLocks noChangeShapeType="1"/>
            </p:cNvSpPr>
            <p:nvPr/>
          </p:nvSpPr>
          <p:spPr bwMode="auto">
            <a:xfrm>
              <a:off x="671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4" name="Line 117"/>
            <p:cNvSpPr>
              <a:spLocks noChangeShapeType="1"/>
            </p:cNvSpPr>
            <p:nvPr/>
          </p:nvSpPr>
          <p:spPr bwMode="auto">
            <a:xfrm>
              <a:off x="6517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5" name="Line 118"/>
            <p:cNvSpPr>
              <a:spLocks noChangeShapeType="1"/>
            </p:cNvSpPr>
            <p:nvPr/>
          </p:nvSpPr>
          <p:spPr bwMode="auto">
            <a:xfrm>
              <a:off x="631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6" name="Line 119"/>
            <p:cNvSpPr>
              <a:spLocks noChangeShapeType="1"/>
            </p:cNvSpPr>
            <p:nvPr/>
          </p:nvSpPr>
          <p:spPr bwMode="auto">
            <a:xfrm>
              <a:off x="612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7" name="Line 120"/>
            <p:cNvSpPr>
              <a:spLocks noChangeShapeType="1"/>
            </p:cNvSpPr>
            <p:nvPr/>
          </p:nvSpPr>
          <p:spPr bwMode="auto">
            <a:xfrm>
              <a:off x="592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8" name="Line 121"/>
            <p:cNvSpPr>
              <a:spLocks noChangeShapeType="1"/>
            </p:cNvSpPr>
            <p:nvPr/>
          </p:nvSpPr>
          <p:spPr bwMode="auto">
            <a:xfrm>
              <a:off x="572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9" name="Line 122"/>
            <p:cNvSpPr>
              <a:spLocks noChangeShapeType="1"/>
            </p:cNvSpPr>
            <p:nvPr/>
          </p:nvSpPr>
          <p:spPr bwMode="auto">
            <a:xfrm>
              <a:off x="552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0" name="Line 123"/>
            <p:cNvSpPr>
              <a:spLocks noChangeShapeType="1"/>
            </p:cNvSpPr>
            <p:nvPr/>
          </p:nvSpPr>
          <p:spPr bwMode="auto">
            <a:xfrm>
              <a:off x="532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1" name="Line 124"/>
            <p:cNvSpPr>
              <a:spLocks noChangeShapeType="1"/>
            </p:cNvSpPr>
            <p:nvPr/>
          </p:nvSpPr>
          <p:spPr bwMode="auto">
            <a:xfrm>
              <a:off x="5127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2" name="Line 125"/>
            <p:cNvSpPr>
              <a:spLocks noChangeShapeType="1"/>
            </p:cNvSpPr>
            <p:nvPr/>
          </p:nvSpPr>
          <p:spPr bwMode="auto">
            <a:xfrm>
              <a:off x="492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3" name="Line 126"/>
            <p:cNvSpPr>
              <a:spLocks noChangeShapeType="1"/>
            </p:cNvSpPr>
            <p:nvPr/>
          </p:nvSpPr>
          <p:spPr bwMode="auto">
            <a:xfrm>
              <a:off x="473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4" name="Line 127"/>
            <p:cNvSpPr>
              <a:spLocks noChangeShapeType="1"/>
            </p:cNvSpPr>
            <p:nvPr/>
          </p:nvSpPr>
          <p:spPr bwMode="auto">
            <a:xfrm>
              <a:off x="453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5" name="Line 128"/>
            <p:cNvSpPr>
              <a:spLocks noChangeShapeType="1"/>
            </p:cNvSpPr>
            <p:nvPr/>
          </p:nvSpPr>
          <p:spPr bwMode="auto">
            <a:xfrm>
              <a:off x="433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6" name="Line 129"/>
            <p:cNvSpPr>
              <a:spLocks noChangeShapeType="1"/>
            </p:cNvSpPr>
            <p:nvPr/>
          </p:nvSpPr>
          <p:spPr bwMode="auto">
            <a:xfrm>
              <a:off x="413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7" name="Line 130"/>
            <p:cNvSpPr>
              <a:spLocks noChangeShapeType="1"/>
            </p:cNvSpPr>
            <p:nvPr/>
          </p:nvSpPr>
          <p:spPr bwMode="auto">
            <a:xfrm>
              <a:off x="39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8" name="Line 131"/>
            <p:cNvSpPr>
              <a:spLocks noChangeShapeType="1"/>
            </p:cNvSpPr>
            <p:nvPr/>
          </p:nvSpPr>
          <p:spPr bwMode="auto">
            <a:xfrm>
              <a:off x="373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9" name="Line 132"/>
            <p:cNvSpPr>
              <a:spLocks noChangeShapeType="1"/>
            </p:cNvSpPr>
            <p:nvPr/>
          </p:nvSpPr>
          <p:spPr bwMode="auto">
            <a:xfrm>
              <a:off x="35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0" name="Line 133"/>
            <p:cNvSpPr>
              <a:spLocks noChangeShapeType="1"/>
            </p:cNvSpPr>
            <p:nvPr/>
          </p:nvSpPr>
          <p:spPr bwMode="auto">
            <a:xfrm>
              <a:off x="333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1" name="Line 134"/>
            <p:cNvSpPr>
              <a:spLocks noChangeShapeType="1"/>
            </p:cNvSpPr>
            <p:nvPr/>
          </p:nvSpPr>
          <p:spPr bwMode="auto">
            <a:xfrm>
              <a:off x="313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2" name="Line 135"/>
            <p:cNvSpPr>
              <a:spLocks noChangeShapeType="1"/>
            </p:cNvSpPr>
            <p:nvPr/>
          </p:nvSpPr>
          <p:spPr bwMode="auto">
            <a:xfrm>
              <a:off x="294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3" name="Line 136"/>
            <p:cNvSpPr>
              <a:spLocks noChangeShapeType="1"/>
            </p:cNvSpPr>
            <p:nvPr/>
          </p:nvSpPr>
          <p:spPr bwMode="auto">
            <a:xfrm>
              <a:off x="274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4" name="Line 137"/>
            <p:cNvSpPr>
              <a:spLocks noChangeShapeType="1"/>
            </p:cNvSpPr>
            <p:nvPr/>
          </p:nvSpPr>
          <p:spPr bwMode="auto">
            <a:xfrm>
              <a:off x="2544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5" name="Line 138"/>
            <p:cNvSpPr>
              <a:spLocks noChangeShapeType="1"/>
            </p:cNvSpPr>
            <p:nvPr/>
          </p:nvSpPr>
          <p:spPr bwMode="auto">
            <a:xfrm>
              <a:off x="234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6" name="Line 139"/>
            <p:cNvSpPr>
              <a:spLocks noChangeShapeType="1"/>
            </p:cNvSpPr>
            <p:nvPr/>
          </p:nvSpPr>
          <p:spPr bwMode="auto">
            <a:xfrm>
              <a:off x="214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7" name="Line 140"/>
            <p:cNvSpPr>
              <a:spLocks noChangeShapeType="1"/>
            </p:cNvSpPr>
            <p:nvPr/>
          </p:nvSpPr>
          <p:spPr bwMode="auto">
            <a:xfrm>
              <a:off x="194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8" name="Line 141"/>
            <p:cNvSpPr>
              <a:spLocks noChangeShapeType="1"/>
            </p:cNvSpPr>
            <p:nvPr/>
          </p:nvSpPr>
          <p:spPr bwMode="auto">
            <a:xfrm>
              <a:off x="174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9" name="Line 142"/>
            <p:cNvSpPr>
              <a:spLocks noChangeShapeType="1"/>
            </p:cNvSpPr>
            <p:nvPr/>
          </p:nvSpPr>
          <p:spPr bwMode="auto">
            <a:xfrm>
              <a:off x="155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0" name="Line 143"/>
            <p:cNvSpPr>
              <a:spLocks noChangeShapeType="1"/>
            </p:cNvSpPr>
            <p:nvPr/>
          </p:nvSpPr>
          <p:spPr bwMode="auto">
            <a:xfrm>
              <a:off x="135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1" name="Line 144"/>
            <p:cNvSpPr>
              <a:spLocks noChangeShapeType="1"/>
            </p:cNvSpPr>
            <p:nvPr/>
          </p:nvSpPr>
          <p:spPr bwMode="auto">
            <a:xfrm>
              <a:off x="115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2" name="Line 145"/>
            <p:cNvSpPr>
              <a:spLocks noChangeShapeType="1"/>
            </p:cNvSpPr>
            <p:nvPr/>
          </p:nvSpPr>
          <p:spPr bwMode="auto">
            <a:xfrm>
              <a:off x="95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3" name="Line 146"/>
            <p:cNvSpPr>
              <a:spLocks noChangeShapeType="1"/>
            </p:cNvSpPr>
            <p:nvPr/>
          </p:nvSpPr>
          <p:spPr bwMode="auto">
            <a:xfrm>
              <a:off x="75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4" name="Line 147"/>
            <p:cNvSpPr>
              <a:spLocks noChangeShapeType="1"/>
            </p:cNvSpPr>
            <p:nvPr/>
          </p:nvSpPr>
          <p:spPr bwMode="auto">
            <a:xfrm>
              <a:off x="55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5" name="Line 148"/>
            <p:cNvSpPr>
              <a:spLocks noChangeShapeType="1"/>
            </p:cNvSpPr>
            <p:nvPr/>
          </p:nvSpPr>
          <p:spPr bwMode="auto">
            <a:xfrm>
              <a:off x="36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6" name="Line 149"/>
            <p:cNvSpPr>
              <a:spLocks noChangeShapeType="1"/>
            </p:cNvSpPr>
            <p:nvPr/>
          </p:nvSpPr>
          <p:spPr bwMode="auto">
            <a:xfrm>
              <a:off x="16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7" name="Line 150"/>
            <p:cNvSpPr>
              <a:spLocks noChangeShapeType="1"/>
            </p:cNvSpPr>
            <p:nvPr/>
          </p:nvSpPr>
          <p:spPr bwMode="auto">
            <a:xfrm>
              <a:off x="-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8" name="Line 151"/>
            <p:cNvSpPr>
              <a:spLocks noChangeShapeType="1"/>
            </p:cNvSpPr>
            <p:nvPr/>
          </p:nvSpPr>
          <p:spPr bwMode="auto">
            <a:xfrm>
              <a:off x="-234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9" name="Line 152"/>
            <p:cNvSpPr>
              <a:spLocks noChangeShapeType="1"/>
            </p:cNvSpPr>
            <p:nvPr/>
          </p:nvSpPr>
          <p:spPr bwMode="auto">
            <a:xfrm>
              <a:off x="-43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</p:grp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3653" y="1427979"/>
            <a:ext cx="7882695" cy="2397319"/>
          </a:xfrm>
        </p:spPr>
        <p:txBody>
          <a:bodyPr wrap="square" lIns="67227" tIns="33613" rIns="67227" bIns="33613" anchor="b">
            <a:noAutofit/>
          </a:bodyPr>
          <a:lstStyle>
            <a:lvl1pPr marL="0" algn="l" defTabSz="685550" rtl="0" eaLnBrk="1" latinLnBrk="0" hangingPunct="1">
              <a:lnSpc>
                <a:spcPts val="6298"/>
              </a:lnSpc>
              <a:defRPr lang="en-US" sz="5200" kern="1200" spc="0" baseline="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Rail Headline" pitchFamily="2" charset="0"/>
                <a:ea typeface="+mn-ea"/>
                <a:cs typeface="+mn-cs"/>
              </a:defRPr>
            </a:lvl1pPr>
          </a:lstStyle>
          <a:p>
            <a:pPr marL="0" lvl="0" defTabSz="685550"/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82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79517" y="4186359"/>
            <a:ext cx="5485797" cy="647380"/>
          </a:xfrm>
        </p:spPr>
        <p:txBody>
          <a:bodyPr lIns="67227" tIns="33613" rIns="67227" bIns="33613" anchor="t">
            <a:noAutofit/>
          </a:bodyPr>
          <a:lstStyle>
            <a:lvl1pPr marL="0" marR="0" indent="0" algn="l" defTabSz="685480" rtl="0" eaLnBrk="1" fontAlgn="auto" latinLnBrk="0" hangingPunct="1">
              <a:lnSpc>
                <a:spcPts val="315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2100" b="0" kern="1200" spc="-52" baseline="0" dirty="0">
                <a:gradFill>
                  <a:gsLst>
                    <a:gs pos="82143">
                      <a:schemeClr val="tx1"/>
                    </a:gs>
                    <a:gs pos="47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252000" indent="0">
              <a:buNone/>
              <a:defRPr/>
            </a:lvl2pPr>
            <a:lvl3pPr marL="420001" indent="0">
              <a:buNone/>
              <a:defRPr/>
            </a:lvl3pPr>
            <a:lvl4pPr marL="588000" indent="0">
              <a:buNone/>
              <a:defRPr/>
            </a:lvl4pPr>
            <a:lvl5pPr marL="756001" indent="0">
              <a:buNone/>
              <a:defRPr/>
            </a:lvl5pPr>
          </a:lstStyle>
          <a:p>
            <a:pPr lvl="0"/>
            <a:r>
              <a:rPr lang="en-US" dirty="0" smtClean="0"/>
              <a:t>Subtitle</a:t>
            </a:r>
            <a:endParaRPr lang="en-US" dirty="0"/>
          </a:p>
        </p:txBody>
      </p:sp>
      <p:sp>
        <p:nvSpPr>
          <p:cNvPr id="83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90373" y="4917165"/>
            <a:ext cx="5485797" cy="1311403"/>
          </a:xfrm>
        </p:spPr>
        <p:txBody>
          <a:bodyPr lIns="67227" tIns="33613" rIns="67227" bIns="33613" anchor="t">
            <a:noAutofit/>
          </a:bodyPr>
          <a:lstStyle>
            <a:lvl1pPr marL="0" marR="0" indent="0" algn="l" defTabSz="685550" rtl="0" eaLnBrk="1" fontAlgn="auto" latinLnBrk="0" hangingPunct="1">
              <a:lnSpc>
                <a:spcPts val="1575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000" b="0" kern="1200" cap="none" spc="0" baseline="0" dirty="0">
                <a:ln w="3175">
                  <a:noFill/>
                </a:ln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effectLst/>
                <a:latin typeface="+mn-lt"/>
                <a:ea typeface="+mn-ea"/>
                <a:cs typeface="+mn-cs"/>
              </a:defRPr>
            </a:lvl1pPr>
            <a:lvl2pPr marL="252000" indent="0">
              <a:buNone/>
              <a:defRPr/>
            </a:lvl2pPr>
            <a:lvl3pPr marL="420001" indent="0">
              <a:buNone/>
              <a:defRPr/>
            </a:lvl3pPr>
            <a:lvl4pPr marL="588000" indent="0">
              <a:buNone/>
              <a:defRPr/>
            </a:lvl4pPr>
            <a:lvl5pPr marL="756001" indent="0">
              <a:buNone/>
              <a:defRPr/>
            </a:lvl5pPr>
          </a:lstStyle>
          <a:p>
            <a:pPr lvl="0"/>
            <a:r>
              <a:rPr lang="en-US" dirty="0" smtClean="0"/>
              <a:t>Explanatory text.</a:t>
            </a:r>
            <a:endParaRPr lang="en-US" dirty="0"/>
          </a:p>
        </p:txBody>
      </p:sp>
      <p:sp>
        <p:nvSpPr>
          <p:cNvPr id="84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88395" y="649940"/>
            <a:ext cx="5487762" cy="361637"/>
          </a:xfrm>
        </p:spPr>
        <p:txBody>
          <a:bodyPr lIns="67227" tIns="33613" rIns="67227" bIns="33613" anchor="t">
            <a:noAutofit/>
          </a:bodyPr>
          <a:lstStyle>
            <a:lvl1pPr marL="0" marR="0" indent="0" algn="l" defTabSz="685550" rtl="0" eaLnBrk="1" fontAlgn="auto" latinLnBrk="0" hangingPunct="1">
              <a:lnSpc>
                <a:spcPts val="1575"/>
              </a:lnSpc>
              <a:spcBef>
                <a:spcPts val="525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000" b="1" kern="1200" cap="all" baseline="0" dirty="0">
                <a:gradFill>
                  <a:gsLst>
                    <a:gs pos="893">
                      <a:schemeClr val="accent1"/>
                    </a:gs>
                    <a:gs pos="16000">
                      <a:schemeClr val="accent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252000" indent="0">
              <a:buNone/>
              <a:defRPr/>
            </a:lvl2pPr>
            <a:lvl3pPr marL="420001" indent="0">
              <a:buNone/>
              <a:defRPr/>
            </a:lvl3pPr>
            <a:lvl4pPr marL="588000" indent="0">
              <a:buNone/>
              <a:defRPr/>
            </a:lvl4pPr>
            <a:lvl5pPr marL="756001" indent="0">
              <a:buNone/>
              <a:defRPr/>
            </a:lvl5pPr>
          </a:lstStyle>
          <a:p>
            <a:pPr lvl="0"/>
            <a:r>
              <a:rPr lang="en-US" dirty="0" smtClean="0"/>
              <a:t>Meeting ##: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8788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100000" fill="hold" grpId="1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0.02604 -1.39355E-6 L -1.71049E-7 -1.39355E-6 " pathEditMode="relative" rAng="0" ptsTypes="AA">
                                      <p:cBhvr>
                                        <p:cTn id="9" dur="6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2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decel="100000" fill="hold" grpId="1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0.02604 -1.39355E-6 L -1.71049E-7 -1.39355E-6 " pathEditMode="relative" rAng="0" ptsTypes="AA">
                                      <p:cBhvr>
                                        <p:cTn id="14" dur="6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2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3" presetClass="path" presetSubtype="0" decel="100000" fill="hold" grpId="1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0.02604 -1.39355E-6 L -1.71049E-7 -1.39355E-6 " pathEditMode="relative" rAng="0" ptsTypes="AA">
                                      <p:cBhvr>
                                        <p:cTn id="19" dur="6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2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6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3" presetClass="path" presetSubtype="0" decel="100000" fill="hold" grpId="1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0.02604 -1.39355E-6 L -1.71049E-7 -1.39355E-6 " pathEditMode="relative" rAng="0" ptsTypes="AA">
                                      <p:cBhvr>
                                        <p:cTn id="24" dur="6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82" grpId="0">
        <p:tmplLst>
          <p:tmpl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1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8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2" grpId="1"/>
      <p:bldP spid="83" grpId="0">
        <p:tmplLst>
          <p:tmpl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1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8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3" grpId="1"/>
      <p:bldP spid="84" grpId="0">
        <p:tmplLst>
          <p:tmpl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1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8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4" grpId="1"/>
    </p:bldLst>
  </p:timing>
  <p:extLst mod="1">
    <p:ext uri="{DCECCB84-F9BA-43D5-87BE-67443E8EF086}">
      <p15:sldGuideLst xmlns:p15="http://schemas.microsoft.com/office/powerpoint/2012/main" xmlns="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id" hidden="1"/>
          <p:cNvGrpSpPr>
            <a:grpSpLocks noChangeAspect="1"/>
          </p:cNvGrpSpPr>
          <p:nvPr userDrawn="1"/>
        </p:nvGrpSpPr>
        <p:grpSpPr bwMode="auto">
          <a:xfrm>
            <a:off x="69471" y="95300"/>
            <a:ext cx="8996924" cy="6667425"/>
            <a:chOff x="-631" y="-324"/>
            <a:chExt cx="8936" cy="4968"/>
          </a:xfrm>
        </p:grpSpPr>
        <p:sp>
          <p:nvSpPr>
            <p:cNvPr id="11" name="Rectangle 84"/>
            <p:cNvSpPr>
              <a:spLocks noChangeArrowheads="1"/>
            </p:cNvSpPr>
            <p:nvPr/>
          </p:nvSpPr>
          <p:spPr bwMode="auto">
            <a:xfrm>
              <a:off x="-631" y="-324"/>
              <a:ext cx="8936" cy="4968"/>
            </a:xfrm>
            <a:prstGeom prst="rect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2" name="Line 85"/>
            <p:cNvSpPr>
              <a:spLocks noChangeShapeType="1"/>
            </p:cNvSpPr>
            <p:nvPr/>
          </p:nvSpPr>
          <p:spPr bwMode="auto">
            <a:xfrm>
              <a:off x="-631" y="4445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3" name="Line 86"/>
            <p:cNvSpPr>
              <a:spLocks noChangeShapeType="1"/>
            </p:cNvSpPr>
            <p:nvPr/>
          </p:nvSpPr>
          <p:spPr bwMode="auto">
            <a:xfrm>
              <a:off x="-631" y="424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4" name="Line 87"/>
            <p:cNvSpPr>
              <a:spLocks noChangeShapeType="1"/>
            </p:cNvSpPr>
            <p:nvPr/>
          </p:nvSpPr>
          <p:spPr bwMode="auto">
            <a:xfrm>
              <a:off x="-631" y="404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5" name="Line 88"/>
            <p:cNvSpPr>
              <a:spLocks noChangeShapeType="1"/>
            </p:cNvSpPr>
            <p:nvPr/>
          </p:nvSpPr>
          <p:spPr bwMode="auto">
            <a:xfrm>
              <a:off x="-631" y="3849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6" name="Line 89"/>
            <p:cNvSpPr>
              <a:spLocks noChangeShapeType="1"/>
            </p:cNvSpPr>
            <p:nvPr/>
          </p:nvSpPr>
          <p:spPr bwMode="auto">
            <a:xfrm>
              <a:off x="-631" y="3650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7" name="Line 90"/>
            <p:cNvSpPr>
              <a:spLocks noChangeShapeType="1"/>
            </p:cNvSpPr>
            <p:nvPr/>
          </p:nvSpPr>
          <p:spPr bwMode="auto">
            <a:xfrm>
              <a:off x="-631" y="345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8" name="Line 91"/>
            <p:cNvSpPr>
              <a:spLocks noChangeShapeType="1"/>
            </p:cNvSpPr>
            <p:nvPr/>
          </p:nvSpPr>
          <p:spPr bwMode="auto">
            <a:xfrm>
              <a:off x="-631" y="325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9" name="Line 92"/>
            <p:cNvSpPr>
              <a:spLocks noChangeShapeType="1"/>
            </p:cNvSpPr>
            <p:nvPr/>
          </p:nvSpPr>
          <p:spPr bwMode="auto">
            <a:xfrm>
              <a:off x="-631" y="3054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0" name="Line 93"/>
            <p:cNvSpPr>
              <a:spLocks noChangeShapeType="1"/>
            </p:cNvSpPr>
            <p:nvPr/>
          </p:nvSpPr>
          <p:spPr bwMode="auto">
            <a:xfrm>
              <a:off x="-631" y="2856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1" name="Line 94"/>
            <p:cNvSpPr>
              <a:spLocks noChangeShapeType="1"/>
            </p:cNvSpPr>
            <p:nvPr/>
          </p:nvSpPr>
          <p:spPr bwMode="auto">
            <a:xfrm>
              <a:off x="-631" y="265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2" name="Line 95"/>
            <p:cNvSpPr>
              <a:spLocks noChangeShapeType="1"/>
            </p:cNvSpPr>
            <p:nvPr/>
          </p:nvSpPr>
          <p:spPr bwMode="auto">
            <a:xfrm>
              <a:off x="-631" y="245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3" name="Line 96"/>
            <p:cNvSpPr>
              <a:spLocks noChangeShapeType="1"/>
            </p:cNvSpPr>
            <p:nvPr/>
          </p:nvSpPr>
          <p:spPr bwMode="auto">
            <a:xfrm>
              <a:off x="-631" y="2259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4" name="Line 97"/>
            <p:cNvSpPr>
              <a:spLocks noChangeShapeType="1"/>
            </p:cNvSpPr>
            <p:nvPr/>
          </p:nvSpPr>
          <p:spPr bwMode="auto">
            <a:xfrm>
              <a:off x="-631" y="2061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5" name="Line 98"/>
            <p:cNvSpPr>
              <a:spLocks noChangeShapeType="1"/>
            </p:cNvSpPr>
            <p:nvPr/>
          </p:nvSpPr>
          <p:spPr bwMode="auto">
            <a:xfrm>
              <a:off x="-631" y="186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6" name="Line 99"/>
            <p:cNvSpPr>
              <a:spLocks noChangeShapeType="1"/>
            </p:cNvSpPr>
            <p:nvPr/>
          </p:nvSpPr>
          <p:spPr bwMode="auto">
            <a:xfrm>
              <a:off x="-631" y="166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7" name="Line 100"/>
            <p:cNvSpPr>
              <a:spLocks noChangeShapeType="1"/>
            </p:cNvSpPr>
            <p:nvPr/>
          </p:nvSpPr>
          <p:spPr bwMode="auto">
            <a:xfrm>
              <a:off x="-631" y="1464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8" name="Line 101"/>
            <p:cNvSpPr>
              <a:spLocks noChangeShapeType="1"/>
            </p:cNvSpPr>
            <p:nvPr/>
          </p:nvSpPr>
          <p:spPr bwMode="auto">
            <a:xfrm>
              <a:off x="-631" y="1266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9" name="Line 102"/>
            <p:cNvSpPr>
              <a:spLocks noChangeShapeType="1"/>
            </p:cNvSpPr>
            <p:nvPr/>
          </p:nvSpPr>
          <p:spPr bwMode="auto">
            <a:xfrm>
              <a:off x="-631" y="106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0" name="Line 103"/>
            <p:cNvSpPr>
              <a:spLocks noChangeShapeType="1"/>
            </p:cNvSpPr>
            <p:nvPr/>
          </p:nvSpPr>
          <p:spPr bwMode="auto">
            <a:xfrm>
              <a:off x="-631" y="86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1" name="Line 104"/>
            <p:cNvSpPr>
              <a:spLocks noChangeShapeType="1"/>
            </p:cNvSpPr>
            <p:nvPr/>
          </p:nvSpPr>
          <p:spPr bwMode="auto">
            <a:xfrm>
              <a:off x="-631" y="670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2" name="Line 105"/>
            <p:cNvSpPr>
              <a:spLocks noChangeShapeType="1"/>
            </p:cNvSpPr>
            <p:nvPr/>
          </p:nvSpPr>
          <p:spPr bwMode="auto">
            <a:xfrm>
              <a:off x="-631" y="471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3" name="Line 106"/>
            <p:cNvSpPr>
              <a:spLocks noChangeShapeType="1"/>
            </p:cNvSpPr>
            <p:nvPr/>
          </p:nvSpPr>
          <p:spPr bwMode="auto">
            <a:xfrm>
              <a:off x="-631" y="27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4" name="Line 107"/>
            <p:cNvSpPr>
              <a:spLocks noChangeShapeType="1"/>
            </p:cNvSpPr>
            <p:nvPr/>
          </p:nvSpPr>
          <p:spPr bwMode="auto">
            <a:xfrm>
              <a:off x="-631" y="7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5" name="Line 108"/>
            <p:cNvSpPr>
              <a:spLocks noChangeShapeType="1"/>
            </p:cNvSpPr>
            <p:nvPr/>
          </p:nvSpPr>
          <p:spPr bwMode="auto">
            <a:xfrm>
              <a:off x="-631" y="-125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6" name="Line 109"/>
            <p:cNvSpPr>
              <a:spLocks noChangeShapeType="1"/>
            </p:cNvSpPr>
            <p:nvPr/>
          </p:nvSpPr>
          <p:spPr bwMode="auto">
            <a:xfrm>
              <a:off x="810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7" name="Line 110"/>
            <p:cNvSpPr>
              <a:spLocks noChangeShapeType="1"/>
            </p:cNvSpPr>
            <p:nvPr/>
          </p:nvSpPr>
          <p:spPr bwMode="auto">
            <a:xfrm>
              <a:off x="790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8" name="Line 111"/>
            <p:cNvSpPr>
              <a:spLocks noChangeShapeType="1"/>
            </p:cNvSpPr>
            <p:nvPr/>
          </p:nvSpPr>
          <p:spPr bwMode="auto">
            <a:xfrm>
              <a:off x="770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9" name="Line 112"/>
            <p:cNvSpPr>
              <a:spLocks noChangeShapeType="1"/>
            </p:cNvSpPr>
            <p:nvPr/>
          </p:nvSpPr>
          <p:spPr bwMode="auto">
            <a:xfrm>
              <a:off x="751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0" name="Line 113"/>
            <p:cNvSpPr>
              <a:spLocks noChangeShapeType="1"/>
            </p:cNvSpPr>
            <p:nvPr/>
          </p:nvSpPr>
          <p:spPr bwMode="auto">
            <a:xfrm>
              <a:off x="731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1" name="Line 114"/>
            <p:cNvSpPr>
              <a:spLocks noChangeShapeType="1"/>
            </p:cNvSpPr>
            <p:nvPr/>
          </p:nvSpPr>
          <p:spPr bwMode="auto">
            <a:xfrm>
              <a:off x="711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2" name="Line 115"/>
            <p:cNvSpPr>
              <a:spLocks noChangeShapeType="1"/>
            </p:cNvSpPr>
            <p:nvPr/>
          </p:nvSpPr>
          <p:spPr bwMode="auto">
            <a:xfrm>
              <a:off x="691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3" name="Line 116"/>
            <p:cNvSpPr>
              <a:spLocks noChangeShapeType="1"/>
            </p:cNvSpPr>
            <p:nvPr/>
          </p:nvSpPr>
          <p:spPr bwMode="auto">
            <a:xfrm>
              <a:off x="671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4" name="Line 117"/>
            <p:cNvSpPr>
              <a:spLocks noChangeShapeType="1"/>
            </p:cNvSpPr>
            <p:nvPr/>
          </p:nvSpPr>
          <p:spPr bwMode="auto">
            <a:xfrm>
              <a:off x="6517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5" name="Line 118"/>
            <p:cNvSpPr>
              <a:spLocks noChangeShapeType="1"/>
            </p:cNvSpPr>
            <p:nvPr/>
          </p:nvSpPr>
          <p:spPr bwMode="auto">
            <a:xfrm>
              <a:off x="631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6" name="Line 119"/>
            <p:cNvSpPr>
              <a:spLocks noChangeShapeType="1"/>
            </p:cNvSpPr>
            <p:nvPr/>
          </p:nvSpPr>
          <p:spPr bwMode="auto">
            <a:xfrm>
              <a:off x="612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7" name="Line 120"/>
            <p:cNvSpPr>
              <a:spLocks noChangeShapeType="1"/>
            </p:cNvSpPr>
            <p:nvPr/>
          </p:nvSpPr>
          <p:spPr bwMode="auto">
            <a:xfrm>
              <a:off x="592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8" name="Line 121"/>
            <p:cNvSpPr>
              <a:spLocks noChangeShapeType="1"/>
            </p:cNvSpPr>
            <p:nvPr/>
          </p:nvSpPr>
          <p:spPr bwMode="auto">
            <a:xfrm>
              <a:off x="572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9" name="Line 122"/>
            <p:cNvSpPr>
              <a:spLocks noChangeShapeType="1"/>
            </p:cNvSpPr>
            <p:nvPr/>
          </p:nvSpPr>
          <p:spPr bwMode="auto">
            <a:xfrm>
              <a:off x="552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0" name="Line 123"/>
            <p:cNvSpPr>
              <a:spLocks noChangeShapeType="1"/>
            </p:cNvSpPr>
            <p:nvPr/>
          </p:nvSpPr>
          <p:spPr bwMode="auto">
            <a:xfrm>
              <a:off x="532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1" name="Line 124"/>
            <p:cNvSpPr>
              <a:spLocks noChangeShapeType="1"/>
            </p:cNvSpPr>
            <p:nvPr/>
          </p:nvSpPr>
          <p:spPr bwMode="auto">
            <a:xfrm>
              <a:off x="5127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2" name="Line 125"/>
            <p:cNvSpPr>
              <a:spLocks noChangeShapeType="1"/>
            </p:cNvSpPr>
            <p:nvPr/>
          </p:nvSpPr>
          <p:spPr bwMode="auto">
            <a:xfrm>
              <a:off x="492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3" name="Line 126"/>
            <p:cNvSpPr>
              <a:spLocks noChangeShapeType="1"/>
            </p:cNvSpPr>
            <p:nvPr/>
          </p:nvSpPr>
          <p:spPr bwMode="auto">
            <a:xfrm>
              <a:off x="473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4" name="Line 127"/>
            <p:cNvSpPr>
              <a:spLocks noChangeShapeType="1"/>
            </p:cNvSpPr>
            <p:nvPr/>
          </p:nvSpPr>
          <p:spPr bwMode="auto">
            <a:xfrm>
              <a:off x="453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5" name="Line 128"/>
            <p:cNvSpPr>
              <a:spLocks noChangeShapeType="1"/>
            </p:cNvSpPr>
            <p:nvPr/>
          </p:nvSpPr>
          <p:spPr bwMode="auto">
            <a:xfrm>
              <a:off x="433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6" name="Line 129"/>
            <p:cNvSpPr>
              <a:spLocks noChangeShapeType="1"/>
            </p:cNvSpPr>
            <p:nvPr/>
          </p:nvSpPr>
          <p:spPr bwMode="auto">
            <a:xfrm>
              <a:off x="413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7" name="Line 130"/>
            <p:cNvSpPr>
              <a:spLocks noChangeShapeType="1"/>
            </p:cNvSpPr>
            <p:nvPr/>
          </p:nvSpPr>
          <p:spPr bwMode="auto">
            <a:xfrm>
              <a:off x="39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8" name="Line 131"/>
            <p:cNvSpPr>
              <a:spLocks noChangeShapeType="1"/>
            </p:cNvSpPr>
            <p:nvPr/>
          </p:nvSpPr>
          <p:spPr bwMode="auto">
            <a:xfrm>
              <a:off x="373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9" name="Line 132"/>
            <p:cNvSpPr>
              <a:spLocks noChangeShapeType="1"/>
            </p:cNvSpPr>
            <p:nvPr/>
          </p:nvSpPr>
          <p:spPr bwMode="auto">
            <a:xfrm>
              <a:off x="35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0" name="Line 133"/>
            <p:cNvSpPr>
              <a:spLocks noChangeShapeType="1"/>
            </p:cNvSpPr>
            <p:nvPr/>
          </p:nvSpPr>
          <p:spPr bwMode="auto">
            <a:xfrm>
              <a:off x="333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1" name="Line 134"/>
            <p:cNvSpPr>
              <a:spLocks noChangeShapeType="1"/>
            </p:cNvSpPr>
            <p:nvPr/>
          </p:nvSpPr>
          <p:spPr bwMode="auto">
            <a:xfrm>
              <a:off x="313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2" name="Line 135"/>
            <p:cNvSpPr>
              <a:spLocks noChangeShapeType="1"/>
            </p:cNvSpPr>
            <p:nvPr/>
          </p:nvSpPr>
          <p:spPr bwMode="auto">
            <a:xfrm>
              <a:off x="294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3" name="Line 136"/>
            <p:cNvSpPr>
              <a:spLocks noChangeShapeType="1"/>
            </p:cNvSpPr>
            <p:nvPr/>
          </p:nvSpPr>
          <p:spPr bwMode="auto">
            <a:xfrm>
              <a:off x="274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4" name="Line 137"/>
            <p:cNvSpPr>
              <a:spLocks noChangeShapeType="1"/>
            </p:cNvSpPr>
            <p:nvPr/>
          </p:nvSpPr>
          <p:spPr bwMode="auto">
            <a:xfrm>
              <a:off x="2544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5" name="Line 138"/>
            <p:cNvSpPr>
              <a:spLocks noChangeShapeType="1"/>
            </p:cNvSpPr>
            <p:nvPr/>
          </p:nvSpPr>
          <p:spPr bwMode="auto">
            <a:xfrm>
              <a:off x="234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6" name="Line 139"/>
            <p:cNvSpPr>
              <a:spLocks noChangeShapeType="1"/>
            </p:cNvSpPr>
            <p:nvPr/>
          </p:nvSpPr>
          <p:spPr bwMode="auto">
            <a:xfrm>
              <a:off x="214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7" name="Line 140"/>
            <p:cNvSpPr>
              <a:spLocks noChangeShapeType="1"/>
            </p:cNvSpPr>
            <p:nvPr/>
          </p:nvSpPr>
          <p:spPr bwMode="auto">
            <a:xfrm>
              <a:off x="194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8" name="Line 141"/>
            <p:cNvSpPr>
              <a:spLocks noChangeShapeType="1"/>
            </p:cNvSpPr>
            <p:nvPr/>
          </p:nvSpPr>
          <p:spPr bwMode="auto">
            <a:xfrm>
              <a:off x="174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9" name="Line 142"/>
            <p:cNvSpPr>
              <a:spLocks noChangeShapeType="1"/>
            </p:cNvSpPr>
            <p:nvPr/>
          </p:nvSpPr>
          <p:spPr bwMode="auto">
            <a:xfrm>
              <a:off x="155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0" name="Line 143"/>
            <p:cNvSpPr>
              <a:spLocks noChangeShapeType="1"/>
            </p:cNvSpPr>
            <p:nvPr/>
          </p:nvSpPr>
          <p:spPr bwMode="auto">
            <a:xfrm>
              <a:off x="135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1" name="Line 144"/>
            <p:cNvSpPr>
              <a:spLocks noChangeShapeType="1"/>
            </p:cNvSpPr>
            <p:nvPr/>
          </p:nvSpPr>
          <p:spPr bwMode="auto">
            <a:xfrm>
              <a:off x="115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2" name="Line 145"/>
            <p:cNvSpPr>
              <a:spLocks noChangeShapeType="1"/>
            </p:cNvSpPr>
            <p:nvPr/>
          </p:nvSpPr>
          <p:spPr bwMode="auto">
            <a:xfrm>
              <a:off x="95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3" name="Line 146"/>
            <p:cNvSpPr>
              <a:spLocks noChangeShapeType="1"/>
            </p:cNvSpPr>
            <p:nvPr/>
          </p:nvSpPr>
          <p:spPr bwMode="auto">
            <a:xfrm>
              <a:off x="75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4" name="Line 147"/>
            <p:cNvSpPr>
              <a:spLocks noChangeShapeType="1"/>
            </p:cNvSpPr>
            <p:nvPr/>
          </p:nvSpPr>
          <p:spPr bwMode="auto">
            <a:xfrm>
              <a:off x="55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5" name="Line 148"/>
            <p:cNvSpPr>
              <a:spLocks noChangeShapeType="1"/>
            </p:cNvSpPr>
            <p:nvPr/>
          </p:nvSpPr>
          <p:spPr bwMode="auto">
            <a:xfrm>
              <a:off x="36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6" name="Line 149"/>
            <p:cNvSpPr>
              <a:spLocks noChangeShapeType="1"/>
            </p:cNvSpPr>
            <p:nvPr/>
          </p:nvSpPr>
          <p:spPr bwMode="auto">
            <a:xfrm>
              <a:off x="16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7" name="Line 150"/>
            <p:cNvSpPr>
              <a:spLocks noChangeShapeType="1"/>
            </p:cNvSpPr>
            <p:nvPr/>
          </p:nvSpPr>
          <p:spPr bwMode="auto">
            <a:xfrm>
              <a:off x="-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8" name="Line 151"/>
            <p:cNvSpPr>
              <a:spLocks noChangeShapeType="1"/>
            </p:cNvSpPr>
            <p:nvPr/>
          </p:nvSpPr>
          <p:spPr bwMode="auto">
            <a:xfrm>
              <a:off x="-234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9" name="Line 152"/>
            <p:cNvSpPr>
              <a:spLocks noChangeShapeType="1"/>
            </p:cNvSpPr>
            <p:nvPr/>
          </p:nvSpPr>
          <p:spPr bwMode="auto">
            <a:xfrm>
              <a:off x="-43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</p:grp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3653" y="4917543"/>
            <a:ext cx="7882695" cy="1307383"/>
          </a:xfrm>
        </p:spPr>
        <p:txBody>
          <a:bodyPr wrap="square" lIns="67227" tIns="33613" rIns="67227" bIns="33613" anchor="b">
            <a:noAutofit/>
          </a:bodyPr>
          <a:lstStyle>
            <a:lvl1pPr marL="0" algn="l" defTabSz="685550" rtl="0" eaLnBrk="1" latinLnBrk="0" hangingPunct="1">
              <a:lnSpc>
                <a:spcPts val="6298"/>
              </a:lnSpc>
              <a:defRPr lang="en-US" sz="5200" kern="1200" spc="0" baseline="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Rail Headline" pitchFamily="2" charset="0"/>
                <a:ea typeface="+mn-ea"/>
                <a:cs typeface="+mn-cs"/>
              </a:defRPr>
            </a:lvl1pPr>
          </a:lstStyle>
          <a:p>
            <a:pPr marL="0" lvl="0" defTabSz="685550"/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84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88395" y="4647376"/>
            <a:ext cx="5487762" cy="361637"/>
          </a:xfrm>
        </p:spPr>
        <p:txBody>
          <a:bodyPr lIns="67227" tIns="33613" rIns="67227" bIns="33613" anchor="t">
            <a:noAutofit/>
          </a:bodyPr>
          <a:lstStyle>
            <a:lvl1pPr marL="0" marR="0" indent="0" algn="l" defTabSz="685550" rtl="0" eaLnBrk="1" fontAlgn="auto" latinLnBrk="0" hangingPunct="1">
              <a:lnSpc>
                <a:spcPts val="1575"/>
              </a:lnSpc>
              <a:spcBef>
                <a:spcPts val="525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000" b="1" kern="1200" cap="all" baseline="0" dirty="0">
                <a:gradFill>
                  <a:gsLst>
                    <a:gs pos="893">
                      <a:schemeClr val="accent1"/>
                    </a:gs>
                    <a:gs pos="16000">
                      <a:schemeClr val="accent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252000" indent="0">
              <a:buNone/>
              <a:defRPr/>
            </a:lvl2pPr>
            <a:lvl3pPr marL="420001" indent="0">
              <a:buNone/>
              <a:defRPr/>
            </a:lvl3pPr>
            <a:lvl4pPr marL="588000" indent="0">
              <a:buNone/>
              <a:defRPr/>
            </a:lvl4pPr>
            <a:lvl5pPr marL="756001" indent="0">
              <a:buNone/>
              <a:defRPr/>
            </a:lvl5pPr>
          </a:lstStyle>
          <a:p>
            <a:pPr lvl="0"/>
            <a:r>
              <a:rPr lang="en-US" dirty="0" smtClean="0"/>
              <a:t>Meeting ##: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2291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100000" fill="hold" grpId="1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0.02605 4.81481E-6 L 2.18286E-6 4.81481E-6 " pathEditMode="relative" rAng="0" ptsTypes="AA">
                                      <p:cBhvr>
                                        <p:cTn id="9" dur="6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2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decel="100000" fill="hold" grpId="1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0.02605 1.48148E-6 L -3.09977E-7 1.48148E-6 " pathEditMode="relative" rAng="0" ptsTypes="AA">
                                      <p:cBhvr>
                                        <p:cTn id="14" dur="6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84" grpId="0">
        <p:tmplLst>
          <p:tmpl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1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8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4" grpId="1">
        <p:tmplLst>
          <p:tmpl>
            <p:tnLst>
              <p:par>
                <p:cTn xmlns:p14="http://schemas.microsoft.com/office/powerpoint/2010/main" presetID="63" presetClass="path" presetSubtype="0" decel="100000" fill="hold" nodeType="withEffect">
                  <p:stCondLst>
                    <p:cond delay="150"/>
                  </p:stCondLst>
                  <p:childTnLst>
                    <p:animMotion origin="layout" path="M 0.02605 4.81481E-6 L 2.18286E-6 4.81481E-6 " pathEditMode="relative" rAng="0" ptsTypes="AA">
                      <p:cBhvr>
                        <p:cTn dur="600" fill="hold"/>
                        <p:tgtEl>
                          <p:spTgt spid="84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302" y="0"/>
                    </p:animMotion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 xmlns="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id" hidden="1"/>
          <p:cNvGrpSpPr>
            <a:grpSpLocks noChangeAspect="1"/>
          </p:cNvGrpSpPr>
          <p:nvPr userDrawn="1"/>
        </p:nvGrpSpPr>
        <p:grpSpPr bwMode="auto">
          <a:xfrm>
            <a:off x="69471" y="95300"/>
            <a:ext cx="8996924" cy="6667425"/>
            <a:chOff x="-631" y="-324"/>
            <a:chExt cx="8936" cy="4968"/>
          </a:xfrm>
        </p:grpSpPr>
        <p:sp>
          <p:nvSpPr>
            <p:cNvPr id="5" name="Rectangle 84"/>
            <p:cNvSpPr>
              <a:spLocks noChangeArrowheads="1"/>
            </p:cNvSpPr>
            <p:nvPr/>
          </p:nvSpPr>
          <p:spPr bwMode="auto">
            <a:xfrm>
              <a:off x="-631" y="-324"/>
              <a:ext cx="8936" cy="4968"/>
            </a:xfrm>
            <a:prstGeom prst="rect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" name="Line 85"/>
            <p:cNvSpPr>
              <a:spLocks noChangeShapeType="1"/>
            </p:cNvSpPr>
            <p:nvPr/>
          </p:nvSpPr>
          <p:spPr bwMode="auto">
            <a:xfrm>
              <a:off x="-631" y="4445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8" name="Line 86"/>
            <p:cNvSpPr>
              <a:spLocks noChangeShapeType="1"/>
            </p:cNvSpPr>
            <p:nvPr/>
          </p:nvSpPr>
          <p:spPr bwMode="auto">
            <a:xfrm>
              <a:off x="-631" y="424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0" name="Line 87"/>
            <p:cNvSpPr>
              <a:spLocks noChangeShapeType="1"/>
            </p:cNvSpPr>
            <p:nvPr/>
          </p:nvSpPr>
          <p:spPr bwMode="auto">
            <a:xfrm>
              <a:off x="-631" y="404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1" name="Line 88"/>
            <p:cNvSpPr>
              <a:spLocks noChangeShapeType="1"/>
            </p:cNvSpPr>
            <p:nvPr/>
          </p:nvSpPr>
          <p:spPr bwMode="auto">
            <a:xfrm>
              <a:off x="-631" y="3849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2" name="Line 89"/>
            <p:cNvSpPr>
              <a:spLocks noChangeShapeType="1"/>
            </p:cNvSpPr>
            <p:nvPr/>
          </p:nvSpPr>
          <p:spPr bwMode="auto">
            <a:xfrm>
              <a:off x="-631" y="3650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3" name="Line 90"/>
            <p:cNvSpPr>
              <a:spLocks noChangeShapeType="1"/>
            </p:cNvSpPr>
            <p:nvPr/>
          </p:nvSpPr>
          <p:spPr bwMode="auto">
            <a:xfrm>
              <a:off x="-631" y="345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4" name="Line 91"/>
            <p:cNvSpPr>
              <a:spLocks noChangeShapeType="1"/>
            </p:cNvSpPr>
            <p:nvPr/>
          </p:nvSpPr>
          <p:spPr bwMode="auto">
            <a:xfrm>
              <a:off x="-631" y="325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5" name="Line 92"/>
            <p:cNvSpPr>
              <a:spLocks noChangeShapeType="1"/>
            </p:cNvSpPr>
            <p:nvPr/>
          </p:nvSpPr>
          <p:spPr bwMode="auto">
            <a:xfrm>
              <a:off x="-631" y="3054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6" name="Line 93"/>
            <p:cNvSpPr>
              <a:spLocks noChangeShapeType="1"/>
            </p:cNvSpPr>
            <p:nvPr/>
          </p:nvSpPr>
          <p:spPr bwMode="auto">
            <a:xfrm>
              <a:off x="-631" y="2856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7" name="Line 94"/>
            <p:cNvSpPr>
              <a:spLocks noChangeShapeType="1"/>
            </p:cNvSpPr>
            <p:nvPr/>
          </p:nvSpPr>
          <p:spPr bwMode="auto">
            <a:xfrm>
              <a:off x="-631" y="265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8" name="Line 95"/>
            <p:cNvSpPr>
              <a:spLocks noChangeShapeType="1"/>
            </p:cNvSpPr>
            <p:nvPr/>
          </p:nvSpPr>
          <p:spPr bwMode="auto">
            <a:xfrm>
              <a:off x="-631" y="245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9" name="Line 96"/>
            <p:cNvSpPr>
              <a:spLocks noChangeShapeType="1"/>
            </p:cNvSpPr>
            <p:nvPr/>
          </p:nvSpPr>
          <p:spPr bwMode="auto">
            <a:xfrm>
              <a:off x="-631" y="2259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0" name="Line 97"/>
            <p:cNvSpPr>
              <a:spLocks noChangeShapeType="1"/>
            </p:cNvSpPr>
            <p:nvPr/>
          </p:nvSpPr>
          <p:spPr bwMode="auto">
            <a:xfrm>
              <a:off x="-631" y="2061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1" name="Line 98"/>
            <p:cNvSpPr>
              <a:spLocks noChangeShapeType="1"/>
            </p:cNvSpPr>
            <p:nvPr/>
          </p:nvSpPr>
          <p:spPr bwMode="auto">
            <a:xfrm>
              <a:off x="-631" y="186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2" name="Line 99"/>
            <p:cNvSpPr>
              <a:spLocks noChangeShapeType="1"/>
            </p:cNvSpPr>
            <p:nvPr/>
          </p:nvSpPr>
          <p:spPr bwMode="auto">
            <a:xfrm>
              <a:off x="-631" y="166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3" name="Line 100"/>
            <p:cNvSpPr>
              <a:spLocks noChangeShapeType="1"/>
            </p:cNvSpPr>
            <p:nvPr/>
          </p:nvSpPr>
          <p:spPr bwMode="auto">
            <a:xfrm>
              <a:off x="-631" y="1464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4" name="Line 101"/>
            <p:cNvSpPr>
              <a:spLocks noChangeShapeType="1"/>
            </p:cNvSpPr>
            <p:nvPr/>
          </p:nvSpPr>
          <p:spPr bwMode="auto">
            <a:xfrm>
              <a:off x="-631" y="1266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5" name="Line 102"/>
            <p:cNvSpPr>
              <a:spLocks noChangeShapeType="1"/>
            </p:cNvSpPr>
            <p:nvPr/>
          </p:nvSpPr>
          <p:spPr bwMode="auto">
            <a:xfrm>
              <a:off x="-631" y="106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6" name="Line 103"/>
            <p:cNvSpPr>
              <a:spLocks noChangeShapeType="1"/>
            </p:cNvSpPr>
            <p:nvPr/>
          </p:nvSpPr>
          <p:spPr bwMode="auto">
            <a:xfrm>
              <a:off x="-631" y="86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7" name="Line 104"/>
            <p:cNvSpPr>
              <a:spLocks noChangeShapeType="1"/>
            </p:cNvSpPr>
            <p:nvPr/>
          </p:nvSpPr>
          <p:spPr bwMode="auto">
            <a:xfrm>
              <a:off x="-631" y="670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8" name="Line 105"/>
            <p:cNvSpPr>
              <a:spLocks noChangeShapeType="1"/>
            </p:cNvSpPr>
            <p:nvPr/>
          </p:nvSpPr>
          <p:spPr bwMode="auto">
            <a:xfrm>
              <a:off x="-631" y="471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9" name="Line 106"/>
            <p:cNvSpPr>
              <a:spLocks noChangeShapeType="1"/>
            </p:cNvSpPr>
            <p:nvPr/>
          </p:nvSpPr>
          <p:spPr bwMode="auto">
            <a:xfrm>
              <a:off x="-631" y="27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0" name="Line 107"/>
            <p:cNvSpPr>
              <a:spLocks noChangeShapeType="1"/>
            </p:cNvSpPr>
            <p:nvPr/>
          </p:nvSpPr>
          <p:spPr bwMode="auto">
            <a:xfrm>
              <a:off x="-631" y="7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1" name="Line 108"/>
            <p:cNvSpPr>
              <a:spLocks noChangeShapeType="1"/>
            </p:cNvSpPr>
            <p:nvPr/>
          </p:nvSpPr>
          <p:spPr bwMode="auto">
            <a:xfrm>
              <a:off x="-631" y="-125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2" name="Line 109"/>
            <p:cNvSpPr>
              <a:spLocks noChangeShapeType="1"/>
            </p:cNvSpPr>
            <p:nvPr/>
          </p:nvSpPr>
          <p:spPr bwMode="auto">
            <a:xfrm>
              <a:off x="810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3" name="Line 110"/>
            <p:cNvSpPr>
              <a:spLocks noChangeShapeType="1"/>
            </p:cNvSpPr>
            <p:nvPr/>
          </p:nvSpPr>
          <p:spPr bwMode="auto">
            <a:xfrm>
              <a:off x="790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4" name="Line 111"/>
            <p:cNvSpPr>
              <a:spLocks noChangeShapeType="1"/>
            </p:cNvSpPr>
            <p:nvPr/>
          </p:nvSpPr>
          <p:spPr bwMode="auto">
            <a:xfrm>
              <a:off x="770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5" name="Line 112"/>
            <p:cNvSpPr>
              <a:spLocks noChangeShapeType="1"/>
            </p:cNvSpPr>
            <p:nvPr/>
          </p:nvSpPr>
          <p:spPr bwMode="auto">
            <a:xfrm>
              <a:off x="751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6" name="Line 113"/>
            <p:cNvSpPr>
              <a:spLocks noChangeShapeType="1"/>
            </p:cNvSpPr>
            <p:nvPr/>
          </p:nvSpPr>
          <p:spPr bwMode="auto">
            <a:xfrm>
              <a:off x="731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7" name="Line 114"/>
            <p:cNvSpPr>
              <a:spLocks noChangeShapeType="1"/>
            </p:cNvSpPr>
            <p:nvPr/>
          </p:nvSpPr>
          <p:spPr bwMode="auto">
            <a:xfrm>
              <a:off x="711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8" name="Line 115"/>
            <p:cNvSpPr>
              <a:spLocks noChangeShapeType="1"/>
            </p:cNvSpPr>
            <p:nvPr/>
          </p:nvSpPr>
          <p:spPr bwMode="auto">
            <a:xfrm>
              <a:off x="691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9" name="Line 116"/>
            <p:cNvSpPr>
              <a:spLocks noChangeShapeType="1"/>
            </p:cNvSpPr>
            <p:nvPr/>
          </p:nvSpPr>
          <p:spPr bwMode="auto">
            <a:xfrm>
              <a:off x="671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0" name="Line 117"/>
            <p:cNvSpPr>
              <a:spLocks noChangeShapeType="1"/>
            </p:cNvSpPr>
            <p:nvPr/>
          </p:nvSpPr>
          <p:spPr bwMode="auto">
            <a:xfrm>
              <a:off x="6517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1" name="Line 118"/>
            <p:cNvSpPr>
              <a:spLocks noChangeShapeType="1"/>
            </p:cNvSpPr>
            <p:nvPr/>
          </p:nvSpPr>
          <p:spPr bwMode="auto">
            <a:xfrm>
              <a:off x="631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2" name="Line 119"/>
            <p:cNvSpPr>
              <a:spLocks noChangeShapeType="1"/>
            </p:cNvSpPr>
            <p:nvPr/>
          </p:nvSpPr>
          <p:spPr bwMode="auto">
            <a:xfrm>
              <a:off x="612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3" name="Line 120"/>
            <p:cNvSpPr>
              <a:spLocks noChangeShapeType="1"/>
            </p:cNvSpPr>
            <p:nvPr/>
          </p:nvSpPr>
          <p:spPr bwMode="auto">
            <a:xfrm>
              <a:off x="592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4" name="Line 121"/>
            <p:cNvSpPr>
              <a:spLocks noChangeShapeType="1"/>
            </p:cNvSpPr>
            <p:nvPr/>
          </p:nvSpPr>
          <p:spPr bwMode="auto">
            <a:xfrm>
              <a:off x="572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5" name="Line 122"/>
            <p:cNvSpPr>
              <a:spLocks noChangeShapeType="1"/>
            </p:cNvSpPr>
            <p:nvPr/>
          </p:nvSpPr>
          <p:spPr bwMode="auto">
            <a:xfrm>
              <a:off x="552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6" name="Line 123"/>
            <p:cNvSpPr>
              <a:spLocks noChangeShapeType="1"/>
            </p:cNvSpPr>
            <p:nvPr/>
          </p:nvSpPr>
          <p:spPr bwMode="auto">
            <a:xfrm>
              <a:off x="532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7" name="Line 124"/>
            <p:cNvSpPr>
              <a:spLocks noChangeShapeType="1"/>
            </p:cNvSpPr>
            <p:nvPr/>
          </p:nvSpPr>
          <p:spPr bwMode="auto">
            <a:xfrm>
              <a:off x="5127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8" name="Line 125"/>
            <p:cNvSpPr>
              <a:spLocks noChangeShapeType="1"/>
            </p:cNvSpPr>
            <p:nvPr/>
          </p:nvSpPr>
          <p:spPr bwMode="auto">
            <a:xfrm>
              <a:off x="492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9" name="Line 126"/>
            <p:cNvSpPr>
              <a:spLocks noChangeShapeType="1"/>
            </p:cNvSpPr>
            <p:nvPr/>
          </p:nvSpPr>
          <p:spPr bwMode="auto">
            <a:xfrm>
              <a:off x="473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0" name="Line 127"/>
            <p:cNvSpPr>
              <a:spLocks noChangeShapeType="1"/>
            </p:cNvSpPr>
            <p:nvPr/>
          </p:nvSpPr>
          <p:spPr bwMode="auto">
            <a:xfrm>
              <a:off x="453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1" name="Line 128"/>
            <p:cNvSpPr>
              <a:spLocks noChangeShapeType="1"/>
            </p:cNvSpPr>
            <p:nvPr/>
          </p:nvSpPr>
          <p:spPr bwMode="auto">
            <a:xfrm>
              <a:off x="433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2" name="Line 129"/>
            <p:cNvSpPr>
              <a:spLocks noChangeShapeType="1"/>
            </p:cNvSpPr>
            <p:nvPr/>
          </p:nvSpPr>
          <p:spPr bwMode="auto">
            <a:xfrm>
              <a:off x="413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3" name="Line 130"/>
            <p:cNvSpPr>
              <a:spLocks noChangeShapeType="1"/>
            </p:cNvSpPr>
            <p:nvPr/>
          </p:nvSpPr>
          <p:spPr bwMode="auto">
            <a:xfrm>
              <a:off x="39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4" name="Line 131"/>
            <p:cNvSpPr>
              <a:spLocks noChangeShapeType="1"/>
            </p:cNvSpPr>
            <p:nvPr/>
          </p:nvSpPr>
          <p:spPr bwMode="auto">
            <a:xfrm>
              <a:off x="373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5" name="Line 132"/>
            <p:cNvSpPr>
              <a:spLocks noChangeShapeType="1"/>
            </p:cNvSpPr>
            <p:nvPr/>
          </p:nvSpPr>
          <p:spPr bwMode="auto">
            <a:xfrm>
              <a:off x="35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6" name="Line 133"/>
            <p:cNvSpPr>
              <a:spLocks noChangeShapeType="1"/>
            </p:cNvSpPr>
            <p:nvPr/>
          </p:nvSpPr>
          <p:spPr bwMode="auto">
            <a:xfrm>
              <a:off x="333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7" name="Line 134"/>
            <p:cNvSpPr>
              <a:spLocks noChangeShapeType="1"/>
            </p:cNvSpPr>
            <p:nvPr/>
          </p:nvSpPr>
          <p:spPr bwMode="auto">
            <a:xfrm>
              <a:off x="313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8" name="Line 135"/>
            <p:cNvSpPr>
              <a:spLocks noChangeShapeType="1"/>
            </p:cNvSpPr>
            <p:nvPr/>
          </p:nvSpPr>
          <p:spPr bwMode="auto">
            <a:xfrm>
              <a:off x="294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9" name="Line 136"/>
            <p:cNvSpPr>
              <a:spLocks noChangeShapeType="1"/>
            </p:cNvSpPr>
            <p:nvPr/>
          </p:nvSpPr>
          <p:spPr bwMode="auto">
            <a:xfrm>
              <a:off x="274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0" name="Line 137"/>
            <p:cNvSpPr>
              <a:spLocks noChangeShapeType="1"/>
            </p:cNvSpPr>
            <p:nvPr/>
          </p:nvSpPr>
          <p:spPr bwMode="auto">
            <a:xfrm>
              <a:off x="2544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1" name="Line 138"/>
            <p:cNvSpPr>
              <a:spLocks noChangeShapeType="1"/>
            </p:cNvSpPr>
            <p:nvPr/>
          </p:nvSpPr>
          <p:spPr bwMode="auto">
            <a:xfrm>
              <a:off x="234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2" name="Line 139"/>
            <p:cNvSpPr>
              <a:spLocks noChangeShapeType="1"/>
            </p:cNvSpPr>
            <p:nvPr/>
          </p:nvSpPr>
          <p:spPr bwMode="auto">
            <a:xfrm>
              <a:off x="214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3" name="Line 140"/>
            <p:cNvSpPr>
              <a:spLocks noChangeShapeType="1"/>
            </p:cNvSpPr>
            <p:nvPr/>
          </p:nvSpPr>
          <p:spPr bwMode="auto">
            <a:xfrm>
              <a:off x="194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4" name="Line 141"/>
            <p:cNvSpPr>
              <a:spLocks noChangeShapeType="1"/>
            </p:cNvSpPr>
            <p:nvPr/>
          </p:nvSpPr>
          <p:spPr bwMode="auto">
            <a:xfrm>
              <a:off x="174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5" name="Line 142"/>
            <p:cNvSpPr>
              <a:spLocks noChangeShapeType="1"/>
            </p:cNvSpPr>
            <p:nvPr/>
          </p:nvSpPr>
          <p:spPr bwMode="auto">
            <a:xfrm>
              <a:off x="155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6" name="Line 143"/>
            <p:cNvSpPr>
              <a:spLocks noChangeShapeType="1"/>
            </p:cNvSpPr>
            <p:nvPr/>
          </p:nvSpPr>
          <p:spPr bwMode="auto">
            <a:xfrm>
              <a:off x="135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7" name="Line 144"/>
            <p:cNvSpPr>
              <a:spLocks noChangeShapeType="1"/>
            </p:cNvSpPr>
            <p:nvPr/>
          </p:nvSpPr>
          <p:spPr bwMode="auto">
            <a:xfrm>
              <a:off x="115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8" name="Line 145"/>
            <p:cNvSpPr>
              <a:spLocks noChangeShapeType="1"/>
            </p:cNvSpPr>
            <p:nvPr/>
          </p:nvSpPr>
          <p:spPr bwMode="auto">
            <a:xfrm>
              <a:off x="95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9" name="Line 146"/>
            <p:cNvSpPr>
              <a:spLocks noChangeShapeType="1"/>
            </p:cNvSpPr>
            <p:nvPr/>
          </p:nvSpPr>
          <p:spPr bwMode="auto">
            <a:xfrm>
              <a:off x="75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0" name="Line 147"/>
            <p:cNvSpPr>
              <a:spLocks noChangeShapeType="1"/>
            </p:cNvSpPr>
            <p:nvPr/>
          </p:nvSpPr>
          <p:spPr bwMode="auto">
            <a:xfrm>
              <a:off x="55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1" name="Line 148"/>
            <p:cNvSpPr>
              <a:spLocks noChangeShapeType="1"/>
            </p:cNvSpPr>
            <p:nvPr/>
          </p:nvSpPr>
          <p:spPr bwMode="auto">
            <a:xfrm>
              <a:off x="36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2" name="Line 149"/>
            <p:cNvSpPr>
              <a:spLocks noChangeShapeType="1"/>
            </p:cNvSpPr>
            <p:nvPr/>
          </p:nvSpPr>
          <p:spPr bwMode="auto">
            <a:xfrm>
              <a:off x="16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3" name="Line 150"/>
            <p:cNvSpPr>
              <a:spLocks noChangeShapeType="1"/>
            </p:cNvSpPr>
            <p:nvPr/>
          </p:nvSpPr>
          <p:spPr bwMode="auto">
            <a:xfrm>
              <a:off x="-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4" name="Line 151"/>
            <p:cNvSpPr>
              <a:spLocks noChangeShapeType="1"/>
            </p:cNvSpPr>
            <p:nvPr/>
          </p:nvSpPr>
          <p:spPr bwMode="auto">
            <a:xfrm>
              <a:off x="-234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5" name="Line 152"/>
            <p:cNvSpPr>
              <a:spLocks noChangeShapeType="1"/>
            </p:cNvSpPr>
            <p:nvPr/>
          </p:nvSpPr>
          <p:spPr bwMode="auto">
            <a:xfrm>
              <a:off x="-43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</p:grpSp>
      <p:sp>
        <p:nvSpPr>
          <p:cNvPr id="76" name="Title 1"/>
          <p:cNvSpPr>
            <a:spLocks noGrp="1"/>
          </p:cNvSpPr>
          <p:nvPr>
            <p:ph type="title" hasCustomPrompt="1"/>
          </p:nvPr>
        </p:nvSpPr>
        <p:spPr>
          <a:xfrm>
            <a:off x="583637" y="1331716"/>
            <a:ext cx="3678241" cy="4896855"/>
          </a:xfrm>
        </p:spPr>
        <p:txBody>
          <a:bodyPr wrap="square" lIns="67227" tIns="33613" rIns="67227" bIns="33613" anchor="t">
            <a:noAutofit/>
          </a:bodyPr>
          <a:lstStyle>
            <a:lvl1pPr marL="0" algn="l" defTabSz="685550" rtl="0" eaLnBrk="1" latinLnBrk="0" hangingPunct="1">
              <a:lnSpc>
                <a:spcPts val="6298"/>
              </a:lnSpc>
              <a:defRPr lang="en-US" sz="5200" kern="1200" spc="0" baseline="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Rail Headline" pitchFamily="2" charset="0"/>
                <a:ea typeface="+mn-ea"/>
                <a:cs typeface="+mn-cs"/>
              </a:defRPr>
            </a:lvl1pPr>
          </a:lstStyle>
          <a:p>
            <a:pPr marL="0" lvl="0" defTabSz="685550"/>
            <a:r>
              <a:rPr lang="en-US" dirty="0" smtClean="0"/>
              <a:t>list title</a:t>
            </a:r>
            <a:endParaRPr lang="en-US" dirty="0"/>
          </a:p>
        </p:txBody>
      </p:sp>
      <p:sp>
        <p:nvSpPr>
          <p:cNvPr id="7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4387493" y="1982200"/>
            <a:ext cx="4089996" cy="4265416"/>
          </a:xfrm>
        </p:spPr>
        <p:txBody>
          <a:bodyPr lIns="67227" tIns="33613" rIns="67227" bIns="33613" anchor="t">
            <a:noAutofit/>
          </a:bodyPr>
          <a:lstStyle>
            <a:lvl1pPr marL="0" marR="0" indent="0" algn="l" defTabSz="685550" rtl="0" eaLnBrk="1" fontAlgn="auto" latinLnBrk="0" hangingPunct="1">
              <a:lnSpc>
                <a:spcPts val="1575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2100" b="0" kern="1200" cap="none" spc="-52" baseline="0" dirty="0">
                <a:ln w="3175">
                  <a:noFill/>
                </a:ln>
                <a:gradFill>
                  <a:gsLst>
                    <a:gs pos="82143">
                      <a:schemeClr val="tx1"/>
                    </a:gs>
                    <a:gs pos="47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+mn-cs"/>
              </a:defRPr>
            </a:lvl1pPr>
            <a:lvl2pPr marL="252000" indent="0">
              <a:buNone/>
              <a:defRPr/>
            </a:lvl2pPr>
            <a:lvl3pPr marL="420001" indent="0">
              <a:buNone/>
              <a:defRPr/>
            </a:lvl3pPr>
            <a:lvl4pPr marL="588000" indent="0">
              <a:buNone/>
              <a:defRPr/>
            </a:lvl4pPr>
            <a:lvl5pPr marL="756001" indent="0">
              <a:buNone/>
              <a:defRPr/>
            </a:lvl5pPr>
          </a:lstStyle>
          <a:p>
            <a:pPr marL="0" marR="0" lvl="0" indent="0" algn="l" defTabSz="685550" rtl="0" eaLnBrk="1" fontAlgn="auto" latinLnBrk="0" hangingPunct="1">
              <a:lnSpc>
                <a:spcPts val="1575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en-US" dirty="0" smtClean="0"/>
              <a:t>Subtitle</a:t>
            </a:r>
          </a:p>
        </p:txBody>
      </p:sp>
      <p:sp>
        <p:nvSpPr>
          <p:cNvPr id="7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88396" y="649940"/>
            <a:ext cx="3876842" cy="361637"/>
          </a:xfrm>
        </p:spPr>
        <p:txBody>
          <a:bodyPr lIns="67227" tIns="33613" rIns="67227" bIns="33613" anchor="t">
            <a:noAutofit/>
          </a:bodyPr>
          <a:lstStyle>
            <a:lvl1pPr marL="0" marR="0" indent="0" algn="l" defTabSz="685550" rtl="0" eaLnBrk="1" fontAlgn="auto" latinLnBrk="0" hangingPunct="1">
              <a:lnSpc>
                <a:spcPts val="1575"/>
              </a:lnSpc>
              <a:spcBef>
                <a:spcPts val="525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000" b="1" kern="1200" cap="all" baseline="0" dirty="0">
                <a:gradFill>
                  <a:gsLst>
                    <a:gs pos="893">
                      <a:schemeClr val="accent1"/>
                    </a:gs>
                    <a:gs pos="16000">
                      <a:schemeClr val="accent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252000" indent="0">
              <a:buNone/>
              <a:defRPr/>
            </a:lvl2pPr>
            <a:lvl3pPr marL="420001" indent="0">
              <a:buNone/>
              <a:defRPr/>
            </a:lvl3pPr>
            <a:lvl4pPr marL="588000" indent="0">
              <a:buNone/>
              <a:defRPr/>
            </a:lvl4pPr>
            <a:lvl5pPr marL="756001" indent="0">
              <a:buNone/>
              <a:defRPr/>
            </a:lvl5pPr>
          </a:lstStyle>
          <a:p>
            <a:pPr lvl="0"/>
            <a:r>
              <a:rPr lang="en-US" dirty="0" smtClean="0"/>
              <a:t>Meeting ##: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060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100000" fill="hold" grpId="1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0.02604 -1.39355E-6 L -1.71049E-7 -1.39355E-6 " pathEditMode="relative" rAng="0" ptsTypes="AA">
                                      <p:cBhvr>
                                        <p:cTn id="9" dur="6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2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decel="100000" fill="hold" grpId="1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0.02604 -1.39355E-6 L -1.71049E-7 -1.39355E-6 " pathEditMode="relative" rAng="0" ptsTypes="AA">
                                      <p:cBhvr>
                                        <p:cTn id="14" dur="6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2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3" presetClass="path" presetSubtype="0" decel="100000" fill="hold" grpId="1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0.02604 -1.39355E-6 L -1.71049E-7 -1.39355E-6 " pathEditMode="relative" rAng="0" ptsTypes="AA">
                                      <p:cBhvr>
                                        <p:cTn id="19" dur="6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  <p:bldP spid="76" grpId="1"/>
      <p:bldP spid="77" grpId="0">
        <p:tmplLst>
          <p:tmpl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1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7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7" grpId="1"/>
      <p:bldP spid="78" grpId="0">
        <p:tmplLst>
          <p:tmpl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1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7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8" grpId="1"/>
    </p:bldLst>
  </p:timing>
  <p:extLst mod="1">
    <p:ext uri="{DCECCB84-F9BA-43D5-87BE-67443E8EF086}">
      <p15:sldGuideLst xmlns:p15="http://schemas.microsoft.com/office/powerpoint/2012/main" xmlns="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id" hidden="1"/>
          <p:cNvGrpSpPr>
            <a:grpSpLocks noChangeAspect="1"/>
          </p:cNvGrpSpPr>
          <p:nvPr userDrawn="1"/>
        </p:nvGrpSpPr>
        <p:grpSpPr bwMode="auto">
          <a:xfrm>
            <a:off x="69471" y="95300"/>
            <a:ext cx="8996924" cy="6667425"/>
            <a:chOff x="-631" y="-324"/>
            <a:chExt cx="8936" cy="4968"/>
          </a:xfrm>
        </p:grpSpPr>
        <p:sp>
          <p:nvSpPr>
            <p:cNvPr id="5" name="Rectangle 84"/>
            <p:cNvSpPr>
              <a:spLocks noChangeArrowheads="1"/>
            </p:cNvSpPr>
            <p:nvPr/>
          </p:nvSpPr>
          <p:spPr bwMode="auto">
            <a:xfrm>
              <a:off x="-631" y="-324"/>
              <a:ext cx="8936" cy="4968"/>
            </a:xfrm>
            <a:prstGeom prst="rect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" name="Line 85"/>
            <p:cNvSpPr>
              <a:spLocks noChangeShapeType="1"/>
            </p:cNvSpPr>
            <p:nvPr/>
          </p:nvSpPr>
          <p:spPr bwMode="auto">
            <a:xfrm>
              <a:off x="-631" y="4445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" name="Line 86"/>
            <p:cNvSpPr>
              <a:spLocks noChangeShapeType="1"/>
            </p:cNvSpPr>
            <p:nvPr/>
          </p:nvSpPr>
          <p:spPr bwMode="auto">
            <a:xfrm>
              <a:off x="-631" y="424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8" name="Line 87"/>
            <p:cNvSpPr>
              <a:spLocks noChangeShapeType="1"/>
            </p:cNvSpPr>
            <p:nvPr/>
          </p:nvSpPr>
          <p:spPr bwMode="auto">
            <a:xfrm>
              <a:off x="-631" y="404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0" name="Line 88"/>
            <p:cNvSpPr>
              <a:spLocks noChangeShapeType="1"/>
            </p:cNvSpPr>
            <p:nvPr/>
          </p:nvSpPr>
          <p:spPr bwMode="auto">
            <a:xfrm>
              <a:off x="-631" y="3849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1" name="Line 89"/>
            <p:cNvSpPr>
              <a:spLocks noChangeShapeType="1"/>
            </p:cNvSpPr>
            <p:nvPr/>
          </p:nvSpPr>
          <p:spPr bwMode="auto">
            <a:xfrm>
              <a:off x="-631" y="3650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2" name="Line 90"/>
            <p:cNvSpPr>
              <a:spLocks noChangeShapeType="1"/>
            </p:cNvSpPr>
            <p:nvPr/>
          </p:nvSpPr>
          <p:spPr bwMode="auto">
            <a:xfrm>
              <a:off x="-631" y="345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3" name="Line 91"/>
            <p:cNvSpPr>
              <a:spLocks noChangeShapeType="1"/>
            </p:cNvSpPr>
            <p:nvPr/>
          </p:nvSpPr>
          <p:spPr bwMode="auto">
            <a:xfrm>
              <a:off x="-631" y="325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4" name="Line 92"/>
            <p:cNvSpPr>
              <a:spLocks noChangeShapeType="1"/>
            </p:cNvSpPr>
            <p:nvPr/>
          </p:nvSpPr>
          <p:spPr bwMode="auto">
            <a:xfrm>
              <a:off x="-631" y="3054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5" name="Line 93"/>
            <p:cNvSpPr>
              <a:spLocks noChangeShapeType="1"/>
            </p:cNvSpPr>
            <p:nvPr/>
          </p:nvSpPr>
          <p:spPr bwMode="auto">
            <a:xfrm>
              <a:off x="-631" y="2856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6" name="Line 94"/>
            <p:cNvSpPr>
              <a:spLocks noChangeShapeType="1"/>
            </p:cNvSpPr>
            <p:nvPr/>
          </p:nvSpPr>
          <p:spPr bwMode="auto">
            <a:xfrm>
              <a:off x="-631" y="265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7" name="Line 95"/>
            <p:cNvSpPr>
              <a:spLocks noChangeShapeType="1"/>
            </p:cNvSpPr>
            <p:nvPr/>
          </p:nvSpPr>
          <p:spPr bwMode="auto">
            <a:xfrm>
              <a:off x="-631" y="245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8" name="Line 96"/>
            <p:cNvSpPr>
              <a:spLocks noChangeShapeType="1"/>
            </p:cNvSpPr>
            <p:nvPr/>
          </p:nvSpPr>
          <p:spPr bwMode="auto">
            <a:xfrm>
              <a:off x="-631" y="2259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19" name="Line 97"/>
            <p:cNvSpPr>
              <a:spLocks noChangeShapeType="1"/>
            </p:cNvSpPr>
            <p:nvPr/>
          </p:nvSpPr>
          <p:spPr bwMode="auto">
            <a:xfrm>
              <a:off x="-631" y="2061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0" name="Line 98"/>
            <p:cNvSpPr>
              <a:spLocks noChangeShapeType="1"/>
            </p:cNvSpPr>
            <p:nvPr/>
          </p:nvSpPr>
          <p:spPr bwMode="auto">
            <a:xfrm>
              <a:off x="-631" y="186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1" name="Line 99"/>
            <p:cNvSpPr>
              <a:spLocks noChangeShapeType="1"/>
            </p:cNvSpPr>
            <p:nvPr/>
          </p:nvSpPr>
          <p:spPr bwMode="auto">
            <a:xfrm>
              <a:off x="-631" y="166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2" name="Line 100"/>
            <p:cNvSpPr>
              <a:spLocks noChangeShapeType="1"/>
            </p:cNvSpPr>
            <p:nvPr/>
          </p:nvSpPr>
          <p:spPr bwMode="auto">
            <a:xfrm>
              <a:off x="-631" y="1464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3" name="Line 101"/>
            <p:cNvSpPr>
              <a:spLocks noChangeShapeType="1"/>
            </p:cNvSpPr>
            <p:nvPr/>
          </p:nvSpPr>
          <p:spPr bwMode="auto">
            <a:xfrm>
              <a:off x="-631" y="1266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4" name="Line 102"/>
            <p:cNvSpPr>
              <a:spLocks noChangeShapeType="1"/>
            </p:cNvSpPr>
            <p:nvPr/>
          </p:nvSpPr>
          <p:spPr bwMode="auto">
            <a:xfrm>
              <a:off x="-631" y="106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5" name="Line 103"/>
            <p:cNvSpPr>
              <a:spLocks noChangeShapeType="1"/>
            </p:cNvSpPr>
            <p:nvPr/>
          </p:nvSpPr>
          <p:spPr bwMode="auto">
            <a:xfrm>
              <a:off x="-631" y="86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6" name="Line 104"/>
            <p:cNvSpPr>
              <a:spLocks noChangeShapeType="1"/>
            </p:cNvSpPr>
            <p:nvPr/>
          </p:nvSpPr>
          <p:spPr bwMode="auto">
            <a:xfrm>
              <a:off x="-631" y="670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7" name="Line 105"/>
            <p:cNvSpPr>
              <a:spLocks noChangeShapeType="1"/>
            </p:cNvSpPr>
            <p:nvPr/>
          </p:nvSpPr>
          <p:spPr bwMode="auto">
            <a:xfrm>
              <a:off x="-631" y="471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8" name="Line 106"/>
            <p:cNvSpPr>
              <a:spLocks noChangeShapeType="1"/>
            </p:cNvSpPr>
            <p:nvPr/>
          </p:nvSpPr>
          <p:spPr bwMode="auto">
            <a:xfrm>
              <a:off x="-631" y="27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29" name="Line 107"/>
            <p:cNvSpPr>
              <a:spLocks noChangeShapeType="1"/>
            </p:cNvSpPr>
            <p:nvPr/>
          </p:nvSpPr>
          <p:spPr bwMode="auto">
            <a:xfrm>
              <a:off x="-631" y="7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0" name="Line 108"/>
            <p:cNvSpPr>
              <a:spLocks noChangeShapeType="1"/>
            </p:cNvSpPr>
            <p:nvPr/>
          </p:nvSpPr>
          <p:spPr bwMode="auto">
            <a:xfrm>
              <a:off x="-631" y="-125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1" name="Line 109"/>
            <p:cNvSpPr>
              <a:spLocks noChangeShapeType="1"/>
            </p:cNvSpPr>
            <p:nvPr/>
          </p:nvSpPr>
          <p:spPr bwMode="auto">
            <a:xfrm>
              <a:off x="810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2" name="Line 110"/>
            <p:cNvSpPr>
              <a:spLocks noChangeShapeType="1"/>
            </p:cNvSpPr>
            <p:nvPr/>
          </p:nvSpPr>
          <p:spPr bwMode="auto">
            <a:xfrm>
              <a:off x="790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3" name="Line 111"/>
            <p:cNvSpPr>
              <a:spLocks noChangeShapeType="1"/>
            </p:cNvSpPr>
            <p:nvPr/>
          </p:nvSpPr>
          <p:spPr bwMode="auto">
            <a:xfrm>
              <a:off x="770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4" name="Line 112"/>
            <p:cNvSpPr>
              <a:spLocks noChangeShapeType="1"/>
            </p:cNvSpPr>
            <p:nvPr/>
          </p:nvSpPr>
          <p:spPr bwMode="auto">
            <a:xfrm>
              <a:off x="751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5" name="Line 113"/>
            <p:cNvSpPr>
              <a:spLocks noChangeShapeType="1"/>
            </p:cNvSpPr>
            <p:nvPr/>
          </p:nvSpPr>
          <p:spPr bwMode="auto">
            <a:xfrm>
              <a:off x="731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6" name="Line 114"/>
            <p:cNvSpPr>
              <a:spLocks noChangeShapeType="1"/>
            </p:cNvSpPr>
            <p:nvPr/>
          </p:nvSpPr>
          <p:spPr bwMode="auto">
            <a:xfrm>
              <a:off x="711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7" name="Line 115"/>
            <p:cNvSpPr>
              <a:spLocks noChangeShapeType="1"/>
            </p:cNvSpPr>
            <p:nvPr/>
          </p:nvSpPr>
          <p:spPr bwMode="auto">
            <a:xfrm>
              <a:off x="691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8" name="Line 116"/>
            <p:cNvSpPr>
              <a:spLocks noChangeShapeType="1"/>
            </p:cNvSpPr>
            <p:nvPr/>
          </p:nvSpPr>
          <p:spPr bwMode="auto">
            <a:xfrm>
              <a:off x="671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39" name="Line 117"/>
            <p:cNvSpPr>
              <a:spLocks noChangeShapeType="1"/>
            </p:cNvSpPr>
            <p:nvPr/>
          </p:nvSpPr>
          <p:spPr bwMode="auto">
            <a:xfrm>
              <a:off x="6517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0" name="Line 118"/>
            <p:cNvSpPr>
              <a:spLocks noChangeShapeType="1"/>
            </p:cNvSpPr>
            <p:nvPr/>
          </p:nvSpPr>
          <p:spPr bwMode="auto">
            <a:xfrm>
              <a:off x="631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1" name="Line 119"/>
            <p:cNvSpPr>
              <a:spLocks noChangeShapeType="1"/>
            </p:cNvSpPr>
            <p:nvPr/>
          </p:nvSpPr>
          <p:spPr bwMode="auto">
            <a:xfrm>
              <a:off x="612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2" name="Line 120"/>
            <p:cNvSpPr>
              <a:spLocks noChangeShapeType="1"/>
            </p:cNvSpPr>
            <p:nvPr/>
          </p:nvSpPr>
          <p:spPr bwMode="auto">
            <a:xfrm>
              <a:off x="592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3" name="Line 121"/>
            <p:cNvSpPr>
              <a:spLocks noChangeShapeType="1"/>
            </p:cNvSpPr>
            <p:nvPr/>
          </p:nvSpPr>
          <p:spPr bwMode="auto">
            <a:xfrm>
              <a:off x="572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4" name="Line 122"/>
            <p:cNvSpPr>
              <a:spLocks noChangeShapeType="1"/>
            </p:cNvSpPr>
            <p:nvPr/>
          </p:nvSpPr>
          <p:spPr bwMode="auto">
            <a:xfrm>
              <a:off x="552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5" name="Line 123"/>
            <p:cNvSpPr>
              <a:spLocks noChangeShapeType="1"/>
            </p:cNvSpPr>
            <p:nvPr/>
          </p:nvSpPr>
          <p:spPr bwMode="auto">
            <a:xfrm>
              <a:off x="532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6" name="Line 124"/>
            <p:cNvSpPr>
              <a:spLocks noChangeShapeType="1"/>
            </p:cNvSpPr>
            <p:nvPr/>
          </p:nvSpPr>
          <p:spPr bwMode="auto">
            <a:xfrm>
              <a:off x="5127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7" name="Line 125"/>
            <p:cNvSpPr>
              <a:spLocks noChangeShapeType="1"/>
            </p:cNvSpPr>
            <p:nvPr/>
          </p:nvSpPr>
          <p:spPr bwMode="auto">
            <a:xfrm>
              <a:off x="492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8" name="Line 126"/>
            <p:cNvSpPr>
              <a:spLocks noChangeShapeType="1"/>
            </p:cNvSpPr>
            <p:nvPr/>
          </p:nvSpPr>
          <p:spPr bwMode="auto">
            <a:xfrm>
              <a:off x="473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49" name="Line 127"/>
            <p:cNvSpPr>
              <a:spLocks noChangeShapeType="1"/>
            </p:cNvSpPr>
            <p:nvPr/>
          </p:nvSpPr>
          <p:spPr bwMode="auto">
            <a:xfrm>
              <a:off x="453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0" name="Line 128"/>
            <p:cNvSpPr>
              <a:spLocks noChangeShapeType="1"/>
            </p:cNvSpPr>
            <p:nvPr/>
          </p:nvSpPr>
          <p:spPr bwMode="auto">
            <a:xfrm>
              <a:off x="433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1" name="Line 129"/>
            <p:cNvSpPr>
              <a:spLocks noChangeShapeType="1"/>
            </p:cNvSpPr>
            <p:nvPr/>
          </p:nvSpPr>
          <p:spPr bwMode="auto">
            <a:xfrm>
              <a:off x="413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2" name="Line 130"/>
            <p:cNvSpPr>
              <a:spLocks noChangeShapeType="1"/>
            </p:cNvSpPr>
            <p:nvPr/>
          </p:nvSpPr>
          <p:spPr bwMode="auto">
            <a:xfrm>
              <a:off x="39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3" name="Line 131"/>
            <p:cNvSpPr>
              <a:spLocks noChangeShapeType="1"/>
            </p:cNvSpPr>
            <p:nvPr/>
          </p:nvSpPr>
          <p:spPr bwMode="auto">
            <a:xfrm>
              <a:off x="373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4" name="Line 132"/>
            <p:cNvSpPr>
              <a:spLocks noChangeShapeType="1"/>
            </p:cNvSpPr>
            <p:nvPr/>
          </p:nvSpPr>
          <p:spPr bwMode="auto">
            <a:xfrm>
              <a:off x="35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5" name="Line 133"/>
            <p:cNvSpPr>
              <a:spLocks noChangeShapeType="1"/>
            </p:cNvSpPr>
            <p:nvPr/>
          </p:nvSpPr>
          <p:spPr bwMode="auto">
            <a:xfrm>
              <a:off x="333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6" name="Line 134"/>
            <p:cNvSpPr>
              <a:spLocks noChangeShapeType="1"/>
            </p:cNvSpPr>
            <p:nvPr/>
          </p:nvSpPr>
          <p:spPr bwMode="auto">
            <a:xfrm>
              <a:off x="313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7" name="Line 135"/>
            <p:cNvSpPr>
              <a:spLocks noChangeShapeType="1"/>
            </p:cNvSpPr>
            <p:nvPr/>
          </p:nvSpPr>
          <p:spPr bwMode="auto">
            <a:xfrm>
              <a:off x="294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8" name="Line 136"/>
            <p:cNvSpPr>
              <a:spLocks noChangeShapeType="1"/>
            </p:cNvSpPr>
            <p:nvPr/>
          </p:nvSpPr>
          <p:spPr bwMode="auto">
            <a:xfrm>
              <a:off x="274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59" name="Line 137"/>
            <p:cNvSpPr>
              <a:spLocks noChangeShapeType="1"/>
            </p:cNvSpPr>
            <p:nvPr/>
          </p:nvSpPr>
          <p:spPr bwMode="auto">
            <a:xfrm>
              <a:off x="2544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0" name="Line 138"/>
            <p:cNvSpPr>
              <a:spLocks noChangeShapeType="1"/>
            </p:cNvSpPr>
            <p:nvPr/>
          </p:nvSpPr>
          <p:spPr bwMode="auto">
            <a:xfrm>
              <a:off x="234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1" name="Line 139"/>
            <p:cNvSpPr>
              <a:spLocks noChangeShapeType="1"/>
            </p:cNvSpPr>
            <p:nvPr/>
          </p:nvSpPr>
          <p:spPr bwMode="auto">
            <a:xfrm>
              <a:off x="214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2" name="Line 140"/>
            <p:cNvSpPr>
              <a:spLocks noChangeShapeType="1"/>
            </p:cNvSpPr>
            <p:nvPr/>
          </p:nvSpPr>
          <p:spPr bwMode="auto">
            <a:xfrm>
              <a:off x="194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3" name="Line 141"/>
            <p:cNvSpPr>
              <a:spLocks noChangeShapeType="1"/>
            </p:cNvSpPr>
            <p:nvPr/>
          </p:nvSpPr>
          <p:spPr bwMode="auto">
            <a:xfrm>
              <a:off x="174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4" name="Line 142"/>
            <p:cNvSpPr>
              <a:spLocks noChangeShapeType="1"/>
            </p:cNvSpPr>
            <p:nvPr/>
          </p:nvSpPr>
          <p:spPr bwMode="auto">
            <a:xfrm>
              <a:off x="155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5" name="Line 143"/>
            <p:cNvSpPr>
              <a:spLocks noChangeShapeType="1"/>
            </p:cNvSpPr>
            <p:nvPr/>
          </p:nvSpPr>
          <p:spPr bwMode="auto">
            <a:xfrm>
              <a:off x="135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6" name="Line 144"/>
            <p:cNvSpPr>
              <a:spLocks noChangeShapeType="1"/>
            </p:cNvSpPr>
            <p:nvPr/>
          </p:nvSpPr>
          <p:spPr bwMode="auto">
            <a:xfrm>
              <a:off x="115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7" name="Line 145"/>
            <p:cNvSpPr>
              <a:spLocks noChangeShapeType="1"/>
            </p:cNvSpPr>
            <p:nvPr/>
          </p:nvSpPr>
          <p:spPr bwMode="auto">
            <a:xfrm>
              <a:off x="95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8" name="Line 146"/>
            <p:cNvSpPr>
              <a:spLocks noChangeShapeType="1"/>
            </p:cNvSpPr>
            <p:nvPr/>
          </p:nvSpPr>
          <p:spPr bwMode="auto">
            <a:xfrm>
              <a:off x="75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69" name="Line 147"/>
            <p:cNvSpPr>
              <a:spLocks noChangeShapeType="1"/>
            </p:cNvSpPr>
            <p:nvPr/>
          </p:nvSpPr>
          <p:spPr bwMode="auto">
            <a:xfrm>
              <a:off x="55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0" name="Line 148"/>
            <p:cNvSpPr>
              <a:spLocks noChangeShapeType="1"/>
            </p:cNvSpPr>
            <p:nvPr/>
          </p:nvSpPr>
          <p:spPr bwMode="auto">
            <a:xfrm>
              <a:off x="36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1" name="Line 149"/>
            <p:cNvSpPr>
              <a:spLocks noChangeShapeType="1"/>
            </p:cNvSpPr>
            <p:nvPr/>
          </p:nvSpPr>
          <p:spPr bwMode="auto">
            <a:xfrm>
              <a:off x="16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2" name="Line 150"/>
            <p:cNvSpPr>
              <a:spLocks noChangeShapeType="1"/>
            </p:cNvSpPr>
            <p:nvPr/>
          </p:nvSpPr>
          <p:spPr bwMode="auto">
            <a:xfrm>
              <a:off x="-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3" name="Line 151"/>
            <p:cNvSpPr>
              <a:spLocks noChangeShapeType="1"/>
            </p:cNvSpPr>
            <p:nvPr/>
          </p:nvSpPr>
          <p:spPr bwMode="auto">
            <a:xfrm>
              <a:off x="-234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  <p:sp>
          <p:nvSpPr>
            <p:cNvPr id="74" name="Line 152"/>
            <p:cNvSpPr>
              <a:spLocks noChangeShapeType="1"/>
            </p:cNvSpPr>
            <p:nvPr/>
          </p:nvSpPr>
          <p:spPr bwMode="auto">
            <a:xfrm>
              <a:off x="-43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FFFFFF"/>
                </a:solidFill>
              </a:endParaRPr>
            </a:p>
          </p:txBody>
        </p:sp>
      </p:grpSp>
      <p:sp>
        <p:nvSpPr>
          <p:cNvPr id="75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79519" y="5515843"/>
            <a:ext cx="4887519" cy="647380"/>
          </a:xfrm>
        </p:spPr>
        <p:txBody>
          <a:bodyPr lIns="67227" tIns="33613" rIns="67227" bIns="33613" anchor="t">
            <a:noAutofit/>
          </a:bodyPr>
          <a:lstStyle>
            <a:lvl1pPr marL="0" marR="0" indent="0" algn="l" defTabSz="685480" rtl="0" eaLnBrk="1" fontAlgn="auto" latinLnBrk="0" hangingPunct="1">
              <a:lnSpc>
                <a:spcPts val="315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2100" b="0" kern="1200" spc="-52" baseline="0" dirty="0">
                <a:gradFill>
                  <a:gsLst>
                    <a:gs pos="82143">
                      <a:schemeClr val="tx1"/>
                    </a:gs>
                    <a:gs pos="47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252000" indent="0">
              <a:buNone/>
              <a:defRPr/>
            </a:lvl2pPr>
            <a:lvl3pPr marL="420001" indent="0">
              <a:buNone/>
              <a:defRPr/>
            </a:lvl3pPr>
            <a:lvl4pPr marL="588000" indent="0">
              <a:buNone/>
              <a:defRPr/>
            </a:lvl4pPr>
            <a:lvl5pPr marL="756001" indent="0">
              <a:buNone/>
              <a:defRPr/>
            </a:lvl5pPr>
          </a:lstStyle>
          <a:p>
            <a:pPr lvl="0"/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7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88395" y="5183288"/>
            <a:ext cx="4878624" cy="361637"/>
          </a:xfrm>
        </p:spPr>
        <p:txBody>
          <a:bodyPr lIns="67227" tIns="33613" rIns="67227" bIns="33613" anchor="t">
            <a:noAutofit/>
          </a:bodyPr>
          <a:lstStyle>
            <a:lvl1pPr marL="0" marR="0" indent="0" algn="l" defTabSz="685550" rtl="0" eaLnBrk="1" fontAlgn="auto" latinLnBrk="0" hangingPunct="1">
              <a:lnSpc>
                <a:spcPts val="1575"/>
              </a:lnSpc>
              <a:spcBef>
                <a:spcPts val="525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000" b="1" kern="1200" cap="all" baseline="0" dirty="0">
                <a:gradFill>
                  <a:gsLst>
                    <a:gs pos="893">
                      <a:schemeClr val="accent1"/>
                    </a:gs>
                    <a:gs pos="16000">
                      <a:schemeClr val="accent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252000" indent="0">
              <a:buNone/>
              <a:defRPr/>
            </a:lvl2pPr>
            <a:lvl3pPr marL="420001" indent="0">
              <a:buNone/>
              <a:defRPr/>
            </a:lvl3pPr>
            <a:lvl4pPr marL="588000" indent="0">
              <a:buNone/>
              <a:defRPr/>
            </a:lvl4pPr>
            <a:lvl5pPr marL="756001" indent="0">
              <a:buNone/>
              <a:defRPr/>
            </a:lvl5pPr>
          </a:lstStyle>
          <a:p>
            <a:pPr lvl="0"/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9634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100000" fill="hold" grpId="1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0.02604 -1.39355E-6 L -1.71049E-7 -1.39355E-6 " pathEditMode="relative" rAng="0" ptsTypes="AA">
                                      <p:cBhvr>
                                        <p:cTn id="9" dur="6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2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decel="100000" fill="hold" grpId="1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0.02604 -1.39355E-6 L -1.71049E-7 -1.39355E-6 " pathEditMode="relative" rAng="0" ptsTypes="AA">
                                      <p:cBhvr>
                                        <p:cTn id="14" dur="6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>
        <p:tmplLst>
          <p:tmpl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1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7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5" grpId="1"/>
      <p:bldP spid="76" grpId="0">
        <p:tmplLst>
          <p:tmpl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1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7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6" grpId="1"/>
    </p:bldLst>
  </p:timing>
  <p:extLst mod="1">
    <p:ext uri="{DCECCB84-F9BA-43D5-87BE-67443E8EF086}">
      <p15:sldGuideLst xmlns:p15="http://schemas.microsoft.com/office/powerpoint/2012/main" xmlns=""/>
    </p:ext>
  </p:extLst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5" Type="http://schemas.openxmlformats.org/officeDocument/2006/relationships/theme" Target="../theme/theme3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1346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7" r:id="rId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685645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11" indent="-171411" algn="l" defTabSz="685645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233" indent="-171411" algn="l" defTabSz="68564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056" indent="-171411" algn="l" defTabSz="68564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99879" indent="-171411" algn="l" defTabSz="68564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2701" indent="-171411" algn="l" defTabSz="68564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524" indent="-171411" algn="l" defTabSz="68564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346" indent="-171411" algn="l" defTabSz="68564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169" indent="-171411" algn="l" defTabSz="68564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913991" indent="-171411" algn="l" defTabSz="68564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64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22" algn="l" defTabSz="68564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85645" algn="l" defTabSz="68564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468" algn="l" defTabSz="68564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290" algn="l" defTabSz="68564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112" algn="l" defTabSz="68564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56935" algn="l" defTabSz="68564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99757" algn="l" defTabSz="68564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580" algn="l" defTabSz="68564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1696" y="291114"/>
            <a:ext cx="8741880" cy="899665"/>
          </a:xfrm>
          <a:prstGeom prst="rect">
            <a:avLst/>
          </a:prstGeom>
        </p:spPr>
        <p:txBody>
          <a:bodyPr vert="horz" wrap="square" lIns="107563" tIns="67227" rIns="107563" bIns="67227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01931" y="1189177"/>
            <a:ext cx="8740140" cy="1658492"/>
          </a:xfrm>
          <a:prstGeom prst="rect">
            <a:avLst/>
          </a:prstGeom>
        </p:spPr>
        <p:txBody>
          <a:bodyPr vert="horz" wrap="square" lIns="107563" tIns="67227" rIns="107563" bIns="67227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5" name="Grid" hidden="1"/>
          <p:cNvGrpSpPr>
            <a:grpSpLocks noChangeAspect="1"/>
          </p:cNvGrpSpPr>
          <p:nvPr userDrawn="1"/>
        </p:nvGrpSpPr>
        <p:grpSpPr bwMode="auto">
          <a:xfrm>
            <a:off x="69471" y="95300"/>
            <a:ext cx="8996924" cy="6667425"/>
            <a:chOff x="-631" y="-324"/>
            <a:chExt cx="8936" cy="4968"/>
          </a:xfrm>
        </p:grpSpPr>
        <p:sp>
          <p:nvSpPr>
            <p:cNvPr id="6" name="Rectangle 84"/>
            <p:cNvSpPr>
              <a:spLocks noChangeArrowheads="1"/>
            </p:cNvSpPr>
            <p:nvPr/>
          </p:nvSpPr>
          <p:spPr bwMode="auto">
            <a:xfrm>
              <a:off x="-631" y="-324"/>
              <a:ext cx="8936" cy="4968"/>
            </a:xfrm>
            <a:prstGeom prst="rect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7" name="Line 85"/>
            <p:cNvSpPr>
              <a:spLocks noChangeShapeType="1"/>
            </p:cNvSpPr>
            <p:nvPr/>
          </p:nvSpPr>
          <p:spPr bwMode="auto">
            <a:xfrm>
              <a:off x="-631" y="4445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8" name="Line 86"/>
            <p:cNvSpPr>
              <a:spLocks noChangeShapeType="1"/>
            </p:cNvSpPr>
            <p:nvPr/>
          </p:nvSpPr>
          <p:spPr bwMode="auto">
            <a:xfrm>
              <a:off x="-631" y="424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9" name="Line 87"/>
            <p:cNvSpPr>
              <a:spLocks noChangeShapeType="1"/>
            </p:cNvSpPr>
            <p:nvPr/>
          </p:nvSpPr>
          <p:spPr bwMode="auto">
            <a:xfrm>
              <a:off x="-631" y="404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10" name="Line 88"/>
            <p:cNvSpPr>
              <a:spLocks noChangeShapeType="1"/>
            </p:cNvSpPr>
            <p:nvPr/>
          </p:nvSpPr>
          <p:spPr bwMode="auto">
            <a:xfrm>
              <a:off x="-631" y="3849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11" name="Line 89"/>
            <p:cNvSpPr>
              <a:spLocks noChangeShapeType="1"/>
            </p:cNvSpPr>
            <p:nvPr/>
          </p:nvSpPr>
          <p:spPr bwMode="auto">
            <a:xfrm>
              <a:off x="-631" y="3650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12" name="Line 90"/>
            <p:cNvSpPr>
              <a:spLocks noChangeShapeType="1"/>
            </p:cNvSpPr>
            <p:nvPr/>
          </p:nvSpPr>
          <p:spPr bwMode="auto">
            <a:xfrm>
              <a:off x="-631" y="345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13" name="Line 91"/>
            <p:cNvSpPr>
              <a:spLocks noChangeShapeType="1"/>
            </p:cNvSpPr>
            <p:nvPr/>
          </p:nvSpPr>
          <p:spPr bwMode="auto">
            <a:xfrm>
              <a:off x="-631" y="325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14" name="Line 92"/>
            <p:cNvSpPr>
              <a:spLocks noChangeShapeType="1"/>
            </p:cNvSpPr>
            <p:nvPr/>
          </p:nvSpPr>
          <p:spPr bwMode="auto">
            <a:xfrm>
              <a:off x="-631" y="3054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15" name="Line 93"/>
            <p:cNvSpPr>
              <a:spLocks noChangeShapeType="1"/>
            </p:cNvSpPr>
            <p:nvPr/>
          </p:nvSpPr>
          <p:spPr bwMode="auto">
            <a:xfrm>
              <a:off x="-631" y="2856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16" name="Line 94"/>
            <p:cNvSpPr>
              <a:spLocks noChangeShapeType="1"/>
            </p:cNvSpPr>
            <p:nvPr/>
          </p:nvSpPr>
          <p:spPr bwMode="auto">
            <a:xfrm>
              <a:off x="-631" y="265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17" name="Line 95"/>
            <p:cNvSpPr>
              <a:spLocks noChangeShapeType="1"/>
            </p:cNvSpPr>
            <p:nvPr/>
          </p:nvSpPr>
          <p:spPr bwMode="auto">
            <a:xfrm>
              <a:off x="-631" y="245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18" name="Line 96"/>
            <p:cNvSpPr>
              <a:spLocks noChangeShapeType="1"/>
            </p:cNvSpPr>
            <p:nvPr/>
          </p:nvSpPr>
          <p:spPr bwMode="auto">
            <a:xfrm>
              <a:off x="-631" y="2259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19" name="Line 97"/>
            <p:cNvSpPr>
              <a:spLocks noChangeShapeType="1"/>
            </p:cNvSpPr>
            <p:nvPr/>
          </p:nvSpPr>
          <p:spPr bwMode="auto">
            <a:xfrm>
              <a:off x="-631" y="2061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20" name="Line 98"/>
            <p:cNvSpPr>
              <a:spLocks noChangeShapeType="1"/>
            </p:cNvSpPr>
            <p:nvPr/>
          </p:nvSpPr>
          <p:spPr bwMode="auto">
            <a:xfrm>
              <a:off x="-631" y="186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21" name="Line 99"/>
            <p:cNvSpPr>
              <a:spLocks noChangeShapeType="1"/>
            </p:cNvSpPr>
            <p:nvPr/>
          </p:nvSpPr>
          <p:spPr bwMode="auto">
            <a:xfrm>
              <a:off x="-631" y="166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22" name="Line 100"/>
            <p:cNvSpPr>
              <a:spLocks noChangeShapeType="1"/>
            </p:cNvSpPr>
            <p:nvPr/>
          </p:nvSpPr>
          <p:spPr bwMode="auto">
            <a:xfrm>
              <a:off x="-631" y="1464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23" name="Line 101"/>
            <p:cNvSpPr>
              <a:spLocks noChangeShapeType="1"/>
            </p:cNvSpPr>
            <p:nvPr/>
          </p:nvSpPr>
          <p:spPr bwMode="auto">
            <a:xfrm>
              <a:off x="-631" y="1266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24" name="Line 102"/>
            <p:cNvSpPr>
              <a:spLocks noChangeShapeType="1"/>
            </p:cNvSpPr>
            <p:nvPr/>
          </p:nvSpPr>
          <p:spPr bwMode="auto">
            <a:xfrm>
              <a:off x="-631" y="1067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25" name="Line 103"/>
            <p:cNvSpPr>
              <a:spLocks noChangeShapeType="1"/>
            </p:cNvSpPr>
            <p:nvPr/>
          </p:nvSpPr>
          <p:spPr bwMode="auto">
            <a:xfrm>
              <a:off x="-631" y="868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26" name="Line 104"/>
            <p:cNvSpPr>
              <a:spLocks noChangeShapeType="1"/>
            </p:cNvSpPr>
            <p:nvPr/>
          </p:nvSpPr>
          <p:spPr bwMode="auto">
            <a:xfrm>
              <a:off x="-631" y="670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27" name="Line 105"/>
            <p:cNvSpPr>
              <a:spLocks noChangeShapeType="1"/>
            </p:cNvSpPr>
            <p:nvPr/>
          </p:nvSpPr>
          <p:spPr bwMode="auto">
            <a:xfrm>
              <a:off x="-631" y="471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28" name="Line 106"/>
            <p:cNvSpPr>
              <a:spLocks noChangeShapeType="1"/>
            </p:cNvSpPr>
            <p:nvPr/>
          </p:nvSpPr>
          <p:spPr bwMode="auto">
            <a:xfrm>
              <a:off x="-631" y="272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29" name="Line 107"/>
            <p:cNvSpPr>
              <a:spLocks noChangeShapeType="1"/>
            </p:cNvSpPr>
            <p:nvPr/>
          </p:nvSpPr>
          <p:spPr bwMode="auto">
            <a:xfrm>
              <a:off x="-631" y="73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30" name="Line 108"/>
            <p:cNvSpPr>
              <a:spLocks noChangeShapeType="1"/>
            </p:cNvSpPr>
            <p:nvPr/>
          </p:nvSpPr>
          <p:spPr bwMode="auto">
            <a:xfrm>
              <a:off x="-631" y="-125"/>
              <a:ext cx="8936" cy="0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31" name="Line 109"/>
            <p:cNvSpPr>
              <a:spLocks noChangeShapeType="1"/>
            </p:cNvSpPr>
            <p:nvPr/>
          </p:nvSpPr>
          <p:spPr bwMode="auto">
            <a:xfrm>
              <a:off x="810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32" name="Line 110"/>
            <p:cNvSpPr>
              <a:spLocks noChangeShapeType="1"/>
            </p:cNvSpPr>
            <p:nvPr/>
          </p:nvSpPr>
          <p:spPr bwMode="auto">
            <a:xfrm>
              <a:off x="790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33" name="Line 111"/>
            <p:cNvSpPr>
              <a:spLocks noChangeShapeType="1"/>
            </p:cNvSpPr>
            <p:nvPr/>
          </p:nvSpPr>
          <p:spPr bwMode="auto">
            <a:xfrm>
              <a:off x="770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34" name="Line 112"/>
            <p:cNvSpPr>
              <a:spLocks noChangeShapeType="1"/>
            </p:cNvSpPr>
            <p:nvPr/>
          </p:nvSpPr>
          <p:spPr bwMode="auto">
            <a:xfrm>
              <a:off x="751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35" name="Line 113"/>
            <p:cNvSpPr>
              <a:spLocks noChangeShapeType="1"/>
            </p:cNvSpPr>
            <p:nvPr/>
          </p:nvSpPr>
          <p:spPr bwMode="auto">
            <a:xfrm>
              <a:off x="731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36" name="Line 114"/>
            <p:cNvSpPr>
              <a:spLocks noChangeShapeType="1"/>
            </p:cNvSpPr>
            <p:nvPr/>
          </p:nvSpPr>
          <p:spPr bwMode="auto">
            <a:xfrm>
              <a:off x="711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37" name="Line 115"/>
            <p:cNvSpPr>
              <a:spLocks noChangeShapeType="1"/>
            </p:cNvSpPr>
            <p:nvPr/>
          </p:nvSpPr>
          <p:spPr bwMode="auto">
            <a:xfrm>
              <a:off x="691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38" name="Line 116"/>
            <p:cNvSpPr>
              <a:spLocks noChangeShapeType="1"/>
            </p:cNvSpPr>
            <p:nvPr/>
          </p:nvSpPr>
          <p:spPr bwMode="auto">
            <a:xfrm>
              <a:off x="671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39" name="Line 117"/>
            <p:cNvSpPr>
              <a:spLocks noChangeShapeType="1"/>
            </p:cNvSpPr>
            <p:nvPr/>
          </p:nvSpPr>
          <p:spPr bwMode="auto">
            <a:xfrm>
              <a:off x="6517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40" name="Line 118"/>
            <p:cNvSpPr>
              <a:spLocks noChangeShapeType="1"/>
            </p:cNvSpPr>
            <p:nvPr/>
          </p:nvSpPr>
          <p:spPr bwMode="auto">
            <a:xfrm>
              <a:off x="631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41" name="Line 119"/>
            <p:cNvSpPr>
              <a:spLocks noChangeShapeType="1"/>
            </p:cNvSpPr>
            <p:nvPr/>
          </p:nvSpPr>
          <p:spPr bwMode="auto">
            <a:xfrm>
              <a:off x="612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42" name="Line 120"/>
            <p:cNvSpPr>
              <a:spLocks noChangeShapeType="1"/>
            </p:cNvSpPr>
            <p:nvPr/>
          </p:nvSpPr>
          <p:spPr bwMode="auto">
            <a:xfrm>
              <a:off x="592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43" name="Line 121"/>
            <p:cNvSpPr>
              <a:spLocks noChangeShapeType="1"/>
            </p:cNvSpPr>
            <p:nvPr/>
          </p:nvSpPr>
          <p:spPr bwMode="auto">
            <a:xfrm>
              <a:off x="572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44" name="Line 122"/>
            <p:cNvSpPr>
              <a:spLocks noChangeShapeType="1"/>
            </p:cNvSpPr>
            <p:nvPr/>
          </p:nvSpPr>
          <p:spPr bwMode="auto">
            <a:xfrm>
              <a:off x="552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45" name="Line 123"/>
            <p:cNvSpPr>
              <a:spLocks noChangeShapeType="1"/>
            </p:cNvSpPr>
            <p:nvPr/>
          </p:nvSpPr>
          <p:spPr bwMode="auto">
            <a:xfrm>
              <a:off x="532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46" name="Line 124"/>
            <p:cNvSpPr>
              <a:spLocks noChangeShapeType="1"/>
            </p:cNvSpPr>
            <p:nvPr/>
          </p:nvSpPr>
          <p:spPr bwMode="auto">
            <a:xfrm>
              <a:off x="5127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47" name="Line 125"/>
            <p:cNvSpPr>
              <a:spLocks noChangeShapeType="1"/>
            </p:cNvSpPr>
            <p:nvPr/>
          </p:nvSpPr>
          <p:spPr bwMode="auto">
            <a:xfrm>
              <a:off x="492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48" name="Line 126"/>
            <p:cNvSpPr>
              <a:spLocks noChangeShapeType="1"/>
            </p:cNvSpPr>
            <p:nvPr/>
          </p:nvSpPr>
          <p:spPr bwMode="auto">
            <a:xfrm>
              <a:off x="4730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49" name="Line 127"/>
            <p:cNvSpPr>
              <a:spLocks noChangeShapeType="1"/>
            </p:cNvSpPr>
            <p:nvPr/>
          </p:nvSpPr>
          <p:spPr bwMode="auto">
            <a:xfrm>
              <a:off x="453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50" name="Line 128"/>
            <p:cNvSpPr>
              <a:spLocks noChangeShapeType="1"/>
            </p:cNvSpPr>
            <p:nvPr/>
          </p:nvSpPr>
          <p:spPr bwMode="auto">
            <a:xfrm>
              <a:off x="433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51" name="Line 129"/>
            <p:cNvSpPr>
              <a:spLocks noChangeShapeType="1"/>
            </p:cNvSpPr>
            <p:nvPr/>
          </p:nvSpPr>
          <p:spPr bwMode="auto">
            <a:xfrm>
              <a:off x="413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52" name="Line 130"/>
            <p:cNvSpPr>
              <a:spLocks noChangeShapeType="1"/>
            </p:cNvSpPr>
            <p:nvPr/>
          </p:nvSpPr>
          <p:spPr bwMode="auto">
            <a:xfrm>
              <a:off x="39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53" name="Line 131"/>
            <p:cNvSpPr>
              <a:spLocks noChangeShapeType="1"/>
            </p:cNvSpPr>
            <p:nvPr/>
          </p:nvSpPr>
          <p:spPr bwMode="auto">
            <a:xfrm>
              <a:off x="373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54" name="Line 132"/>
            <p:cNvSpPr>
              <a:spLocks noChangeShapeType="1"/>
            </p:cNvSpPr>
            <p:nvPr/>
          </p:nvSpPr>
          <p:spPr bwMode="auto">
            <a:xfrm>
              <a:off x="35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55" name="Line 133"/>
            <p:cNvSpPr>
              <a:spLocks noChangeShapeType="1"/>
            </p:cNvSpPr>
            <p:nvPr/>
          </p:nvSpPr>
          <p:spPr bwMode="auto">
            <a:xfrm>
              <a:off x="333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56" name="Line 134"/>
            <p:cNvSpPr>
              <a:spLocks noChangeShapeType="1"/>
            </p:cNvSpPr>
            <p:nvPr/>
          </p:nvSpPr>
          <p:spPr bwMode="auto">
            <a:xfrm>
              <a:off x="313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57" name="Line 135"/>
            <p:cNvSpPr>
              <a:spLocks noChangeShapeType="1"/>
            </p:cNvSpPr>
            <p:nvPr/>
          </p:nvSpPr>
          <p:spPr bwMode="auto">
            <a:xfrm>
              <a:off x="294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58" name="Line 136"/>
            <p:cNvSpPr>
              <a:spLocks noChangeShapeType="1"/>
            </p:cNvSpPr>
            <p:nvPr/>
          </p:nvSpPr>
          <p:spPr bwMode="auto">
            <a:xfrm>
              <a:off x="274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59" name="Line 137"/>
            <p:cNvSpPr>
              <a:spLocks noChangeShapeType="1"/>
            </p:cNvSpPr>
            <p:nvPr/>
          </p:nvSpPr>
          <p:spPr bwMode="auto">
            <a:xfrm>
              <a:off x="2544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60" name="Line 138"/>
            <p:cNvSpPr>
              <a:spLocks noChangeShapeType="1"/>
            </p:cNvSpPr>
            <p:nvPr/>
          </p:nvSpPr>
          <p:spPr bwMode="auto">
            <a:xfrm>
              <a:off x="234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61" name="Line 139"/>
            <p:cNvSpPr>
              <a:spLocks noChangeShapeType="1"/>
            </p:cNvSpPr>
            <p:nvPr/>
          </p:nvSpPr>
          <p:spPr bwMode="auto">
            <a:xfrm>
              <a:off x="214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62" name="Line 140"/>
            <p:cNvSpPr>
              <a:spLocks noChangeShapeType="1"/>
            </p:cNvSpPr>
            <p:nvPr/>
          </p:nvSpPr>
          <p:spPr bwMode="auto">
            <a:xfrm>
              <a:off x="194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63" name="Line 141"/>
            <p:cNvSpPr>
              <a:spLocks noChangeShapeType="1"/>
            </p:cNvSpPr>
            <p:nvPr/>
          </p:nvSpPr>
          <p:spPr bwMode="auto">
            <a:xfrm>
              <a:off x="1749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64" name="Line 142"/>
            <p:cNvSpPr>
              <a:spLocks noChangeShapeType="1"/>
            </p:cNvSpPr>
            <p:nvPr/>
          </p:nvSpPr>
          <p:spPr bwMode="auto">
            <a:xfrm>
              <a:off x="155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65" name="Line 143"/>
            <p:cNvSpPr>
              <a:spLocks noChangeShapeType="1"/>
            </p:cNvSpPr>
            <p:nvPr/>
          </p:nvSpPr>
          <p:spPr bwMode="auto">
            <a:xfrm>
              <a:off x="1352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66" name="Line 144"/>
            <p:cNvSpPr>
              <a:spLocks noChangeShapeType="1"/>
            </p:cNvSpPr>
            <p:nvPr/>
          </p:nvSpPr>
          <p:spPr bwMode="auto">
            <a:xfrm>
              <a:off x="115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67" name="Line 145"/>
            <p:cNvSpPr>
              <a:spLocks noChangeShapeType="1"/>
            </p:cNvSpPr>
            <p:nvPr/>
          </p:nvSpPr>
          <p:spPr bwMode="auto">
            <a:xfrm>
              <a:off x="955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68" name="Line 146"/>
            <p:cNvSpPr>
              <a:spLocks noChangeShapeType="1"/>
            </p:cNvSpPr>
            <p:nvPr/>
          </p:nvSpPr>
          <p:spPr bwMode="auto">
            <a:xfrm>
              <a:off x="75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69" name="Line 147"/>
            <p:cNvSpPr>
              <a:spLocks noChangeShapeType="1"/>
            </p:cNvSpPr>
            <p:nvPr/>
          </p:nvSpPr>
          <p:spPr bwMode="auto">
            <a:xfrm>
              <a:off x="558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70" name="Line 148"/>
            <p:cNvSpPr>
              <a:spLocks noChangeShapeType="1"/>
            </p:cNvSpPr>
            <p:nvPr/>
          </p:nvSpPr>
          <p:spPr bwMode="auto">
            <a:xfrm>
              <a:off x="361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71" name="Line 149"/>
            <p:cNvSpPr>
              <a:spLocks noChangeShapeType="1"/>
            </p:cNvSpPr>
            <p:nvPr/>
          </p:nvSpPr>
          <p:spPr bwMode="auto">
            <a:xfrm>
              <a:off x="16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72" name="Line 150"/>
            <p:cNvSpPr>
              <a:spLocks noChangeShapeType="1"/>
            </p:cNvSpPr>
            <p:nvPr/>
          </p:nvSpPr>
          <p:spPr bwMode="auto">
            <a:xfrm>
              <a:off x="-36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73" name="Line 151"/>
            <p:cNvSpPr>
              <a:spLocks noChangeShapeType="1"/>
            </p:cNvSpPr>
            <p:nvPr/>
          </p:nvSpPr>
          <p:spPr bwMode="auto">
            <a:xfrm>
              <a:off x="-234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646E82"/>
                </a:solidFill>
              </a:endParaRPr>
            </a:p>
          </p:txBody>
        </p:sp>
        <p:sp>
          <p:nvSpPr>
            <p:cNvPr id="74" name="Line 152"/>
            <p:cNvSpPr>
              <a:spLocks noChangeShapeType="1"/>
            </p:cNvSpPr>
            <p:nvPr/>
          </p:nvSpPr>
          <p:spPr bwMode="auto">
            <a:xfrm>
              <a:off x="-433" y="-324"/>
              <a:ext cx="0" cy="4968"/>
            </a:xfrm>
            <a:prstGeom prst="line">
              <a:avLst/>
            </a:prstGeom>
            <a:noFill/>
            <a:ln w="4763" cap="flat">
              <a:solidFill>
                <a:srgbClr val="3E444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685550"/>
              <a:endParaRPr lang="en-US" sz="1300">
                <a:solidFill>
                  <a:srgbClr val="646E8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5356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685480" rtl="0" eaLnBrk="1" latinLnBrk="0" hangingPunct="1">
        <a:lnSpc>
          <a:spcPct val="90000"/>
        </a:lnSpc>
        <a:spcBef>
          <a:spcPct val="0"/>
        </a:spcBef>
        <a:buNone/>
        <a:defRPr lang="en-US" sz="4000" b="0" kern="1200" cap="none" spc="-11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52000" marR="0" indent="-252000" algn="l" defTabSz="685480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29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429333" marR="0" indent="-177333" algn="l" defTabSz="685480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588000" marR="0" indent="-168001" algn="l" defTabSz="685480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756001" marR="0" indent="-168001" algn="l" defTabSz="685480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15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924001" marR="0" indent="-168001" algn="l" defTabSz="685480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15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885071" indent="-171371" algn="l" defTabSz="68548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7812" indent="-171371" algn="l" defTabSz="68548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0552" indent="-171371" algn="l" defTabSz="68548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3292" indent="-171371" algn="l" defTabSz="68548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48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42740" algn="l" defTabSz="68548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85480" algn="l" defTabSz="68548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221" algn="l" defTabSz="68548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70961" algn="l" defTabSz="68548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713701" algn="l" defTabSz="68548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56441" algn="l" defTabSz="68548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99182" algn="l" defTabSz="68548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741923" algn="l" defTabSz="68548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59">
          <p15:clr>
            <a:srgbClr val="5ACBF0"/>
          </p15:clr>
        </p15:guide>
        <p15:guide id="2" pos="57">
          <p15:clr>
            <a:srgbClr val="5ACBF0"/>
          </p15:clr>
        </p15:guide>
        <p15:guide id="3" orient="horz" pos="731">
          <p15:clr>
            <a:srgbClr val="A4A3A4"/>
          </p15:clr>
        </p15:guide>
        <p15:guide id="4" orient="horz" pos="1403">
          <p15:clr>
            <a:srgbClr val="A4A3A4"/>
          </p15:clr>
        </p15:guide>
        <p15:guide id="5" orient="horz" pos="2075">
          <p15:clr>
            <a:srgbClr val="A4A3A4"/>
          </p15:clr>
        </p15:guide>
        <p15:guide id="6" orient="horz" pos="2915">
          <p15:clr>
            <a:srgbClr val="A4A3A4"/>
          </p15:clr>
        </p15:guide>
        <p15:guide id="7" orient="horz" pos="3083">
          <p15:clr>
            <a:srgbClr val="A4A3A4"/>
          </p15:clr>
        </p15:guide>
        <p15:guide id="8" orient="horz" pos="4091">
          <p15:clr>
            <a:srgbClr val="A4A3A4"/>
          </p15:clr>
        </p15:guide>
        <p15:guide id="9" orient="horz" pos="4259">
          <p15:clr>
            <a:srgbClr val="5ACBF0"/>
          </p15:clr>
        </p15:guide>
        <p15:guide id="10" pos="224">
          <p15:clr>
            <a:srgbClr val="A4A3A4"/>
          </p15:clr>
        </p15:guide>
        <p15:guide id="11" pos="560">
          <p15:clr>
            <a:srgbClr val="A4A3A4"/>
          </p15:clr>
        </p15:guide>
        <p15:guide id="12" pos="2405">
          <p15:clr>
            <a:srgbClr val="A4A3A4"/>
          </p15:clr>
        </p15:guide>
        <p15:guide id="13" pos="2573">
          <p15:clr>
            <a:srgbClr val="A4A3A4"/>
          </p15:clr>
        </p15:guide>
        <p15:guide id="14" pos="3579">
          <p15:clr>
            <a:srgbClr val="A4A3A4"/>
          </p15:clr>
        </p15:guide>
        <p15:guide id="15" pos="4086">
          <p15:clr>
            <a:srgbClr val="A4A3A4"/>
          </p15:clr>
        </p15:guide>
        <p15:guide id="16" pos="4758">
          <p15:clr>
            <a:srgbClr val="A4A3A4"/>
          </p15:clr>
        </p15:guide>
        <p15:guide id="17" pos="5261">
          <p15:clr>
            <a:srgbClr val="A4A3A4"/>
          </p15:clr>
        </p15:guide>
        <p15:guide id="18" pos="5933">
          <p15:clr>
            <a:srgbClr val="A4A3A4"/>
          </p15:clr>
        </p15:guide>
        <p15:guide id="19" pos="6101">
          <p15:clr>
            <a:srgbClr val="A4A3A4"/>
          </p15:clr>
        </p15:guide>
        <p15:guide id="20" pos="6939">
          <p15:clr>
            <a:srgbClr val="A4A3A4"/>
          </p15:clr>
        </p15:guide>
        <p15:guide id="21" pos="7611">
          <p15:clr>
            <a:srgbClr val="5ACBF0"/>
          </p15:clr>
        </p15:guide>
        <p15:guide id="22" pos="393">
          <p15:clr>
            <a:srgbClr val="A4A3A4"/>
          </p15:clr>
        </p15:guide>
        <p15:guide id="23" pos="728">
          <p15:clr>
            <a:srgbClr val="A4A3A4"/>
          </p15:clr>
        </p15:guide>
        <p15:guide id="24" pos="896">
          <p15:clr>
            <a:srgbClr val="A4A3A4"/>
          </p15:clr>
        </p15:guide>
        <p15:guide id="25" pos="1062">
          <p15:clr>
            <a:srgbClr val="A4A3A4"/>
          </p15:clr>
        </p15:guide>
        <p15:guide id="26" pos="1230">
          <p15:clr>
            <a:srgbClr val="A4A3A4"/>
          </p15:clr>
        </p15:guide>
        <p15:guide id="27" pos="1398">
          <p15:clr>
            <a:srgbClr val="A4A3A4"/>
          </p15:clr>
        </p15:guide>
        <p15:guide id="28" pos="1734">
          <p15:clr>
            <a:srgbClr val="A4A3A4"/>
          </p15:clr>
        </p15:guide>
        <p15:guide id="29" pos="1565">
          <p15:clr>
            <a:srgbClr val="A4A3A4"/>
          </p15:clr>
        </p15:guide>
        <p15:guide id="30" pos="1902">
          <p15:clr>
            <a:srgbClr val="A4A3A4"/>
          </p15:clr>
        </p15:guide>
        <p15:guide id="31" pos="2069">
          <p15:clr>
            <a:srgbClr val="A4A3A4"/>
          </p15:clr>
        </p15:guide>
        <p15:guide id="32" pos="2237">
          <p15:clr>
            <a:srgbClr val="A4A3A4"/>
          </p15:clr>
        </p15:guide>
        <p15:guide id="33" pos="2741">
          <p15:clr>
            <a:srgbClr val="A4A3A4"/>
          </p15:clr>
        </p15:guide>
        <p15:guide id="34" pos="2909">
          <p15:clr>
            <a:srgbClr val="A4A3A4"/>
          </p15:clr>
        </p15:guide>
        <p15:guide id="35" pos="3077">
          <p15:clr>
            <a:srgbClr val="A4A3A4"/>
          </p15:clr>
        </p15:guide>
        <p15:guide id="36" pos="3245">
          <p15:clr>
            <a:srgbClr val="A4A3A4"/>
          </p15:clr>
        </p15:guide>
        <p15:guide id="37" pos="3413">
          <p15:clr>
            <a:srgbClr val="A4A3A4"/>
          </p15:clr>
        </p15:guide>
        <p15:guide id="38" pos="3918">
          <p15:clr>
            <a:srgbClr val="A4A3A4"/>
          </p15:clr>
        </p15:guide>
        <p15:guide id="39" pos="3749">
          <p15:clr>
            <a:srgbClr val="A4A3A4"/>
          </p15:clr>
        </p15:guide>
        <p15:guide id="40" pos="4589">
          <p15:clr>
            <a:srgbClr val="A4A3A4"/>
          </p15:clr>
        </p15:guide>
        <p15:guide id="41" pos="4422">
          <p15:clr>
            <a:srgbClr val="A4A3A4"/>
          </p15:clr>
        </p15:guide>
        <p15:guide id="42" pos="4254">
          <p15:clr>
            <a:srgbClr val="A4A3A4"/>
          </p15:clr>
        </p15:guide>
        <p15:guide id="43" pos="5093">
          <p15:clr>
            <a:srgbClr val="A4A3A4"/>
          </p15:clr>
        </p15:guide>
        <p15:guide id="44" pos="4925">
          <p15:clr>
            <a:srgbClr val="A4A3A4"/>
          </p15:clr>
        </p15:guide>
        <p15:guide id="45" pos="5429">
          <p15:clr>
            <a:srgbClr val="A4A3A4"/>
          </p15:clr>
        </p15:guide>
        <p15:guide id="46" pos="5597">
          <p15:clr>
            <a:srgbClr val="A4A3A4"/>
          </p15:clr>
        </p15:guide>
        <p15:guide id="47" pos="5765">
          <p15:clr>
            <a:srgbClr val="A4A3A4"/>
          </p15:clr>
        </p15:guide>
        <p15:guide id="48" pos="6269">
          <p15:clr>
            <a:srgbClr val="A4A3A4"/>
          </p15:clr>
        </p15:guide>
        <p15:guide id="49" pos="6437">
          <p15:clr>
            <a:srgbClr val="A4A3A4"/>
          </p15:clr>
        </p15:guide>
        <p15:guide id="50" pos="6603">
          <p15:clr>
            <a:srgbClr val="A4A3A4"/>
          </p15:clr>
        </p15:guide>
        <p15:guide id="51" pos="6773">
          <p15:clr>
            <a:srgbClr val="A4A3A4"/>
          </p15:clr>
        </p15:guide>
        <p15:guide id="52" pos="7107">
          <p15:clr>
            <a:srgbClr val="A4A3A4"/>
          </p15:clr>
        </p15:guide>
        <p15:guide id="53" pos="7275">
          <p15:clr>
            <a:srgbClr val="A4A3A4"/>
          </p15:clr>
        </p15:guide>
        <p15:guide id="54" pos="7443">
          <p15:clr>
            <a:srgbClr val="A4A3A4"/>
          </p15:clr>
        </p15:guide>
        <p15:guide id="55" orient="horz" pos="3923">
          <p15:clr>
            <a:srgbClr val="A4A3A4"/>
          </p15:clr>
        </p15:guide>
        <p15:guide id="56" orient="horz" pos="3755">
          <p15:clr>
            <a:srgbClr val="A4A3A4"/>
          </p15:clr>
        </p15:guide>
        <p15:guide id="57" orient="horz" pos="3419">
          <p15:clr>
            <a:srgbClr val="A4A3A4"/>
          </p15:clr>
        </p15:guide>
        <p15:guide id="58" orient="horz" pos="3251">
          <p15:clr>
            <a:srgbClr val="A4A3A4"/>
          </p15:clr>
        </p15:guide>
        <p15:guide id="59" orient="horz" pos="2747">
          <p15:clr>
            <a:srgbClr val="A4A3A4"/>
          </p15:clr>
        </p15:guide>
        <p15:guide id="60" orient="horz" pos="2579">
          <p15:clr>
            <a:srgbClr val="A4A3A4"/>
          </p15:clr>
        </p15:guide>
        <p15:guide id="61" orient="horz" pos="2411">
          <p15:clr>
            <a:srgbClr val="A4A3A4"/>
          </p15:clr>
        </p15:guide>
        <p15:guide id="62" orient="horz" pos="2243">
          <p15:clr>
            <a:srgbClr val="A4A3A4"/>
          </p15:clr>
        </p15:guide>
        <p15:guide id="63" orient="horz" pos="1907">
          <p15:clr>
            <a:srgbClr val="A4A3A4"/>
          </p15:clr>
        </p15:guide>
        <p15:guide id="64" orient="horz" pos="1235">
          <p15:clr>
            <a:srgbClr val="A4A3A4"/>
          </p15:clr>
        </p15:guide>
        <p15:guide id="65" orient="horz" pos="1067">
          <p15:clr>
            <a:srgbClr val="A4A3A4"/>
          </p15:clr>
        </p15:guide>
        <p15:guide id="66" orient="horz" pos="899">
          <p15:clr>
            <a:srgbClr val="A4A3A4"/>
          </p15:clr>
        </p15:guide>
        <p15:guide id="67" orient="horz" pos="395">
          <p15:clr>
            <a:srgbClr val="A4A3A4"/>
          </p15:clr>
        </p15:guide>
        <p15:guide id="68" orient="horz" pos="227">
          <p15:clr>
            <a:srgbClr val="A4A3A4"/>
          </p15:clr>
        </p15:guide>
        <p15:guide id="69" orient="horz" pos="563">
          <p15:clr>
            <a:srgbClr val="A4A3A4"/>
          </p15:clr>
        </p15:guide>
        <p15:guide id="70" orient="horz" pos="1571">
          <p15:clr>
            <a:srgbClr val="A4A3A4"/>
          </p15:clr>
        </p15:guide>
        <p15:guide id="71" orient="horz" pos="1739">
          <p15:clr>
            <a:srgbClr val="A4A3A4"/>
          </p15:clr>
        </p15:guide>
        <p15:guide id="72" orient="horz" pos="3587">
          <p15:clr>
            <a:srgbClr val="A4A3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1250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685645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11" indent="-171411" algn="l" defTabSz="685645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233" indent="-171411" algn="l" defTabSz="68564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056" indent="-171411" algn="l" defTabSz="68564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99879" indent="-171411" algn="l" defTabSz="68564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2701" indent="-171411" algn="l" defTabSz="68564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524" indent="-171411" algn="l" defTabSz="68564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346" indent="-171411" algn="l" defTabSz="68564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169" indent="-171411" algn="l" defTabSz="68564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913991" indent="-171411" algn="l" defTabSz="68564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64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22" algn="l" defTabSz="68564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85645" algn="l" defTabSz="68564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468" algn="l" defTabSz="68564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290" algn="l" defTabSz="68564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112" algn="l" defTabSz="68564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56935" algn="l" defTabSz="68564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99757" algn="l" defTabSz="68564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580" algn="l" defTabSz="68564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4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4" Type="http://schemas.openxmlformats.org/officeDocument/2006/relationships/chart" Target="../charts/chart4.xml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300167" y="172833"/>
            <a:ext cx="8502598" cy="1173251"/>
          </a:xfrm>
          <a:prstGeom prst="rect">
            <a:avLst/>
          </a:prstGeom>
        </p:spPr>
        <p:txBody>
          <a:bodyPr lIns="67227" tIns="33613" rIns="67227" bIns="33613">
            <a:noAutofit/>
          </a:bodyPr>
          <a:lstStyle>
            <a:lvl1pPr algn="l" defTabSz="9325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8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4400" dirty="0" smtClean="0">
                <a:solidFill>
                  <a:srgbClr val="000000"/>
                </a:solidFill>
                <a:latin typeface="Gotham"/>
                <a:ea typeface="Adobe Gothic Std B" panose="020B0800000000000000" pitchFamily="34" charset="-128"/>
                <a:cs typeface="Gotham"/>
              </a:rPr>
              <a:t>The majority of schools don’t teach Computer Science</a:t>
            </a:r>
            <a:endParaRPr lang="en-US" sz="4400" dirty="0">
              <a:solidFill>
                <a:srgbClr val="000000"/>
              </a:solidFill>
              <a:latin typeface="Gotham"/>
              <a:ea typeface="Adobe Gothic Std B" panose="020B0800000000000000" pitchFamily="34" charset="-128"/>
              <a:cs typeface="Gotham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663519" y="6302926"/>
            <a:ext cx="13722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dirty="0" smtClean="0">
                <a:latin typeface="Segoe Pro Display Semibold" panose="020B0702040504020203" pitchFamily="34" charset="0"/>
                <a:ea typeface="Adobe Gothic Std B" panose="020B0800000000000000" pitchFamily="34" charset="-128"/>
              </a:rPr>
              <a:t>Source: Gallup</a:t>
            </a:r>
            <a:endParaRPr lang="en-US" sz="1400" dirty="0">
              <a:latin typeface="Segoe Pro Display Semibold" panose="020B0702040504020203" pitchFamily="34" charset="0"/>
              <a:ea typeface="Adobe Gothic Std B" panose="020B0800000000000000" pitchFamily="34" charset="-128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70371" y="1752943"/>
            <a:ext cx="3932296" cy="4836975"/>
            <a:chOff x="470371" y="953676"/>
            <a:chExt cx="3932296" cy="3627731"/>
          </a:xfrm>
        </p:grpSpPr>
        <p:graphicFrame>
          <p:nvGraphicFramePr>
            <p:cNvPr id="3" name="Chart 2"/>
            <p:cNvGraphicFramePr/>
            <p:nvPr>
              <p:extLst>
                <p:ext uri="{D42A27DB-BD31-4B8C-83A1-F6EECF244321}">
                  <p14:modId xmlns:p14="http://schemas.microsoft.com/office/powerpoint/2010/main" val="1971026846"/>
                </p:ext>
              </p:extLst>
            </p:nvPr>
          </p:nvGraphicFramePr>
          <p:xfrm>
            <a:off x="470371" y="953676"/>
            <a:ext cx="3932296" cy="362773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6" name="Title 1"/>
            <p:cNvSpPr txBox="1">
              <a:spLocks/>
            </p:cNvSpPr>
            <p:nvPr/>
          </p:nvSpPr>
          <p:spPr>
            <a:xfrm>
              <a:off x="1440344" y="1970414"/>
              <a:ext cx="1974545" cy="1956941"/>
            </a:xfrm>
            <a:prstGeom prst="rect">
              <a:avLst/>
            </a:prstGeom>
          </p:spPr>
          <p:txBody>
            <a:bodyPr lIns="67227" tIns="33613" rIns="67227" bIns="33613">
              <a:noAutofit/>
            </a:bodyPr>
            <a:lstStyle>
              <a:lvl1pPr algn="l" defTabSz="932597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88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sz="4800" dirty="0" smtClean="0">
                  <a:solidFill>
                    <a:srgbClr val="000000"/>
                  </a:solidFill>
                  <a:latin typeface="Segoe Pro Display Semibold" panose="020B0702040504020203" pitchFamily="34" charset="0"/>
                  <a:ea typeface="Adobe Gothic Std B" panose="020B0800000000000000" pitchFamily="34" charset="-128"/>
                </a:rPr>
                <a:t>9 in 10</a:t>
              </a:r>
            </a:p>
            <a:p>
              <a:pPr algn="ctr">
                <a:lnSpc>
                  <a:spcPct val="100000"/>
                </a:lnSpc>
              </a:pPr>
              <a:r>
                <a:rPr lang="en-US" sz="2000" dirty="0">
                  <a:solidFill>
                    <a:srgbClr val="000000"/>
                  </a:solidFill>
                  <a:latin typeface="Segoe Pro Display Semibold" panose="020B0702040504020203" pitchFamily="34" charset="0"/>
                  <a:ea typeface="Adobe Gothic Std B" panose="020B0800000000000000" pitchFamily="34" charset="-128"/>
                </a:rPr>
                <a:t>p</a:t>
              </a:r>
              <a:r>
                <a:rPr lang="en-US" sz="2000" dirty="0" smtClean="0">
                  <a:solidFill>
                    <a:srgbClr val="000000"/>
                  </a:solidFill>
                  <a:latin typeface="Segoe Pro Display Semibold" panose="020B0702040504020203" pitchFamily="34" charset="0"/>
                  <a:ea typeface="Adobe Gothic Std B" panose="020B0800000000000000" pitchFamily="34" charset="-128"/>
                </a:rPr>
                <a:t>arents want their child to study computer science</a:t>
              </a:r>
              <a:endParaRPr lang="en-US" sz="2000" dirty="0">
                <a:solidFill>
                  <a:srgbClr val="000000"/>
                </a:solidFill>
                <a:latin typeface="Segoe Pro Display Semibold" panose="020B0702040504020203" pitchFamily="34" charset="0"/>
                <a:ea typeface="Adobe Gothic Std B" panose="020B0800000000000000" pitchFamily="34" charset="-128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536252" y="1742907"/>
            <a:ext cx="3932296" cy="4836975"/>
            <a:chOff x="470371" y="953676"/>
            <a:chExt cx="3932296" cy="3627731"/>
          </a:xfrm>
        </p:grpSpPr>
        <p:graphicFrame>
          <p:nvGraphicFramePr>
            <p:cNvPr id="21" name="Chart 20"/>
            <p:cNvGraphicFramePr/>
            <p:nvPr>
              <p:extLst>
                <p:ext uri="{D42A27DB-BD31-4B8C-83A1-F6EECF244321}">
                  <p14:modId xmlns:p14="http://schemas.microsoft.com/office/powerpoint/2010/main" val="2584116973"/>
                </p:ext>
              </p:extLst>
            </p:nvPr>
          </p:nvGraphicFramePr>
          <p:xfrm>
            <a:off x="470371" y="953676"/>
            <a:ext cx="3932296" cy="362773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22" name="Title 1"/>
            <p:cNvSpPr txBox="1">
              <a:spLocks/>
            </p:cNvSpPr>
            <p:nvPr/>
          </p:nvSpPr>
          <p:spPr>
            <a:xfrm>
              <a:off x="1440344" y="2047057"/>
              <a:ext cx="1974545" cy="1956941"/>
            </a:xfrm>
            <a:prstGeom prst="rect">
              <a:avLst/>
            </a:prstGeom>
          </p:spPr>
          <p:txBody>
            <a:bodyPr lIns="67227" tIns="33613" rIns="67227" bIns="33613">
              <a:noAutofit/>
            </a:bodyPr>
            <a:lstStyle>
              <a:lvl1pPr algn="l" defTabSz="932597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88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en-US" sz="5400" dirty="0" smtClean="0">
                  <a:solidFill>
                    <a:srgbClr val="000000"/>
                  </a:solidFill>
                  <a:latin typeface="Segoe Pro Display Semibold" panose="020B0702040504020203" pitchFamily="34" charset="0"/>
                  <a:ea typeface="Adobe Gothic Std B" panose="020B0800000000000000" pitchFamily="34" charset="-128"/>
                </a:rPr>
                <a:t>1 in 4</a:t>
              </a:r>
            </a:p>
            <a:p>
              <a:pPr algn="ctr">
                <a:lnSpc>
                  <a:spcPct val="100000"/>
                </a:lnSpc>
              </a:pPr>
              <a:r>
                <a:rPr lang="en-US" sz="2000" dirty="0">
                  <a:solidFill>
                    <a:srgbClr val="000000"/>
                  </a:solidFill>
                  <a:latin typeface="Segoe Pro Display Semibold" panose="020B0702040504020203" pitchFamily="34" charset="0"/>
                  <a:ea typeface="Adobe Gothic Std B" panose="020B0800000000000000" pitchFamily="34" charset="-128"/>
                </a:rPr>
                <a:t>s</a:t>
              </a:r>
              <a:r>
                <a:rPr lang="en-US" sz="2000" dirty="0" smtClean="0">
                  <a:solidFill>
                    <a:srgbClr val="000000"/>
                  </a:solidFill>
                  <a:latin typeface="Segoe Pro Display Semibold" panose="020B0702040504020203" pitchFamily="34" charset="0"/>
                  <a:ea typeface="Adobe Gothic Std B" panose="020B0800000000000000" pitchFamily="34" charset="-128"/>
                </a:rPr>
                <a:t>chools teach computer programming</a:t>
              </a:r>
              <a:endParaRPr lang="en-US" sz="2000" dirty="0">
                <a:solidFill>
                  <a:srgbClr val="000000"/>
                </a:solidFill>
                <a:latin typeface="Segoe Pro Display Semibold" panose="020B0702040504020203" pitchFamily="34" charset="0"/>
                <a:ea typeface="Adobe Gothic Std B" panose="020B08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8948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3 0.00023 L 2.78785E-6 0.00023 " pathEditMode="relative" rAng="0" ptsTypes="AA">
                                      <p:cBhvr>
                                        <p:cTn id="9" dur="8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105842" y="187739"/>
            <a:ext cx="8492058" cy="1173251"/>
          </a:xfrm>
          <a:prstGeom prst="rect">
            <a:avLst/>
          </a:prstGeom>
        </p:spPr>
        <p:txBody>
          <a:bodyPr lIns="67227" tIns="33613" rIns="67227" bIns="33613">
            <a:noAutofit/>
          </a:bodyPr>
          <a:lstStyle>
            <a:lvl1pPr algn="l" defTabSz="9325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8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4000" dirty="0" smtClean="0">
                <a:solidFill>
                  <a:srgbClr val="000000"/>
                </a:solidFill>
                <a:latin typeface="Segoe Pro Display Semibold" panose="020B0702040504020203" pitchFamily="34" charset="0"/>
                <a:ea typeface="Adobe Gothic Std B" panose="020B0800000000000000" pitchFamily="34" charset="-128"/>
              </a:rPr>
              <a:t>The “STEM” problem </a:t>
            </a:r>
            <a:r>
              <a:rPr lang="en-US" sz="4000" b="1" dirty="0">
                <a:solidFill>
                  <a:srgbClr val="000000"/>
                </a:solidFill>
                <a:latin typeface="Segoe Pro Display Semibold" panose="020B0702040504020203" pitchFamily="34" charset="0"/>
                <a:ea typeface="Adobe Gothic Std B" panose="020B0800000000000000" pitchFamily="34" charset="-128"/>
              </a:rPr>
              <a:t>is </a:t>
            </a:r>
            <a:r>
              <a:rPr lang="en-US" sz="4000" b="1" dirty="0" smtClean="0">
                <a:solidFill>
                  <a:srgbClr val="000000"/>
                </a:solidFill>
                <a:latin typeface="Segoe Pro Display Semibold" panose="020B0702040504020203" pitchFamily="34" charset="0"/>
                <a:ea typeface="Adobe Gothic Std B" panose="020B0800000000000000" pitchFamily="34" charset="-128"/>
              </a:rPr>
              <a:t>in Computer </a:t>
            </a:r>
            <a:r>
              <a:rPr lang="en-US" sz="4000" b="1" dirty="0">
                <a:solidFill>
                  <a:srgbClr val="000000"/>
                </a:solidFill>
                <a:latin typeface="Segoe Pro Display Semibold" panose="020B0702040504020203" pitchFamily="34" charset="0"/>
                <a:ea typeface="Adobe Gothic Std B" panose="020B0800000000000000" pitchFamily="34" charset="-128"/>
              </a:rPr>
              <a:t>Science </a:t>
            </a:r>
          </a:p>
          <a:p>
            <a:pPr>
              <a:lnSpc>
                <a:spcPct val="100000"/>
              </a:lnSpc>
            </a:pPr>
            <a:endParaRPr lang="en-US" sz="4000" dirty="0">
              <a:solidFill>
                <a:srgbClr val="000000"/>
              </a:solidFill>
              <a:latin typeface="Segoe Pro Display Semibold" panose="020B0702040504020203" pitchFamily="34" charset="0"/>
              <a:ea typeface="Adobe Gothic Std B" panose="020B0800000000000000" pitchFamily="34" charset="-128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82166" y="6471385"/>
            <a:ext cx="62221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dirty="0" smtClean="0">
                <a:solidFill>
                  <a:srgbClr val="000000"/>
                </a:solidFill>
                <a:latin typeface="Segoe Pro Display Semibold" panose="020B0702040504020203" pitchFamily="34" charset="0"/>
                <a:ea typeface="Adobe Gothic Std B" panose="020B0800000000000000" pitchFamily="34" charset="-128"/>
              </a:rPr>
              <a:t>Sources: Bureau of Labor Statistics, National Center for Education Statistics</a:t>
            </a:r>
            <a:endParaRPr lang="en-US" sz="1400" dirty="0">
              <a:solidFill>
                <a:srgbClr val="000000"/>
              </a:solidFill>
              <a:latin typeface="Segoe Pro Display Semibold" panose="020B0702040504020203" pitchFamily="34" charset="0"/>
              <a:ea typeface="Adobe Gothic Std B" panose="020B0800000000000000" pitchFamily="34" charset="-128"/>
            </a:endParaRPr>
          </a:p>
        </p:txBody>
      </p:sp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3788706570"/>
              </p:ext>
            </p:extLst>
          </p:nvPr>
        </p:nvGraphicFramePr>
        <p:xfrm>
          <a:off x="470371" y="1634410"/>
          <a:ext cx="3932296" cy="4836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6" name="Title 1"/>
          <p:cNvSpPr txBox="1">
            <a:spLocks/>
          </p:cNvSpPr>
          <p:nvPr/>
        </p:nvSpPr>
        <p:spPr>
          <a:xfrm>
            <a:off x="1440363" y="2858675"/>
            <a:ext cx="1974545" cy="2609255"/>
          </a:xfrm>
          <a:prstGeom prst="rect">
            <a:avLst/>
          </a:prstGeom>
        </p:spPr>
        <p:txBody>
          <a:bodyPr lIns="67227" tIns="33613" rIns="67227" bIns="33613">
            <a:noAutofit/>
          </a:bodyPr>
          <a:lstStyle>
            <a:lvl1pPr algn="l" defTabSz="9325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8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5400" dirty="0" smtClean="0">
                <a:solidFill>
                  <a:srgbClr val="000000"/>
                </a:solidFill>
                <a:latin typeface="Segoe Pro Display Semibold" panose="020B0702040504020203" pitchFamily="34" charset="0"/>
                <a:ea typeface="Adobe Gothic Std B" panose="020B0800000000000000" pitchFamily="34" charset="-128"/>
              </a:rPr>
              <a:t>67%</a:t>
            </a:r>
          </a:p>
          <a:p>
            <a:pPr algn="ctr"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latin typeface="Segoe Pro Display Semibold" panose="020B0702040504020203" pitchFamily="34" charset="0"/>
                <a:ea typeface="Adobe Gothic Std B" panose="020B0800000000000000" pitchFamily="34" charset="-128"/>
              </a:rPr>
              <a:t>o</a:t>
            </a:r>
            <a:r>
              <a:rPr lang="en-US" sz="2000" dirty="0" smtClean="0">
                <a:solidFill>
                  <a:srgbClr val="000000"/>
                </a:solidFill>
                <a:latin typeface="Segoe Pro Display Semibold" panose="020B0702040504020203" pitchFamily="34" charset="0"/>
                <a:ea typeface="Adobe Gothic Std B" panose="020B0800000000000000" pitchFamily="34" charset="-128"/>
              </a:rPr>
              <a:t>f </a:t>
            </a:r>
            <a:r>
              <a:rPr lang="en-US" sz="2000" b="1" dirty="0" smtClean="0">
                <a:solidFill>
                  <a:srgbClr val="000000"/>
                </a:solidFill>
                <a:latin typeface="Segoe Pro Display Semibold" panose="020B0702040504020203" pitchFamily="34" charset="0"/>
                <a:ea typeface="Adobe Gothic Std B" panose="020B0800000000000000" pitchFamily="34" charset="-128"/>
              </a:rPr>
              <a:t>all</a:t>
            </a:r>
            <a:r>
              <a:rPr lang="en-US" sz="2000" dirty="0" smtClean="0">
                <a:solidFill>
                  <a:srgbClr val="000000"/>
                </a:solidFill>
                <a:latin typeface="Segoe Pro Display Semibold" panose="020B0702040504020203" pitchFamily="34" charset="0"/>
                <a:ea typeface="Adobe Gothic Std B" panose="020B0800000000000000" pitchFamily="34" charset="-128"/>
              </a:rPr>
              <a:t> new jobs in STEM are in computing</a:t>
            </a:r>
            <a:endParaRPr lang="en-US" sz="2000" dirty="0">
              <a:solidFill>
                <a:srgbClr val="000000"/>
              </a:solidFill>
              <a:latin typeface="Segoe Pro Display Semibold" panose="020B0702040504020203" pitchFamily="34" charset="0"/>
              <a:ea typeface="Adobe Gothic Std B" panose="020B0800000000000000" pitchFamily="34" charset="-128"/>
            </a:endParaRPr>
          </a:p>
        </p:txBody>
      </p:sp>
      <p:graphicFrame>
        <p:nvGraphicFramePr>
          <p:cNvPr id="21" name="Chart 20"/>
          <p:cNvGraphicFramePr/>
          <p:nvPr>
            <p:extLst>
              <p:ext uri="{D42A27DB-BD31-4B8C-83A1-F6EECF244321}">
                <p14:modId xmlns:p14="http://schemas.microsoft.com/office/powerpoint/2010/main" val="147693255"/>
              </p:ext>
            </p:extLst>
          </p:nvPr>
        </p:nvGraphicFramePr>
        <p:xfrm>
          <a:off x="4536252" y="1624374"/>
          <a:ext cx="3932296" cy="4836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2" name="Title 1"/>
          <p:cNvSpPr txBox="1">
            <a:spLocks/>
          </p:cNvSpPr>
          <p:nvPr/>
        </p:nvSpPr>
        <p:spPr>
          <a:xfrm>
            <a:off x="5506244" y="2848642"/>
            <a:ext cx="1974545" cy="2609255"/>
          </a:xfrm>
          <a:prstGeom prst="rect">
            <a:avLst/>
          </a:prstGeom>
        </p:spPr>
        <p:txBody>
          <a:bodyPr lIns="67227" tIns="33613" rIns="67227" bIns="33613">
            <a:noAutofit/>
          </a:bodyPr>
          <a:lstStyle>
            <a:lvl1pPr algn="l" defTabSz="9325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8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5400" dirty="0">
                <a:solidFill>
                  <a:srgbClr val="000000"/>
                </a:solidFill>
                <a:latin typeface="Segoe Pro Display Semibold" panose="020B0702040504020203" pitchFamily="34" charset="0"/>
                <a:ea typeface="Adobe Gothic Std B" panose="020B0800000000000000" pitchFamily="34" charset="-128"/>
              </a:rPr>
              <a:t>8</a:t>
            </a:r>
            <a:r>
              <a:rPr lang="en-US" sz="5400" dirty="0" smtClean="0">
                <a:solidFill>
                  <a:srgbClr val="000000"/>
                </a:solidFill>
                <a:latin typeface="Segoe Pro Display Semibold" panose="020B0702040504020203" pitchFamily="34" charset="0"/>
                <a:ea typeface="Adobe Gothic Std B" panose="020B0800000000000000" pitchFamily="34" charset="-128"/>
              </a:rPr>
              <a:t>%</a:t>
            </a:r>
          </a:p>
          <a:p>
            <a:pPr algn="ctr"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latin typeface="Segoe Pro Display Semibold" panose="020B0702040504020203" pitchFamily="34" charset="0"/>
                <a:ea typeface="Adobe Gothic Std B" panose="020B0800000000000000" pitchFamily="34" charset="-128"/>
              </a:rPr>
              <a:t>o</a:t>
            </a:r>
            <a:r>
              <a:rPr lang="en-US" sz="2000" dirty="0" smtClean="0">
                <a:solidFill>
                  <a:srgbClr val="000000"/>
                </a:solidFill>
                <a:latin typeface="Segoe Pro Display Semibold" panose="020B0702040504020203" pitchFamily="34" charset="0"/>
                <a:ea typeface="Adobe Gothic Std B" panose="020B0800000000000000" pitchFamily="34" charset="-128"/>
              </a:rPr>
              <a:t>f STEM graduates</a:t>
            </a:r>
          </a:p>
          <a:p>
            <a:pPr algn="ctr"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latin typeface="Segoe Pro Display Semibold" panose="020B0702040504020203" pitchFamily="34" charset="0"/>
                <a:ea typeface="Adobe Gothic Std B" panose="020B0800000000000000" pitchFamily="34" charset="-128"/>
              </a:rPr>
              <a:t>a</a:t>
            </a:r>
            <a:r>
              <a:rPr lang="en-US" sz="2000" dirty="0" smtClean="0">
                <a:solidFill>
                  <a:srgbClr val="000000"/>
                </a:solidFill>
                <a:latin typeface="Segoe Pro Display Semibold" panose="020B0702040504020203" pitchFamily="34" charset="0"/>
                <a:ea typeface="Adobe Gothic Std B" panose="020B0800000000000000" pitchFamily="34" charset="-128"/>
              </a:rPr>
              <a:t>re in Computer Science</a:t>
            </a:r>
            <a:endParaRPr lang="en-US" sz="2000" dirty="0">
              <a:solidFill>
                <a:srgbClr val="000000"/>
              </a:solidFill>
              <a:latin typeface="Segoe Pro Display Semibold" panose="020B0702040504020203" pitchFamily="34" charset="0"/>
              <a:ea typeface="Adobe Gothic Std B" panose="020B0800000000000000" pitchFamily="34" charset="-128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5097994" y="187740"/>
            <a:ext cx="4515556" cy="1154241"/>
          </a:xfrm>
          <a:prstGeom prst="rect">
            <a:avLst/>
          </a:prstGeom>
        </p:spPr>
        <p:txBody>
          <a:bodyPr lIns="67227" tIns="33613" rIns="67227" bIns="33613">
            <a:noAutofit/>
          </a:bodyPr>
          <a:lstStyle>
            <a:lvl1pPr algn="l" defTabSz="9325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8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endParaRPr lang="en-US" sz="4000" b="1" dirty="0">
              <a:solidFill>
                <a:srgbClr val="000000"/>
              </a:solidFill>
              <a:latin typeface="Segoe Pro Display Semibold" panose="020B0702040504020203" pitchFamily="34" charset="0"/>
              <a:ea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57699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3 0.00023 L 2.78785E-6 0.00023 " pathEditMode="relative" rAng="0" ptsTypes="AA">
                                      <p:cBhvr>
                                        <p:cTn id="9" dur="8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5" grpId="0"/>
      <p:bldGraphic spid="3" grpId="0">
        <p:bldAsOne/>
      </p:bldGraphic>
      <p:bldP spid="16" grpId="0"/>
      <p:bldGraphic spid="21" grpId="0">
        <p:bldAsOne/>
      </p:bldGraphic>
      <p:bldP spid="22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159063" y="185373"/>
            <a:ext cx="8984937" cy="1173251"/>
          </a:xfrm>
          <a:prstGeom prst="rect">
            <a:avLst/>
          </a:prstGeom>
        </p:spPr>
        <p:txBody>
          <a:bodyPr lIns="67227" tIns="33613" rIns="67227" bIns="33613">
            <a:noAutofit/>
          </a:bodyPr>
          <a:lstStyle>
            <a:lvl1pPr algn="l" defTabSz="9325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8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4400" dirty="0" smtClean="0">
                <a:solidFill>
                  <a:srgbClr val="000000"/>
                </a:solidFill>
                <a:latin typeface="Segoe Pro Display Semibold" panose="020B0702040504020203" pitchFamily="34" charset="0"/>
                <a:ea typeface="Adobe Gothic Std B" panose="020B0800000000000000" pitchFamily="34" charset="-128"/>
              </a:rPr>
              <a:t>The diversity problem starts in K-12</a:t>
            </a:r>
            <a:endParaRPr lang="en-US" sz="4400" dirty="0">
              <a:solidFill>
                <a:srgbClr val="000000"/>
              </a:solidFill>
              <a:latin typeface="Segoe Pro Display Semibold" panose="020B0702040504020203" pitchFamily="34" charset="0"/>
              <a:ea typeface="Adobe Gothic Std B" panose="020B0800000000000000" pitchFamily="34" charset="-128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358521" y="3982934"/>
            <a:ext cx="2341427" cy="1731231"/>
          </a:xfrm>
          <a:prstGeom prst="rect">
            <a:avLst/>
          </a:prstGeom>
        </p:spPr>
        <p:txBody>
          <a:bodyPr lIns="67227" tIns="33613" rIns="67227" bIns="33613">
            <a:noAutofit/>
          </a:bodyPr>
          <a:lstStyle>
            <a:lvl1pPr algn="l" defTabSz="9325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8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2800" dirty="0" smtClean="0">
                <a:solidFill>
                  <a:srgbClr val="000000"/>
                </a:solidFill>
                <a:latin typeface="Segoe Pro Display Semibold" panose="020B0702040504020203" pitchFamily="34" charset="0"/>
                <a:ea typeface="Adobe Gothic Std B" panose="020B0800000000000000" pitchFamily="34" charset="-128"/>
              </a:rPr>
              <a:t>High School Computer Science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3493081" y="3997990"/>
            <a:ext cx="2341427" cy="1731231"/>
          </a:xfrm>
          <a:prstGeom prst="rect">
            <a:avLst/>
          </a:prstGeom>
        </p:spPr>
        <p:txBody>
          <a:bodyPr lIns="67227" tIns="33613" rIns="67227" bIns="33613">
            <a:noAutofit/>
          </a:bodyPr>
          <a:lstStyle>
            <a:lvl1pPr algn="l" defTabSz="9325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8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2800" dirty="0" smtClean="0">
                <a:solidFill>
                  <a:srgbClr val="000000"/>
                </a:solidFill>
                <a:latin typeface="Segoe Pro Display Semibold" panose="020B0702040504020203" pitchFamily="34" charset="0"/>
                <a:ea typeface="Adobe Gothic Std B" panose="020B0800000000000000" pitchFamily="34" charset="-128"/>
              </a:rPr>
              <a:t>University </a:t>
            </a:r>
            <a:br>
              <a:rPr lang="en-US" sz="2800" dirty="0" smtClean="0">
                <a:solidFill>
                  <a:srgbClr val="000000"/>
                </a:solidFill>
                <a:latin typeface="Segoe Pro Display Semibold" panose="020B0702040504020203" pitchFamily="34" charset="0"/>
                <a:ea typeface="Adobe Gothic Std B" panose="020B0800000000000000" pitchFamily="34" charset="-128"/>
              </a:rPr>
            </a:br>
            <a:r>
              <a:rPr lang="en-US" sz="2800" dirty="0" smtClean="0">
                <a:solidFill>
                  <a:srgbClr val="000000"/>
                </a:solidFill>
                <a:latin typeface="Segoe Pro Display Semibold" panose="020B0702040504020203" pitchFamily="34" charset="0"/>
                <a:ea typeface="Adobe Gothic Std B" panose="020B0800000000000000" pitchFamily="34" charset="-128"/>
              </a:rPr>
              <a:t>Computer Science</a:t>
            </a: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6580592" y="3975417"/>
            <a:ext cx="2341427" cy="1731231"/>
          </a:xfrm>
          <a:prstGeom prst="rect">
            <a:avLst/>
          </a:prstGeom>
        </p:spPr>
        <p:txBody>
          <a:bodyPr lIns="67227" tIns="33613" rIns="67227" bIns="33613">
            <a:noAutofit/>
          </a:bodyPr>
          <a:lstStyle>
            <a:lvl1pPr algn="l" defTabSz="9325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8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2800" dirty="0" smtClean="0">
                <a:solidFill>
                  <a:srgbClr val="000000"/>
                </a:solidFill>
                <a:latin typeface="Segoe Pro Display Semibold" panose="020B0702040504020203" pitchFamily="34" charset="0"/>
                <a:ea typeface="Adobe Gothic Std B" panose="020B0800000000000000" pitchFamily="34" charset="-128"/>
              </a:rPr>
              <a:t>Software Workforce</a:t>
            </a:r>
          </a:p>
        </p:txBody>
      </p:sp>
      <p:sp>
        <p:nvSpPr>
          <p:cNvPr id="5" name="Right Arrow 4"/>
          <p:cNvSpPr/>
          <p:nvPr/>
        </p:nvSpPr>
        <p:spPr>
          <a:xfrm>
            <a:off x="2756389" y="2425923"/>
            <a:ext cx="686741" cy="514272"/>
          </a:xfrm>
          <a:prstGeom prst="rightArrow">
            <a:avLst/>
          </a:prstGeom>
          <a:solidFill>
            <a:srgbClr val="0094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5862708" y="2403345"/>
            <a:ext cx="686741" cy="514272"/>
          </a:xfrm>
          <a:prstGeom prst="rightArrow">
            <a:avLst/>
          </a:prstGeom>
          <a:solidFill>
            <a:srgbClr val="0094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780834" y="1322129"/>
            <a:ext cx="1384771" cy="2581945"/>
            <a:chOff x="3029469" y="1599257"/>
            <a:chExt cx="1074042" cy="1654239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 rotWithShape="1">
            <a:blip r:embed="rId3"/>
            <a:srcRect r="44810"/>
            <a:stretch/>
          </p:blipFill>
          <p:spPr>
            <a:xfrm>
              <a:off x="3029469" y="1601141"/>
              <a:ext cx="208562" cy="393641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238030" y="1603021"/>
              <a:ext cx="180622" cy="393641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465689" y="1604903"/>
              <a:ext cx="180622" cy="393641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683941" y="1606784"/>
              <a:ext cx="180622" cy="393641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911600" y="1599257"/>
              <a:ext cx="180622" cy="393641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 rotWithShape="1">
            <a:blip r:embed="rId3"/>
            <a:srcRect r="44810"/>
            <a:stretch/>
          </p:blipFill>
          <p:spPr>
            <a:xfrm>
              <a:off x="3040758" y="2016948"/>
              <a:ext cx="208562" cy="393641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249319" y="2018828"/>
              <a:ext cx="180622" cy="393641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476978" y="2020710"/>
              <a:ext cx="180622" cy="393641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695230" y="2022591"/>
              <a:ext cx="180622" cy="393641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922889" y="2015064"/>
              <a:ext cx="180622" cy="393641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 rotWithShape="1">
            <a:blip r:embed="rId3"/>
            <a:srcRect r="44810"/>
            <a:stretch/>
          </p:blipFill>
          <p:spPr>
            <a:xfrm>
              <a:off x="3040758" y="2430876"/>
              <a:ext cx="208562" cy="393641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249319" y="2432756"/>
              <a:ext cx="180622" cy="393641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476978" y="2434638"/>
              <a:ext cx="180622" cy="393641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695230" y="2436519"/>
              <a:ext cx="180622" cy="393641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922889" y="2428992"/>
              <a:ext cx="180622" cy="393641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 rotWithShape="1">
            <a:blip r:embed="rId3"/>
            <a:srcRect r="44810"/>
            <a:stretch/>
          </p:blipFill>
          <p:spPr>
            <a:xfrm>
              <a:off x="3031351" y="2854212"/>
              <a:ext cx="208562" cy="393641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239912" y="2856092"/>
              <a:ext cx="180622" cy="393641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467571" y="2857974"/>
              <a:ext cx="180622" cy="393641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685823" y="2859855"/>
              <a:ext cx="180622" cy="393641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913482" y="2852328"/>
              <a:ext cx="180622" cy="393641"/>
            </a:xfrm>
            <a:prstGeom prst="rect">
              <a:avLst/>
            </a:prstGeom>
          </p:spPr>
        </p:pic>
      </p:grpSp>
      <p:grpSp>
        <p:nvGrpSpPr>
          <p:cNvPr id="40" name="Group 39"/>
          <p:cNvGrpSpPr/>
          <p:nvPr/>
        </p:nvGrpSpPr>
        <p:grpSpPr>
          <a:xfrm>
            <a:off x="4018861" y="1349725"/>
            <a:ext cx="1384771" cy="2581945"/>
            <a:chOff x="3029469" y="1599257"/>
            <a:chExt cx="1074042" cy="1654239"/>
          </a:xfrm>
        </p:grpSpPr>
        <p:pic>
          <p:nvPicPr>
            <p:cNvPr id="41" name="Picture 40"/>
            <p:cNvPicPr>
              <a:picLocks noChangeAspect="1"/>
            </p:cNvPicPr>
            <p:nvPr/>
          </p:nvPicPr>
          <p:blipFill rotWithShape="1">
            <a:blip r:embed="rId3"/>
            <a:srcRect r="44810"/>
            <a:stretch/>
          </p:blipFill>
          <p:spPr>
            <a:xfrm>
              <a:off x="3029469" y="1601141"/>
              <a:ext cx="208562" cy="393641"/>
            </a:xfrm>
            <a:prstGeom prst="rect">
              <a:avLst/>
            </a:prstGeom>
          </p:spPr>
        </p:pic>
        <p:pic>
          <p:nvPicPr>
            <p:cNvPr id="42" name="Picture 41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238030" y="1603021"/>
              <a:ext cx="180622" cy="393641"/>
            </a:xfrm>
            <a:prstGeom prst="rect">
              <a:avLst/>
            </a:prstGeom>
          </p:spPr>
        </p:pic>
        <p:pic>
          <p:nvPicPr>
            <p:cNvPr id="43" name="Picture 42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465689" y="1604903"/>
              <a:ext cx="180622" cy="393641"/>
            </a:xfrm>
            <a:prstGeom prst="rect">
              <a:avLst/>
            </a:prstGeom>
          </p:spPr>
        </p:pic>
        <p:pic>
          <p:nvPicPr>
            <p:cNvPr id="44" name="Picture 43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683941" y="1606784"/>
              <a:ext cx="180622" cy="393641"/>
            </a:xfrm>
            <a:prstGeom prst="rect">
              <a:avLst/>
            </a:prstGeom>
          </p:spPr>
        </p:pic>
        <p:pic>
          <p:nvPicPr>
            <p:cNvPr id="45" name="Picture 44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911600" y="1599257"/>
              <a:ext cx="180622" cy="393641"/>
            </a:xfrm>
            <a:prstGeom prst="rect">
              <a:avLst/>
            </a:prstGeom>
          </p:spPr>
        </p:pic>
        <p:pic>
          <p:nvPicPr>
            <p:cNvPr id="46" name="Picture 45"/>
            <p:cNvPicPr>
              <a:picLocks noChangeAspect="1"/>
            </p:cNvPicPr>
            <p:nvPr/>
          </p:nvPicPr>
          <p:blipFill rotWithShape="1">
            <a:blip r:embed="rId3"/>
            <a:srcRect r="44810"/>
            <a:stretch/>
          </p:blipFill>
          <p:spPr>
            <a:xfrm>
              <a:off x="3040758" y="2016948"/>
              <a:ext cx="208562" cy="393641"/>
            </a:xfrm>
            <a:prstGeom prst="rect">
              <a:avLst/>
            </a:prstGeom>
          </p:spPr>
        </p:pic>
        <p:pic>
          <p:nvPicPr>
            <p:cNvPr id="47" name="Picture 46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249319" y="2018828"/>
              <a:ext cx="180622" cy="393641"/>
            </a:xfrm>
            <a:prstGeom prst="rect">
              <a:avLst/>
            </a:prstGeom>
          </p:spPr>
        </p:pic>
        <p:pic>
          <p:nvPicPr>
            <p:cNvPr id="48" name="Picture 47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476978" y="2020710"/>
              <a:ext cx="180622" cy="393641"/>
            </a:xfrm>
            <a:prstGeom prst="rect">
              <a:avLst/>
            </a:prstGeom>
          </p:spPr>
        </p:pic>
        <p:pic>
          <p:nvPicPr>
            <p:cNvPr id="49" name="Picture 48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695230" y="2022591"/>
              <a:ext cx="180622" cy="393641"/>
            </a:xfrm>
            <a:prstGeom prst="rect">
              <a:avLst/>
            </a:prstGeom>
          </p:spPr>
        </p:pic>
        <p:pic>
          <p:nvPicPr>
            <p:cNvPr id="50" name="Picture 49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922889" y="2015064"/>
              <a:ext cx="180622" cy="393641"/>
            </a:xfrm>
            <a:prstGeom prst="rect">
              <a:avLst/>
            </a:prstGeom>
          </p:spPr>
        </p:pic>
        <p:pic>
          <p:nvPicPr>
            <p:cNvPr id="51" name="Picture 50"/>
            <p:cNvPicPr>
              <a:picLocks noChangeAspect="1"/>
            </p:cNvPicPr>
            <p:nvPr/>
          </p:nvPicPr>
          <p:blipFill rotWithShape="1">
            <a:blip r:embed="rId3"/>
            <a:srcRect r="44810"/>
            <a:stretch/>
          </p:blipFill>
          <p:spPr>
            <a:xfrm>
              <a:off x="3040758" y="2430876"/>
              <a:ext cx="208562" cy="393641"/>
            </a:xfrm>
            <a:prstGeom prst="rect">
              <a:avLst/>
            </a:prstGeom>
          </p:spPr>
        </p:pic>
        <p:pic>
          <p:nvPicPr>
            <p:cNvPr id="52" name="Picture 51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249319" y="2432756"/>
              <a:ext cx="180622" cy="393641"/>
            </a:xfrm>
            <a:prstGeom prst="rect">
              <a:avLst/>
            </a:prstGeom>
          </p:spPr>
        </p:pic>
        <p:pic>
          <p:nvPicPr>
            <p:cNvPr id="53" name="Picture 52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476978" y="2434638"/>
              <a:ext cx="180622" cy="393641"/>
            </a:xfrm>
            <a:prstGeom prst="rect">
              <a:avLst/>
            </a:prstGeom>
          </p:spPr>
        </p:pic>
        <p:pic>
          <p:nvPicPr>
            <p:cNvPr id="54" name="Picture 53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695230" y="2436519"/>
              <a:ext cx="180622" cy="393641"/>
            </a:xfrm>
            <a:prstGeom prst="rect">
              <a:avLst/>
            </a:prstGeom>
          </p:spPr>
        </p:pic>
        <p:pic>
          <p:nvPicPr>
            <p:cNvPr id="55" name="Picture 54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922889" y="2428992"/>
              <a:ext cx="180622" cy="393641"/>
            </a:xfrm>
            <a:prstGeom prst="rect">
              <a:avLst/>
            </a:prstGeom>
          </p:spPr>
        </p:pic>
        <p:pic>
          <p:nvPicPr>
            <p:cNvPr id="56" name="Picture 55"/>
            <p:cNvPicPr>
              <a:picLocks noChangeAspect="1"/>
            </p:cNvPicPr>
            <p:nvPr/>
          </p:nvPicPr>
          <p:blipFill rotWithShape="1">
            <a:blip r:embed="rId3"/>
            <a:srcRect r="44810"/>
            <a:stretch/>
          </p:blipFill>
          <p:spPr>
            <a:xfrm>
              <a:off x="3031351" y="2854212"/>
              <a:ext cx="208562" cy="393641"/>
            </a:xfrm>
            <a:prstGeom prst="rect">
              <a:avLst/>
            </a:prstGeom>
          </p:spPr>
        </p:pic>
        <p:pic>
          <p:nvPicPr>
            <p:cNvPr id="57" name="Picture 56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239912" y="2856092"/>
              <a:ext cx="180622" cy="393641"/>
            </a:xfrm>
            <a:prstGeom prst="rect">
              <a:avLst/>
            </a:prstGeom>
          </p:spPr>
        </p:pic>
        <p:pic>
          <p:nvPicPr>
            <p:cNvPr id="58" name="Picture 57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467571" y="2857974"/>
              <a:ext cx="180622" cy="393641"/>
            </a:xfrm>
            <a:prstGeom prst="rect">
              <a:avLst/>
            </a:prstGeom>
          </p:spPr>
        </p:pic>
        <p:pic>
          <p:nvPicPr>
            <p:cNvPr id="59" name="Picture 58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685823" y="2859855"/>
              <a:ext cx="180622" cy="393641"/>
            </a:xfrm>
            <a:prstGeom prst="rect">
              <a:avLst/>
            </a:prstGeom>
          </p:spPr>
        </p:pic>
        <p:pic>
          <p:nvPicPr>
            <p:cNvPr id="60" name="Picture 59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913482" y="2852328"/>
              <a:ext cx="180622" cy="393641"/>
            </a:xfrm>
            <a:prstGeom prst="rect">
              <a:avLst/>
            </a:prstGeom>
          </p:spPr>
        </p:pic>
      </p:grpSp>
      <p:grpSp>
        <p:nvGrpSpPr>
          <p:cNvPr id="61" name="Group 60"/>
          <p:cNvGrpSpPr/>
          <p:nvPr/>
        </p:nvGrpSpPr>
        <p:grpSpPr>
          <a:xfrm>
            <a:off x="7048043" y="1312093"/>
            <a:ext cx="1384771" cy="2581945"/>
            <a:chOff x="3029469" y="1599257"/>
            <a:chExt cx="1074042" cy="1654239"/>
          </a:xfrm>
        </p:grpSpPr>
        <p:pic>
          <p:nvPicPr>
            <p:cNvPr id="62" name="Picture 61"/>
            <p:cNvPicPr>
              <a:picLocks noChangeAspect="1"/>
            </p:cNvPicPr>
            <p:nvPr/>
          </p:nvPicPr>
          <p:blipFill rotWithShape="1">
            <a:blip r:embed="rId3"/>
            <a:srcRect r="44810"/>
            <a:stretch/>
          </p:blipFill>
          <p:spPr>
            <a:xfrm>
              <a:off x="3029469" y="1601141"/>
              <a:ext cx="208562" cy="393641"/>
            </a:xfrm>
            <a:prstGeom prst="rect">
              <a:avLst/>
            </a:prstGeom>
          </p:spPr>
        </p:pic>
        <p:pic>
          <p:nvPicPr>
            <p:cNvPr id="63" name="Picture 62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238030" y="1603021"/>
              <a:ext cx="180622" cy="393641"/>
            </a:xfrm>
            <a:prstGeom prst="rect">
              <a:avLst/>
            </a:prstGeom>
          </p:spPr>
        </p:pic>
        <p:pic>
          <p:nvPicPr>
            <p:cNvPr id="64" name="Picture 63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465689" y="1604903"/>
              <a:ext cx="180622" cy="393641"/>
            </a:xfrm>
            <a:prstGeom prst="rect">
              <a:avLst/>
            </a:prstGeom>
          </p:spPr>
        </p:pic>
        <p:pic>
          <p:nvPicPr>
            <p:cNvPr id="65" name="Picture 64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683941" y="1606784"/>
              <a:ext cx="180622" cy="393641"/>
            </a:xfrm>
            <a:prstGeom prst="rect">
              <a:avLst/>
            </a:prstGeom>
          </p:spPr>
        </p:pic>
        <p:pic>
          <p:nvPicPr>
            <p:cNvPr id="66" name="Picture 65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911600" y="1599257"/>
              <a:ext cx="180622" cy="393641"/>
            </a:xfrm>
            <a:prstGeom prst="rect">
              <a:avLst/>
            </a:prstGeom>
          </p:spPr>
        </p:pic>
        <p:pic>
          <p:nvPicPr>
            <p:cNvPr id="67" name="Picture 66"/>
            <p:cNvPicPr>
              <a:picLocks noChangeAspect="1"/>
            </p:cNvPicPr>
            <p:nvPr/>
          </p:nvPicPr>
          <p:blipFill rotWithShape="1">
            <a:blip r:embed="rId3"/>
            <a:srcRect r="44810"/>
            <a:stretch/>
          </p:blipFill>
          <p:spPr>
            <a:xfrm>
              <a:off x="3040758" y="2016948"/>
              <a:ext cx="208562" cy="393641"/>
            </a:xfrm>
            <a:prstGeom prst="rect">
              <a:avLst/>
            </a:prstGeom>
          </p:spPr>
        </p:pic>
        <p:pic>
          <p:nvPicPr>
            <p:cNvPr id="68" name="Picture 67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249319" y="2018828"/>
              <a:ext cx="180622" cy="393641"/>
            </a:xfrm>
            <a:prstGeom prst="rect">
              <a:avLst/>
            </a:prstGeom>
          </p:spPr>
        </p:pic>
        <p:pic>
          <p:nvPicPr>
            <p:cNvPr id="69" name="Picture 68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476978" y="2020710"/>
              <a:ext cx="180622" cy="393641"/>
            </a:xfrm>
            <a:prstGeom prst="rect">
              <a:avLst/>
            </a:prstGeom>
          </p:spPr>
        </p:pic>
        <p:pic>
          <p:nvPicPr>
            <p:cNvPr id="70" name="Picture 69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695230" y="2022591"/>
              <a:ext cx="180622" cy="393641"/>
            </a:xfrm>
            <a:prstGeom prst="rect">
              <a:avLst/>
            </a:prstGeom>
          </p:spPr>
        </p:pic>
        <p:pic>
          <p:nvPicPr>
            <p:cNvPr id="71" name="Picture 70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922889" y="2015064"/>
              <a:ext cx="180622" cy="393641"/>
            </a:xfrm>
            <a:prstGeom prst="rect">
              <a:avLst/>
            </a:prstGeom>
          </p:spPr>
        </p:pic>
        <p:pic>
          <p:nvPicPr>
            <p:cNvPr id="72" name="Picture 71"/>
            <p:cNvPicPr>
              <a:picLocks noChangeAspect="1"/>
            </p:cNvPicPr>
            <p:nvPr/>
          </p:nvPicPr>
          <p:blipFill rotWithShape="1">
            <a:blip r:embed="rId3"/>
            <a:srcRect r="44810"/>
            <a:stretch/>
          </p:blipFill>
          <p:spPr>
            <a:xfrm>
              <a:off x="3040758" y="2430876"/>
              <a:ext cx="208562" cy="393641"/>
            </a:xfrm>
            <a:prstGeom prst="rect">
              <a:avLst/>
            </a:prstGeom>
          </p:spPr>
        </p:pic>
        <p:pic>
          <p:nvPicPr>
            <p:cNvPr id="73" name="Picture 72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249319" y="2432756"/>
              <a:ext cx="180622" cy="393641"/>
            </a:xfrm>
            <a:prstGeom prst="rect">
              <a:avLst/>
            </a:prstGeom>
          </p:spPr>
        </p:pic>
        <p:pic>
          <p:nvPicPr>
            <p:cNvPr id="74" name="Picture 73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476978" y="2434638"/>
              <a:ext cx="180622" cy="393641"/>
            </a:xfrm>
            <a:prstGeom prst="rect">
              <a:avLst/>
            </a:prstGeom>
          </p:spPr>
        </p:pic>
        <p:pic>
          <p:nvPicPr>
            <p:cNvPr id="75" name="Picture 74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695230" y="2436519"/>
              <a:ext cx="180622" cy="393641"/>
            </a:xfrm>
            <a:prstGeom prst="rect">
              <a:avLst/>
            </a:prstGeom>
          </p:spPr>
        </p:pic>
        <p:pic>
          <p:nvPicPr>
            <p:cNvPr id="76" name="Picture 75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922889" y="2428992"/>
              <a:ext cx="180622" cy="393641"/>
            </a:xfrm>
            <a:prstGeom prst="rect">
              <a:avLst/>
            </a:prstGeom>
          </p:spPr>
        </p:pic>
        <p:pic>
          <p:nvPicPr>
            <p:cNvPr id="77" name="Picture 76"/>
            <p:cNvPicPr>
              <a:picLocks noChangeAspect="1"/>
            </p:cNvPicPr>
            <p:nvPr/>
          </p:nvPicPr>
          <p:blipFill rotWithShape="1">
            <a:blip r:embed="rId3"/>
            <a:srcRect r="44810"/>
            <a:stretch/>
          </p:blipFill>
          <p:spPr>
            <a:xfrm>
              <a:off x="3031351" y="2854212"/>
              <a:ext cx="208562" cy="393641"/>
            </a:xfrm>
            <a:prstGeom prst="rect">
              <a:avLst/>
            </a:prstGeom>
          </p:spPr>
        </p:pic>
        <p:pic>
          <p:nvPicPr>
            <p:cNvPr id="78" name="Picture 77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239912" y="2856092"/>
              <a:ext cx="180622" cy="393641"/>
            </a:xfrm>
            <a:prstGeom prst="rect">
              <a:avLst/>
            </a:prstGeom>
          </p:spPr>
        </p:pic>
        <p:pic>
          <p:nvPicPr>
            <p:cNvPr id="79" name="Picture 78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467571" y="2857974"/>
              <a:ext cx="180622" cy="393641"/>
            </a:xfrm>
            <a:prstGeom prst="rect">
              <a:avLst/>
            </a:prstGeom>
          </p:spPr>
        </p:pic>
        <p:pic>
          <p:nvPicPr>
            <p:cNvPr id="80" name="Picture 79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685823" y="2859855"/>
              <a:ext cx="180622" cy="393641"/>
            </a:xfrm>
            <a:prstGeom prst="rect">
              <a:avLst/>
            </a:prstGeom>
          </p:spPr>
        </p:pic>
        <p:pic>
          <p:nvPicPr>
            <p:cNvPr id="81" name="Picture 80"/>
            <p:cNvPicPr>
              <a:picLocks noChangeAspect="1"/>
            </p:cNvPicPr>
            <p:nvPr/>
          </p:nvPicPr>
          <p:blipFill rotWithShape="1">
            <a:blip r:embed="rId3"/>
            <a:srcRect l="52202" r="1"/>
            <a:stretch/>
          </p:blipFill>
          <p:spPr>
            <a:xfrm>
              <a:off x="3913482" y="2852328"/>
              <a:ext cx="180622" cy="393641"/>
            </a:xfrm>
            <a:prstGeom prst="rect">
              <a:avLst/>
            </a:prstGeom>
          </p:spPr>
        </p:pic>
      </p:grpSp>
      <p:sp>
        <p:nvSpPr>
          <p:cNvPr id="2" name="Rectangle 1"/>
          <p:cNvSpPr/>
          <p:nvPr/>
        </p:nvSpPr>
        <p:spPr>
          <a:xfrm>
            <a:off x="282223" y="5443015"/>
            <a:ext cx="88617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/>
              <a:t>Women </a:t>
            </a:r>
            <a:r>
              <a:rPr lang="en-US" sz="1800" dirty="0"/>
              <a:t>who try AP Computer Science in high school are ten times more likely to major in it in </a:t>
            </a:r>
            <a:r>
              <a:rPr lang="en-US" sz="1800" dirty="0" smtClean="0"/>
              <a:t>college, and Black and Hispanic students are seven times more likely. </a:t>
            </a:r>
            <a:endParaRPr lang="en-US" sz="1800" dirty="0"/>
          </a:p>
        </p:txBody>
      </p:sp>
      <p:sp>
        <p:nvSpPr>
          <p:cNvPr id="82" name="Rectangle 81"/>
          <p:cNvSpPr/>
          <p:nvPr/>
        </p:nvSpPr>
        <p:spPr>
          <a:xfrm>
            <a:off x="1693611" y="6514493"/>
            <a:ext cx="83381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Segoe Pro Display Semibold" panose="020B0702040504020203" pitchFamily="34" charset="0"/>
                <a:ea typeface="Adobe Gothic Std B" panose="020B0800000000000000" pitchFamily="34" charset="-128"/>
              </a:rPr>
              <a:t>Sources: College Board, </a:t>
            </a:r>
            <a:r>
              <a:rPr lang="en-US" sz="1400" dirty="0" smtClean="0">
                <a:solidFill>
                  <a:srgbClr val="000000"/>
                </a:solidFill>
                <a:latin typeface="Segoe Pro Display Semibold" panose="020B0702040504020203" pitchFamily="34" charset="0"/>
                <a:ea typeface="Adobe Gothic Std B" panose="020B0800000000000000" pitchFamily="34" charset="-128"/>
              </a:rPr>
              <a:t>National Center for Education Statistics, Bureau of Labor Statistics</a:t>
            </a:r>
          </a:p>
          <a:p>
            <a:pPr>
              <a:lnSpc>
                <a:spcPct val="100000"/>
              </a:lnSpc>
            </a:pPr>
            <a:endParaRPr lang="en-US" sz="1400" dirty="0">
              <a:latin typeface="Segoe Pro Display Semibold" panose="020B0702040504020203" pitchFamily="34" charset="0"/>
              <a:ea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99409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oundationa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00" y="885825"/>
            <a:ext cx="7962900" cy="5972175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105842" y="187739"/>
            <a:ext cx="8492058" cy="1173251"/>
          </a:xfrm>
          <a:prstGeom prst="rect">
            <a:avLst/>
          </a:prstGeom>
        </p:spPr>
        <p:txBody>
          <a:bodyPr lIns="67227" tIns="33613" rIns="67227" bIns="33613">
            <a:noAutofit/>
          </a:bodyPr>
          <a:lstStyle>
            <a:lvl1pPr algn="l" defTabSz="9325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8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4000" dirty="0" smtClean="0">
                <a:solidFill>
                  <a:srgbClr val="000000"/>
                </a:solidFill>
                <a:latin typeface="Segoe Pro Display Semibold" panose="020B0702040504020203" pitchFamily="34" charset="0"/>
                <a:ea typeface="Adobe Gothic Std B" panose="020B0800000000000000" pitchFamily="34" charset="-128"/>
              </a:rPr>
              <a:t>Computer Science is Foundational</a:t>
            </a:r>
            <a:endParaRPr lang="en-US" sz="4000" dirty="0">
              <a:solidFill>
                <a:srgbClr val="000000"/>
              </a:solidFill>
              <a:latin typeface="Segoe Pro Display Semibold" panose="020B0702040504020203" pitchFamily="34" charset="0"/>
              <a:ea typeface="Adobe Gothic Std B" panose="020B0800000000000000" pitchFamily="34" charset="-128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505200" y="5257800"/>
            <a:ext cx="3543300" cy="1130300"/>
          </a:xfrm>
          <a:prstGeom prst="rect">
            <a:avLst/>
          </a:prstGeom>
        </p:spPr>
        <p:txBody>
          <a:bodyPr lIns="67227" tIns="33613" rIns="67227" bIns="33613">
            <a:noAutofit/>
          </a:bodyPr>
          <a:lstStyle>
            <a:lvl1pPr algn="l" defTabSz="9325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8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1800" b="1" i="1" dirty="0" smtClean="0">
                <a:solidFill>
                  <a:srgbClr val="000000"/>
                </a:solidFill>
                <a:latin typeface="Segoe Pro Display Semibold" panose="020B0702040504020203" pitchFamily="34" charset="0"/>
                <a:ea typeface="Adobe Gothic Std B" panose="020B0800000000000000" pitchFamily="34" charset="-128"/>
              </a:rPr>
              <a:t>Just like they learn about photosynthesis, the digestive system, or electricity.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37921" y="821469"/>
            <a:ext cx="8302879" cy="1731231"/>
          </a:xfrm>
          <a:prstGeom prst="rect">
            <a:avLst/>
          </a:prstGeom>
        </p:spPr>
        <p:txBody>
          <a:bodyPr lIns="67227" tIns="33613" rIns="67227" bIns="33613">
            <a:noAutofit/>
          </a:bodyPr>
          <a:lstStyle>
            <a:lvl1pPr algn="l" defTabSz="9325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8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2000" dirty="0" smtClean="0">
                <a:solidFill>
                  <a:srgbClr val="000000"/>
                </a:solidFill>
                <a:latin typeface="Segoe Pro Display Semibold" panose="020B0702040504020203" pitchFamily="34" charset="0"/>
                <a:ea typeface="Adobe Gothic Std B" panose="020B0800000000000000" pitchFamily="34" charset="-128"/>
              </a:rPr>
              <a:t>Every 21</a:t>
            </a:r>
            <a:r>
              <a:rPr lang="en-US" sz="2000" baseline="30000" dirty="0" smtClean="0">
                <a:solidFill>
                  <a:srgbClr val="000000"/>
                </a:solidFill>
                <a:latin typeface="Segoe Pro Display Semibold" panose="020B0702040504020203" pitchFamily="34" charset="0"/>
                <a:ea typeface="Adobe Gothic Std B" panose="020B0800000000000000" pitchFamily="34" charset="-128"/>
              </a:rPr>
              <a:t>st</a:t>
            </a:r>
            <a:r>
              <a:rPr lang="en-US" sz="2000" dirty="0" smtClean="0">
                <a:solidFill>
                  <a:srgbClr val="000000"/>
                </a:solidFill>
                <a:latin typeface="Segoe Pro Display Semibold" panose="020B0702040504020203" pitchFamily="34" charset="0"/>
                <a:ea typeface="Adobe Gothic Std B" panose="020B0800000000000000" pitchFamily="34" charset="-128"/>
              </a:rPr>
              <a:t> century child should have a chance to learn about algorithms, how to make an app, or how the internet works. </a:t>
            </a:r>
          </a:p>
        </p:txBody>
      </p:sp>
    </p:spTree>
    <p:extLst>
      <p:ext uri="{BB962C8B-B14F-4D97-AF65-F5344CB8AC3E}">
        <p14:creationId xmlns:p14="http://schemas.microsoft.com/office/powerpoint/2010/main" val="1977597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3 0.00023 L 2.78785E-6 0.00023 " pathEditMode="relative" rAng="0" ptsTypes="AA">
                                      <p:cBhvr>
                                        <p:cTn id="9" dur="8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422146" y="6550225"/>
            <a:ext cx="16516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dirty="0" smtClean="0">
                <a:latin typeface="Segoe Pro Display Semibold" panose="020B0702040504020203" pitchFamily="34" charset="0"/>
                <a:ea typeface="Adobe Gothic Std B" panose="020B0800000000000000" pitchFamily="34" charset="-128"/>
              </a:rPr>
              <a:t>Source: Brookings</a:t>
            </a:r>
            <a:endParaRPr lang="en-US" sz="1400" dirty="0">
              <a:latin typeface="Segoe Pro Display Semibold" panose="020B0702040504020203" pitchFamily="34" charset="0"/>
              <a:ea typeface="Adobe Gothic Std B" panose="020B0800000000000000" pitchFamily="34" charset="-128"/>
            </a:endParaRPr>
          </a:p>
        </p:txBody>
      </p:sp>
      <p:pic>
        <p:nvPicPr>
          <p:cNvPr id="4" name="Picture 3" descr="earning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0700"/>
            <a:ext cx="9144000" cy="68580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05842" y="187739"/>
            <a:ext cx="8885758" cy="1173251"/>
          </a:xfrm>
          <a:prstGeom prst="rect">
            <a:avLst/>
          </a:prstGeom>
        </p:spPr>
        <p:txBody>
          <a:bodyPr lIns="67227" tIns="33613" rIns="67227" bIns="33613">
            <a:noAutofit/>
          </a:bodyPr>
          <a:lstStyle>
            <a:lvl1pPr algn="l" defTabSz="9325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8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4000" dirty="0" smtClean="0">
                <a:solidFill>
                  <a:srgbClr val="000000"/>
                </a:solidFill>
                <a:latin typeface="Segoe Pro Display Semibold" panose="020B0702040504020203" pitchFamily="34" charset="0"/>
                <a:ea typeface="Adobe Gothic Std B" panose="020B0800000000000000" pitchFamily="34" charset="-128"/>
              </a:rPr>
              <a:t>The Value of a Computer Science Education</a:t>
            </a:r>
            <a:endParaRPr lang="en-US" sz="4000" b="1" dirty="0">
              <a:solidFill>
                <a:srgbClr val="000000"/>
              </a:solidFill>
              <a:latin typeface="Segoe Pro Display Semibold" panose="020B0702040504020203" pitchFamily="34" charset="0"/>
              <a:ea typeface="Adobe Gothic Std B" panose="020B0800000000000000" pitchFamily="34" charset="-128"/>
            </a:endParaRPr>
          </a:p>
          <a:p>
            <a:pPr>
              <a:lnSpc>
                <a:spcPct val="100000"/>
              </a:lnSpc>
            </a:pPr>
            <a:endParaRPr lang="en-US" sz="4000" dirty="0">
              <a:solidFill>
                <a:srgbClr val="000000"/>
              </a:solidFill>
              <a:latin typeface="Segoe Pro Display Semibold" panose="020B0702040504020203" pitchFamily="34" charset="0"/>
              <a:ea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92565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6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5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3 0.00023 L 2.78785E-6 0.00023 " pathEditMode="relative" rAng="0" ptsTypes="AA">
                                      <p:cBhvr>
                                        <p:cTn id="11" dur="8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5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88223" y="6550225"/>
            <a:ext cx="45557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dirty="0" smtClean="0">
                <a:latin typeface="Segoe Pro Display Semibold" panose="020B0702040504020203" pitchFamily="34" charset="0"/>
                <a:ea typeface="Adobe Gothic Std B" panose="020B0800000000000000" pitchFamily="34" charset="-128"/>
              </a:rPr>
              <a:t>Sources: Conference Board, Bureau of Labor Statistics</a:t>
            </a:r>
            <a:endParaRPr lang="en-US" sz="1400" dirty="0">
              <a:latin typeface="Segoe Pro Display Semibold" panose="020B0702040504020203" pitchFamily="34" charset="0"/>
              <a:ea typeface="Adobe Gothic Std B" panose="020B0800000000000000" pitchFamily="34" charset="-128"/>
            </a:endParaRPr>
          </a:p>
        </p:txBody>
      </p:sp>
      <p:pic>
        <p:nvPicPr>
          <p:cNvPr id="5" name="Picture 4" descr="diversit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746124"/>
            <a:ext cx="8788400" cy="659130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05842" y="187739"/>
            <a:ext cx="8492058" cy="1173251"/>
          </a:xfrm>
          <a:prstGeom prst="rect">
            <a:avLst/>
          </a:prstGeom>
        </p:spPr>
        <p:txBody>
          <a:bodyPr lIns="67227" tIns="33613" rIns="67227" bIns="33613">
            <a:noAutofit/>
          </a:bodyPr>
          <a:lstStyle>
            <a:lvl1pPr algn="l" defTabSz="9325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8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4000" dirty="0" smtClean="0">
                <a:solidFill>
                  <a:srgbClr val="000000"/>
                </a:solidFill>
                <a:latin typeface="Segoe Pro Display Semibold" panose="020B0702040504020203" pitchFamily="34" charset="0"/>
                <a:ea typeface="Adobe Gothic Std B" panose="020B0800000000000000" pitchFamily="34" charset="-128"/>
              </a:rPr>
              <a:t>1 Million Open Computing Jobs</a:t>
            </a:r>
            <a:endParaRPr lang="en-US" sz="4000" dirty="0">
              <a:solidFill>
                <a:srgbClr val="000000"/>
              </a:solidFill>
              <a:latin typeface="Segoe Pro Display Semibold" panose="020B0702040504020203" pitchFamily="34" charset="0"/>
              <a:ea typeface="Adobe Gothic Std B" panose="020B0800000000000000" pitchFamily="34" charset="-128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04621" y="909535"/>
            <a:ext cx="7756779" cy="766866"/>
          </a:xfrm>
          <a:prstGeom prst="rect">
            <a:avLst/>
          </a:prstGeom>
        </p:spPr>
        <p:txBody>
          <a:bodyPr lIns="67227" tIns="33613" rIns="67227" bIns="33613">
            <a:noAutofit/>
          </a:bodyPr>
          <a:lstStyle>
            <a:lvl1pPr algn="l" defTabSz="9325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8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2000" dirty="0" smtClean="0">
                <a:solidFill>
                  <a:srgbClr val="000000"/>
                </a:solidFill>
                <a:latin typeface="Segoe Pro Display Semibold" panose="020B0702040504020203" pitchFamily="34" charset="0"/>
                <a:ea typeface="Adobe Gothic Std B" panose="020B0800000000000000" pitchFamily="34" charset="-128"/>
              </a:rPr>
              <a:t>The Bureau of Labor Statistics predicts that there will be over 1 million computing job openings by 2022. </a:t>
            </a:r>
          </a:p>
          <a:p>
            <a:pPr algn="ctr">
              <a:lnSpc>
                <a:spcPct val="100000"/>
              </a:lnSpc>
            </a:pPr>
            <a:endParaRPr lang="en-US" sz="2000" dirty="0">
              <a:solidFill>
                <a:srgbClr val="000000"/>
              </a:solidFill>
              <a:latin typeface="Segoe Pro Display Semibold" panose="020B0702040504020203" pitchFamily="34" charset="0"/>
              <a:ea typeface="Adobe Gothic Std B" panose="020B0800000000000000" pitchFamily="34" charset="-128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912246" y="3937000"/>
            <a:ext cx="1949054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  <a:latin typeface="Segoe Pro Display Semibold" panose="020B0702040504020203" pitchFamily="34" charset="0"/>
                <a:ea typeface="Adobe Gothic Std B" panose="020B0800000000000000" pitchFamily="34" charset="-128"/>
              </a:rPr>
              <a:t>These are jobs in </a:t>
            </a:r>
            <a:r>
              <a:rPr lang="en-US" sz="1400" b="1" i="1" dirty="0">
                <a:solidFill>
                  <a:srgbClr val="000000"/>
                </a:solidFill>
                <a:latin typeface="Segoe Pro Display Semibold" panose="020B0702040504020203" pitchFamily="34" charset="0"/>
                <a:ea typeface="Adobe Gothic Std B" panose="020B0800000000000000" pitchFamily="34" charset="-128"/>
              </a:rPr>
              <a:t>every</a:t>
            </a:r>
            <a:r>
              <a:rPr lang="en-US" sz="1400" b="1" dirty="0">
                <a:solidFill>
                  <a:srgbClr val="000000"/>
                </a:solidFill>
                <a:latin typeface="Segoe Pro Display Semibold" panose="020B0702040504020203" pitchFamily="34" charset="0"/>
                <a:ea typeface="Adobe Gothic Std B" panose="020B0800000000000000" pitchFamily="34" charset="-128"/>
              </a:rPr>
              <a:t> industry and </a:t>
            </a:r>
            <a:r>
              <a:rPr lang="en-US" sz="1400" b="1" i="1" dirty="0">
                <a:solidFill>
                  <a:srgbClr val="000000"/>
                </a:solidFill>
                <a:latin typeface="Segoe Pro Display Semibold" panose="020B0702040504020203" pitchFamily="34" charset="0"/>
                <a:ea typeface="Adobe Gothic Std B" panose="020B0800000000000000" pitchFamily="34" charset="-128"/>
              </a:rPr>
              <a:t>every </a:t>
            </a:r>
            <a:r>
              <a:rPr lang="en-US" sz="1400" b="1" dirty="0">
                <a:solidFill>
                  <a:srgbClr val="000000"/>
                </a:solidFill>
                <a:latin typeface="Segoe Pro Display Semibold" panose="020B0702040504020203" pitchFamily="34" charset="0"/>
                <a:ea typeface="Adobe Gothic Std B" panose="020B0800000000000000" pitchFamily="34" charset="-128"/>
              </a:rPr>
              <a:t>state.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705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6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5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3 0.00023 L 2.78785E-6 0.00023 " pathEditMode="relative" rAng="0" ptsTypes="AA">
                                      <p:cBhvr>
                                        <p:cTn id="11" dur="8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6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32" y="1143000"/>
            <a:ext cx="8314267" cy="62357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381000" y="187739"/>
            <a:ext cx="8280400" cy="1173251"/>
          </a:xfrm>
          <a:prstGeom prst="rect">
            <a:avLst/>
          </a:prstGeom>
        </p:spPr>
        <p:txBody>
          <a:bodyPr lIns="67227" tIns="33613" rIns="67227" bIns="33613">
            <a:noAutofit/>
          </a:bodyPr>
          <a:lstStyle>
            <a:lvl1pPr algn="l" defTabSz="9325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8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3600" dirty="0" smtClean="0">
                <a:solidFill>
                  <a:srgbClr val="000000"/>
                </a:solidFill>
                <a:latin typeface="Gotham"/>
                <a:ea typeface="Adobe Gothic Std B" panose="020B0800000000000000" pitchFamily="34" charset="-128"/>
                <a:cs typeface="Gotham"/>
              </a:rPr>
              <a:t>Can count for a</a:t>
            </a:r>
            <a:r>
              <a:rPr lang="en-US" sz="3600" dirty="0" smtClean="0">
                <a:solidFill>
                  <a:srgbClr val="000000"/>
                </a:solidFill>
                <a:latin typeface="Gotham"/>
                <a:ea typeface="Adobe Gothic Std B" panose="020B0800000000000000" pitchFamily="34" charset="-128"/>
                <a:cs typeface="Gotham"/>
              </a:rPr>
              <a:t> </a:t>
            </a:r>
            <a:r>
              <a:rPr lang="en-US" sz="3600" dirty="0" smtClean="0">
                <a:solidFill>
                  <a:srgbClr val="000000"/>
                </a:solidFill>
                <a:latin typeface="Gotham"/>
                <a:ea typeface="Adobe Gothic Std B" panose="020B0800000000000000" pitchFamily="34" charset="-128"/>
                <a:cs typeface="Gotham"/>
              </a:rPr>
              <a:t>graduation requirement </a:t>
            </a:r>
            <a:r>
              <a:rPr lang="en-US" sz="3600" dirty="0" smtClean="0">
                <a:solidFill>
                  <a:srgbClr val="000000"/>
                </a:solidFill>
                <a:latin typeface="Gotham"/>
                <a:ea typeface="Adobe Gothic Std B" panose="020B0800000000000000" pitchFamily="34" charset="-128"/>
                <a:cs typeface="Gotham"/>
              </a:rPr>
              <a:t>in </a:t>
            </a:r>
            <a:r>
              <a:rPr lang="en-US" sz="3600" b="1" dirty="0" smtClean="0">
                <a:solidFill>
                  <a:srgbClr val="7665A0"/>
                </a:solidFill>
                <a:latin typeface="Gotham"/>
                <a:ea typeface="Adobe Gothic Std B" panose="020B0800000000000000" pitchFamily="34" charset="-128"/>
                <a:cs typeface="Gotham"/>
              </a:rPr>
              <a:t>27 states</a:t>
            </a:r>
            <a:endParaRPr lang="en-US" sz="3600" b="1" dirty="0">
              <a:solidFill>
                <a:srgbClr val="7665A0"/>
              </a:solidFill>
              <a:latin typeface="Gotham"/>
              <a:ea typeface="Adobe Gothic Std B" panose="020B0800000000000000" pitchFamily="34" charset="-128"/>
              <a:cs typeface="Gotham"/>
            </a:endParaRPr>
          </a:p>
          <a:p>
            <a:pPr>
              <a:lnSpc>
                <a:spcPct val="100000"/>
              </a:lnSpc>
            </a:pPr>
            <a:endParaRPr lang="en-US" sz="4000" dirty="0">
              <a:solidFill>
                <a:srgbClr val="000000"/>
              </a:solidFill>
              <a:latin typeface="Segoe Pro Display Semibold" panose="020B0702040504020203" pitchFamily="34" charset="0"/>
              <a:ea typeface="Adobe Gothic Std B" panose="020B0800000000000000" pitchFamily="34" charset="-128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58521" y="1303234"/>
            <a:ext cx="8633079" cy="2100366"/>
          </a:xfrm>
          <a:prstGeom prst="rect">
            <a:avLst/>
          </a:prstGeom>
        </p:spPr>
        <p:txBody>
          <a:bodyPr lIns="67227" tIns="33613" rIns="67227" bIns="33613">
            <a:noAutofit/>
          </a:bodyPr>
          <a:lstStyle>
            <a:lvl1pPr algn="l" defTabSz="9325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8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2000" dirty="0" smtClean="0">
                <a:solidFill>
                  <a:srgbClr val="000000"/>
                </a:solidFill>
                <a:latin typeface="Segoe Pro Display Semibold" panose="020B0702040504020203" pitchFamily="34" charset="0"/>
                <a:ea typeface="Adobe Gothic Std B" panose="020B0800000000000000" pitchFamily="34" charset="-128"/>
              </a:rPr>
              <a:t>In </a:t>
            </a:r>
            <a:r>
              <a:rPr lang="en-US" sz="2000" dirty="0" smtClean="0">
                <a:solidFill>
                  <a:srgbClr val="000000"/>
                </a:solidFill>
                <a:latin typeface="Segoe Pro Display Semibold" panose="020B0702040504020203" pitchFamily="34" charset="0"/>
                <a:ea typeface="Adobe Gothic Std B" panose="020B0800000000000000" pitchFamily="34" charset="-128"/>
              </a:rPr>
              <a:t>26 </a:t>
            </a:r>
            <a:r>
              <a:rPr lang="en-US" sz="2000" dirty="0" smtClean="0">
                <a:solidFill>
                  <a:srgbClr val="000000"/>
                </a:solidFill>
                <a:latin typeface="Segoe Pro Display Semibold" panose="020B0702040504020203" pitchFamily="34" charset="0"/>
                <a:ea typeface="Adobe Gothic Std B" panose="020B0800000000000000" pitchFamily="34" charset="-128"/>
              </a:rPr>
              <a:t>states plus DC, computer science can count towards high school graduation math or science requirements- </a:t>
            </a:r>
            <a:r>
              <a:rPr lang="en-US" sz="2000" b="1" dirty="0" smtClean="0">
                <a:solidFill>
                  <a:srgbClr val="000000"/>
                </a:solidFill>
                <a:latin typeface="Segoe Pro Display Semibold" panose="020B0702040504020203" pitchFamily="34" charset="0"/>
                <a:ea typeface="Adobe Gothic Std B" panose="020B0800000000000000" pitchFamily="34" charset="-128"/>
              </a:rPr>
              <a:t>up from only </a:t>
            </a:r>
            <a:r>
              <a:rPr lang="en-US" sz="2000" b="1" dirty="0" smtClean="0">
                <a:solidFill>
                  <a:srgbClr val="000000"/>
                </a:solidFill>
                <a:latin typeface="Segoe Pro Display Semibold" panose="020B0702040504020203" pitchFamily="34" charset="0"/>
                <a:ea typeface="Adobe Gothic Std B" panose="020B0800000000000000" pitchFamily="34" charset="-128"/>
              </a:rPr>
              <a:t>12 </a:t>
            </a:r>
            <a:r>
              <a:rPr lang="en-US" sz="2000" b="1" dirty="0" smtClean="0">
                <a:solidFill>
                  <a:srgbClr val="000000"/>
                </a:solidFill>
                <a:latin typeface="Segoe Pro Display Semibold" panose="020B0702040504020203" pitchFamily="34" charset="0"/>
                <a:ea typeface="Adobe Gothic Std B" panose="020B0800000000000000" pitchFamily="34" charset="-128"/>
              </a:rPr>
              <a:t>states in 2013.</a:t>
            </a:r>
            <a:endParaRPr lang="en-US" sz="2000" dirty="0" smtClean="0">
              <a:solidFill>
                <a:srgbClr val="000000"/>
              </a:solidFill>
              <a:latin typeface="Segoe Pro Display Semibold" panose="020B0702040504020203" pitchFamily="34" charset="0"/>
              <a:ea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96092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3 0.00023 L 2.78785E-6 0.00023 " pathEditMode="relative" rAng="0" ptsTypes="AA">
                                      <p:cBhvr>
                                        <p:cTn id="9" dur="8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SVID_TT_White-Teal_16x9_Jan-8-2013">
  <a:themeElements>
    <a:clrScheme name="Custom 12">
      <a:dk1>
        <a:srgbClr val="646E82"/>
      </a:dk1>
      <a:lt1>
        <a:srgbClr val="FFFFFF"/>
      </a:lt1>
      <a:dk2>
        <a:srgbClr val="232832"/>
      </a:dk2>
      <a:lt2>
        <a:srgbClr val="D7DCE6"/>
      </a:lt2>
      <a:accent1>
        <a:srgbClr val="00BEFF"/>
      </a:accent1>
      <a:accent2>
        <a:srgbClr val="646E82"/>
      </a:accent2>
      <a:accent3>
        <a:srgbClr val="232832"/>
      </a:accent3>
      <a:accent4>
        <a:srgbClr val="B4BEC8"/>
      </a:accent4>
      <a:accent5>
        <a:srgbClr val="D7BE00"/>
      </a:accent5>
      <a:accent6>
        <a:srgbClr val="D7DCE6"/>
      </a:accent6>
      <a:hlink>
        <a:srgbClr val="00BEFF"/>
      </a:hlink>
      <a:folHlink>
        <a:srgbClr val="00BEFF"/>
      </a:folHlink>
    </a:clrScheme>
    <a:fontScheme name="Custom 1">
      <a:majorFont>
        <a:latin typeface="Rail 400"/>
        <a:ea typeface=""/>
        <a:cs typeface=""/>
      </a:majorFont>
      <a:minorFont>
        <a:latin typeface="Rail 500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SilverFox_Mentorship_Template" id="{726D2EC8-FE65-4BB6-9D87-EBBA7FA7A28A}" vid="{43A7A536-22B6-435A-A09C-B3CB1EAFEC96}"/>
    </a:ext>
  </a:extLst>
</a:theme>
</file>

<file path=ppt/theme/theme3.xml><?xml version="1.0" encoding="utf-8"?>
<a:theme xmlns:a="http://schemas.openxmlformats.org/drawingml/2006/main" name="3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19702</TotalTime>
  <Words>271</Words>
  <Application>Microsoft Macintosh PowerPoint</Application>
  <PresentationFormat>On-screen Show (4:3)</PresentationFormat>
  <Paragraphs>38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Office Theme</vt:lpstr>
      <vt:lpstr>MSVID_TT_White-Teal_16x9_Jan-8-2013</vt:lpstr>
      <vt:lpstr>3_Office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Zach LaMance</dc:creator>
  <cp:lastModifiedBy>Katie Hendrickson</cp:lastModifiedBy>
  <cp:revision>252</cp:revision>
  <dcterms:created xsi:type="dcterms:W3CDTF">2014-08-04T22:26:06Z</dcterms:created>
  <dcterms:modified xsi:type="dcterms:W3CDTF">2015-12-07T18:03:44Z</dcterms:modified>
</cp:coreProperties>
</file>