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3/14/2019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30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2A4D71B1-B728-486D-A97A-E8B4BC2BB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58" y="1155933"/>
            <a:ext cx="5869097"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45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45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E23677E0-E442-4DE5-A927-6D001B83B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5" y="1172239"/>
            <a:ext cx="5878586" cy="3837736"/>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22546</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381</cp:revision>
  <cp:lastPrinted>2016-07-19T17:37:10Z</cp:lastPrinted>
  <dcterms:created xsi:type="dcterms:W3CDTF">2014-08-04T22:26:06Z</dcterms:created>
  <dcterms:modified xsi:type="dcterms:W3CDTF">2019-03-14T18:18:04Z</dcterms:modified>
</cp:coreProperties>
</file>