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2F07-0CED-42A3-A757-2ACF0914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4B58B-29A5-4A31-B488-B0E645CC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9C96E-9BDC-4A98-A856-375C61A4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F7999-A4A9-4864-971F-A1DC93D3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E167C-E89E-46DD-BEA9-C02350A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E558-1973-4138-ADC2-61380E82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FAB28-5961-418D-822E-32A09423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0093D-AB1D-44E3-AF75-DF681180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8EA7F-9F37-4789-8B13-7E386080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ED461-EC0C-4112-9564-6620B6D1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33C02-D7FB-4ED3-BD09-365F5E76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F8D64-0B77-4B62-AC38-64ED0272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03B41-6021-4A25-859B-67356E8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C75DF-6497-425D-B062-48489866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D190A-1FDB-4158-8CB0-CBD70725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A720-288B-4649-96A3-9622B4DD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B4D30-C224-4ECF-9821-A06BF965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67890-D038-42E6-970A-1F68F31F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FD975-F1BB-4272-B4DE-780E63E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BA595-3165-4FD4-B249-9B833066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5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DE132-735A-4E9A-A406-4F6696D8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3FBBD-C332-47AB-A177-0FE4A0C4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B31E2-E8DE-41AD-A0FC-E1B66130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30280-08CD-4F07-A4B9-20E863A1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A90CE-3D0D-4097-A4EA-752179CD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C83E-6F6E-42E4-8E09-657D4930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659A2-3924-4080-8178-4D19EAA05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51D03-6307-469D-B7C9-D78DB319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ABC41-5FD1-4AC5-8B66-ADC88FBE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2FE0F-FEF2-4271-BF2D-EA7C82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DB2EA-2D87-42C5-BDDE-08F53760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9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E31E4-6978-40E5-911A-8E474FB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CA452-7701-4CC4-90D1-B6245339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CA823-E0BB-46BF-B8C9-E83FC7E3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ECFFBD-FC32-44AD-A463-56A9811F8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15F3E-A96B-47A2-821F-A1AEBCE2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D8833-D8C0-4555-8BA1-0FC57A5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8955A-2392-4837-B217-7FFFDA7C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87E61B-576C-4B76-B727-3389F28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413F0-D38C-4197-8A3E-FE4DBE96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5A98C3-AB80-4869-B3E4-45121898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0EDDC-B6C4-4138-9124-717A7759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84A272-619C-43EF-80CA-642111E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960C6-AC26-410E-8647-3E523FDB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CA5EF-A331-409B-9C34-ED6462FC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0D0B8-8EE4-4B4B-90AD-54E023CC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F6C5C-3F04-47BF-A491-FDE1C40C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406EB-DEAC-4F63-894A-471ABA3E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7957C2-239A-4BA7-B94E-532038D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2C4BF-21C5-40FE-A1B4-4BA198D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3BD0F-4E39-4132-9908-7613FBB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E73E3-2A14-4410-8B39-190E844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9A0E-A26D-4AAF-8C03-FEDD5412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9461D-43EE-4F2C-9FDC-8977518EE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7BDB7-C768-46F5-887D-E8F3A8EC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87D98-1635-4119-96B6-8545373B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EBC87-3130-4177-8E38-3442349F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BE536-7DDB-4F51-B6E0-F894BC97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61E290-1E05-423F-824C-9D77B1D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4E94C-7380-4DE0-A6C2-98DB6EA1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1A50-3B31-43ED-A1B4-7E62A4239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C0-9F26-41D5-A120-5F0E4EEDAFBE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6CD6-D68C-4C22-AAC0-A9F625E8F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8FB9B-5563-4120-AEC3-A231A8F31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F87D-C93A-4D33-A793-79F81022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164D9A-311B-42A6-869B-59B9C7FC644E}"/>
              </a:ext>
            </a:extLst>
          </p:cNvPr>
          <p:cNvSpPr/>
          <p:nvPr/>
        </p:nvSpPr>
        <p:spPr>
          <a:xfrm>
            <a:off x="255956" y="946363"/>
            <a:ext cx="11680088" cy="5689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구현방식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자유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들어가야 할 기능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도서 목록 확인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도서목록에서 책 삭제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회원목록 확인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회원목록에서 회원 삭제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     </a:t>
            </a:r>
            <a:r>
              <a:rPr lang="ko-KR" altLang="en-US" dirty="0">
                <a:solidFill>
                  <a:schemeClr val="tx1"/>
                </a:solidFill>
              </a:rPr>
              <a:t>책 대출 및 반납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제약사항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반드시 클래스를 사용하여 구현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클래스 안에는 생성자</a:t>
            </a:r>
            <a:r>
              <a:rPr lang="en-US" altLang="ko-KR" dirty="0">
                <a:solidFill>
                  <a:schemeClr val="tx1"/>
                </a:solidFill>
              </a:rPr>
              <a:t>, get, set</a:t>
            </a:r>
            <a:r>
              <a:rPr lang="ko-KR" altLang="en-US" dirty="0">
                <a:solidFill>
                  <a:schemeClr val="tx1"/>
                </a:solidFill>
              </a:rPr>
              <a:t>함수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1D6333-E03E-46D4-92E5-C3914FC2241D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도서관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60376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9FFB8-00BA-4B30-9931-373AE8D68D9C}"/>
              </a:ext>
            </a:extLst>
          </p:cNvPr>
          <p:cNvSpPr/>
          <p:nvPr/>
        </p:nvSpPr>
        <p:spPr>
          <a:xfrm>
            <a:off x="1423495" y="5871484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202FD-9523-4689-91D1-5B7007EF1D1C}"/>
              </a:ext>
            </a:extLst>
          </p:cNvPr>
          <p:cNvSpPr/>
          <p:nvPr/>
        </p:nvSpPr>
        <p:spPr>
          <a:xfrm>
            <a:off x="1423495" y="1928596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목록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64739-3625-48E7-8F3D-0011507D2D5D}"/>
              </a:ext>
            </a:extLst>
          </p:cNvPr>
          <p:cNvSpPr/>
          <p:nvPr/>
        </p:nvSpPr>
        <p:spPr>
          <a:xfrm>
            <a:off x="1423495" y="324289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목록 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EA41F1-4B53-460A-BAEC-0C548699C688}"/>
              </a:ext>
            </a:extLst>
          </p:cNvPr>
          <p:cNvSpPr/>
          <p:nvPr/>
        </p:nvSpPr>
        <p:spPr>
          <a:xfrm>
            <a:off x="1423495" y="4557188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C2FAEC-835B-4236-BE12-A465A0DD58A4}"/>
              </a:ext>
            </a:extLst>
          </p:cNvPr>
          <p:cNvSpPr/>
          <p:nvPr/>
        </p:nvSpPr>
        <p:spPr>
          <a:xfrm>
            <a:off x="3925614" y="1927695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대출할 도서를</a:t>
            </a:r>
            <a:endParaRPr lang="en-US" altLang="ko-KR" dirty="0"/>
          </a:p>
          <a:p>
            <a:pPr algn="ctr"/>
            <a:r>
              <a:rPr lang="ko-KR" altLang="en-US" dirty="0"/>
              <a:t>목록에서 찾기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FDF90-5325-42F7-B091-7F30C02E895A}"/>
              </a:ext>
            </a:extLst>
          </p:cNvPr>
          <p:cNvSpPr/>
          <p:nvPr/>
        </p:nvSpPr>
        <p:spPr>
          <a:xfrm>
            <a:off x="6427733" y="1926795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목록에서</a:t>
            </a:r>
            <a:endParaRPr lang="en-US" altLang="ko-KR" dirty="0"/>
          </a:p>
          <a:p>
            <a:pPr algn="ctr"/>
            <a:r>
              <a:rPr lang="ko-KR" altLang="en-US" dirty="0"/>
              <a:t>대출자 찾기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FB362A-B860-446A-8F88-C9D97FAC99A5}"/>
              </a:ext>
            </a:extLst>
          </p:cNvPr>
          <p:cNvCxnSpPr>
            <a:cxnSpLocks/>
          </p:cNvCxnSpPr>
          <p:nvPr/>
        </p:nvCxnSpPr>
        <p:spPr>
          <a:xfrm>
            <a:off x="2216369" y="2836840"/>
            <a:ext cx="0" cy="406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5BD837-B4E8-4E46-922E-EC0F920C6F9C}"/>
              </a:ext>
            </a:extLst>
          </p:cNvPr>
          <p:cNvCxnSpPr>
            <a:cxnSpLocks/>
          </p:cNvCxnSpPr>
          <p:nvPr/>
        </p:nvCxnSpPr>
        <p:spPr>
          <a:xfrm>
            <a:off x="2216369" y="5465432"/>
            <a:ext cx="0" cy="406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66587F-A094-4866-A4E7-384DC72E796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198429" y="2381817"/>
            <a:ext cx="727185" cy="9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4D7FC9-E6A2-4382-9817-AEA2477EDEC6}"/>
              </a:ext>
            </a:extLst>
          </p:cNvPr>
          <p:cNvCxnSpPr>
            <a:cxnSpLocks/>
          </p:cNvCxnSpPr>
          <p:nvPr/>
        </p:nvCxnSpPr>
        <p:spPr>
          <a:xfrm flipV="1">
            <a:off x="2412125" y="2835939"/>
            <a:ext cx="0" cy="406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7F984F-8E42-4DD3-934D-D2AB50D44A86}"/>
              </a:ext>
            </a:extLst>
          </p:cNvPr>
          <p:cNvCxnSpPr>
            <a:cxnSpLocks/>
          </p:cNvCxnSpPr>
          <p:nvPr/>
        </p:nvCxnSpPr>
        <p:spPr>
          <a:xfrm flipV="1">
            <a:off x="2412125" y="5453821"/>
            <a:ext cx="0" cy="406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64E931-ACAD-433A-9A38-DB9A6E120DE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00548" y="2380917"/>
            <a:ext cx="727185" cy="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FEE794-C6AA-40B6-A6FE-0DC6799B060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315200" y="2835039"/>
            <a:ext cx="0" cy="2176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119EEE9-953A-4974-B6E1-C60F2EED1D1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98429" y="5011310"/>
            <a:ext cx="41167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81A9BA-77DD-494A-AE3F-9C484E626618}"/>
              </a:ext>
            </a:extLst>
          </p:cNvPr>
          <p:cNvSpPr/>
          <p:nvPr/>
        </p:nvSpPr>
        <p:spPr>
          <a:xfrm>
            <a:off x="8929852" y="1926795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 승인</a:t>
            </a:r>
            <a:endParaRPr lang="en-US" altLang="ko-KR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DFCE60F-DE93-44C9-A76B-311A7EDF1385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8202667" y="2380917"/>
            <a:ext cx="7271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164D9A-311B-42A6-869B-59B9C7FC644E}"/>
              </a:ext>
            </a:extLst>
          </p:cNvPr>
          <p:cNvSpPr/>
          <p:nvPr/>
        </p:nvSpPr>
        <p:spPr>
          <a:xfrm>
            <a:off x="8929852" y="610698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 목록에</a:t>
            </a:r>
            <a:endParaRPr lang="en-US" altLang="ko-KR" dirty="0"/>
          </a:p>
          <a:p>
            <a:pPr algn="ctr"/>
            <a:r>
              <a:rPr lang="ko-KR" altLang="en-US" dirty="0"/>
              <a:t>도서 추가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B554592-8009-41DB-97F3-84F0B6BE299A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9817319" y="1518942"/>
            <a:ext cx="0" cy="4078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F8D367E-6623-4AF8-B334-04B797B70453}"/>
              </a:ext>
            </a:extLst>
          </p:cNvPr>
          <p:cNvCxnSpPr>
            <a:cxnSpLocks/>
          </p:cNvCxnSpPr>
          <p:nvPr/>
        </p:nvCxnSpPr>
        <p:spPr>
          <a:xfrm>
            <a:off x="2329356" y="1018551"/>
            <a:ext cx="0" cy="908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2173F9E-7C39-4C0F-B5DF-A2981F8FBB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29356" y="1018551"/>
            <a:ext cx="6600496" cy="46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A1D6333-E03E-46D4-92E5-C3914FC2241D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대출 과정</a:t>
            </a:r>
          </a:p>
        </p:txBody>
      </p:sp>
    </p:spTree>
    <p:extLst>
      <p:ext uri="{BB962C8B-B14F-4D97-AF65-F5344CB8AC3E}">
        <p14:creationId xmlns:p14="http://schemas.microsoft.com/office/powerpoint/2010/main" val="192839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D9FFB8-00BA-4B30-9931-373AE8D68D9C}"/>
              </a:ext>
            </a:extLst>
          </p:cNvPr>
          <p:cNvSpPr/>
          <p:nvPr/>
        </p:nvSpPr>
        <p:spPr>
          <a:xfrm>
            <a:off x="1423495" y="588724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7202FD-9523-4689-91D1-5B7007EF1D1C}"/>
              </a:ext>
            </a:extLst>
          </p:cNvPr>
          <p:cNvSpPr/>
          <p:nvPr/>
        </p:nvSpPr>
        <p:spPr>
          <a:xfrm>
            <a:off x="1423495" y="194436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목록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64739-3625-48E7-8F3D-0011507D2D5D}"/>
              </a:ext>
            </a:extLst>
          </p:cNvPr>
          <p:cNvSpPr/>
          <p:nvPr/>
        </p:nvSpPr>
        <p:spPr>
          <a:xfrm>
            <a:off x="1423495" y="3258657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목록 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EA41F1-4B53-460A-BAEC-0C548699C688}"/>
              </a:ext>
            </a:extLst>
          </p:cNvPr>
          <p:cNvSpPr/>
          <p:nvPr/>
        </p:nvSpPr>
        <p:spPr>
          <a:xfrm>
            <a:off x="1423495" y="4572953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C2FAEC-835B-4236-BE12-A465A0DD58A4}"/>
              </a:ext>
            </a:extLst>
          </p:cNvPr>
          <p:cNvSpPr/>
          <p:nvPr/>
        </p:nvSpPr>
        <p:spPr>
          <a:xfrm>
            <a:off x="3925614" y="194346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반납할 도서를</a:t>
            </a:r>
            <a:endParaRPr lang="en-US" altLang="ko-KR" dirty="0"/>
          </a:p>
          <a:p>
            <a:pPr algn="ctr"/>
            <a:r>
              <a:rPr lang="ko-KR" altLang="en-US" dirty="0"/>
              <a:t>목록에서 찾기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FDF90-5325-42F7-B091-7F30C02E895A}"/>
              </a:ext>
            </a:extLst>
          </p:cNvPr>
          <p:cNvSpPr/>
          <p:nvPr/>
        </p:nvSpPr>
        <p:spPr>
          <a:xfrm>
            <a:off x="6427733" y="194256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목록에서</a:t>
            </a:r>
            <a:endParaRPr lang="en-US" altLang="ko-KR" dirty="0"/>
          </a:p>
          <a:p>
            <a:pPr algn="ctr"/>
            <a:r>
              <a:rPr lang="ko-KR" altLang="en-US" dirty="0"/>
              <a:t>대출자 찾기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FB362A-B860-446A-8F88-C9D97FAC99A5}"/>
              </a:ext>
            </a:extLst>
          </p:cNvPr>
          <p:cNvCxnSpPr>
            <a:cxnSpLocks/>
          </p:cNvCxnSpPr>
          <p:nvPr/>
        </p:nvCxnSpPr>
        <p:spPr>
          <a:xfrm>
            <a:off x="2216369" y="2852605"/>
            <a:ext cx="0" cy="406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5BD837-B4E8-4E46-922E-EC0F920C6F9C}"/>
              </a:ext>
            </a:extLst>
          </p:cNvPr>
          <p:cNvCxnSpPr>
            <a:cxnSpLocks/>
          </p:cNvCxnSpPr>
          <p:nvPr/>
        </p:nvCxnSpPr>
        <p:spPr>
          <a:xfrm>
            <a:off x="2216369" y="5481197"/>
            <a:ext cx="0" cy="406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66587F-A094-4866-A4E7-384DC72E796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198429" y="2397582"/>
            <a:ext cx="727185" cy="9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4D7FC9-E6A2-4382-9817-AEA2477EDEC6}"/>
              </a:ext>
            </a:extLst>
          </p:cNvPr>
          <p:cNvCxnSpPr>
            <a:cxnSpLocks/>
          </p:cNvCxnSpPr>
          <p:nvPr/>
        </p:nvCxnSpPr>
        <p:spPr>
          <a:xfrm flipV="1">
            <a:off x="2412125" y="2851704"/>
            <a:ext cx="0" cy="406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7F984F-8E42-4DD3-934D-D2AB50D44A86}"/>
              </a:ext>
            </a:extLst>
          </p:cNvPr>
          <p:cNvCxnSpPr>
            <a:cxnSpLocks/>
          </p:cNvCxnSpPr>
          <p:nvPr/>
        </p:nvCxnSpPr>
        <p:spPr>
          <a:xfrm flipV="1">
            <a:off x="2412125" y="5469586"/>
            <a:ext cx="0" cy="406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64E931-ACAD-433A-9A38-DB9A6E120DE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00548" y="2396682"/>
            <a:ext cx="727185" cy="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FEE794-C6AA-40B6-A6FE-0DC6799B060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315200" y="2850804"/>
            <a:ext cx="0" cy="21762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119EEE9-953A-4974-B6E1-C60F2EED1D1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98429" y="5027075"/>
            <a:ext cx="41167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81A9BA-77DD-494A-AE3F-9C484E626618}"/>
              </a:ext>
            </a:extLst>
          </p:cNvPr>
          <p:cNvSpPr/>
          <p:nvPr/>
        </p:nvSpPr>
        <p:spPr>
          <a:xfrm>
            <a:off x="8929852" y="194256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반납 승인</a:t>
            </a:r>
            <a:endParaRPr lang="en-US" altLang="ko-KR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DFCE60F-DE93-44C9-A76B-311A7EDF1385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8202667" y="2396682"/>
            <a:ext cx="7271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164D9A-311B-42A6-869B-59B9C7FC644E}"/>
              </a:ext>
            </a:extLst>
          </p:cNvPr>
          <p:cNvSpPr/>
          <p:nvPr/>
        </p:nvSpPr>
        <p:spPr>
          <a:xfrm>
            <a:off x="8929852" y="626463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 목록에</a:t>
            </a:r>
            <a:endParaRPr lang="en-US" altLang="ko-KR" dirty="0"/>
          </a:p>
          <a:p>
            <a:pPr algn="ctr"/>
            <a:r>
              <a:rPr lang="ko-KR" altLang="en-US" dirty="0"/>
              <a:t>도서 제외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B554592-8009-41DB-97F3-84F0B6BE299A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9817319" y="1534707"/>
            <a:ext cx="0" cy="4078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F8D367E-6623-4AF8-B334-04B797B70453}"/>
              </a:ext>
            </a:extLst>
          </p:cNvPr>
          <p:cNvCxnSpPr>
            <a:cxnSpLocks/>
          </p:cNvCxnSpPr>
          <p:nvPr/>
        </p:nvCxnSpPr>
        <p:spPr>
          <a:xfrm>
            <a:off x="2329356" y="1034316"/>
            <a:ext cx="0" cy="908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2173F9E-7C39-4C0F-B5DF-A2981F8FBB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29356" y="1034316"/>
            <a:ext cx="6600496" cy="46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AB17D6-B4AF-4622-A225-802525666FF0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반납 과정</a:t>
            </a:r>
          </a:p>
        </p:txBody>
      </p:sp>
    </p:spTree>
    <p:extLst>
      <p:ext uri="{BB962C8B-B14F-4D97-AF65-F5344CB8AC3E}">
        <p14:creationId xmlns:p14="http://schemas.microsoft.com/office/powerpoint/2010/main" val="226118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7202FD-9523-4689-91D1-5B7007EF1D1C}"/>
              </a:ext>
            </a:extLst>
          </p:cNvPr>
          <p:cNvSpPr/>
          <p:nvPr/>
        </p:nvSpPr>
        <p:spPr>
          <a:xfrm>
            <a:off x="1716554" y="267995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도서 목록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EA41F1-4B53-460A-BAEC-0C548699C688}"/>
              </a:ext>
            </a:extLst>
          </p:cNvPr>
          <p:cNvSpPr/>
          <p:nvPr/>
        </p:nvSpPr>
        <p:spPr>
          <a:xfrm>
            <a:off x="6178196" y="267995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목록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164D9A-311B-42A6-869B-59B9C7FC644E}"/>
              </a:ext>
            </a:extLst>
          </p:cNvPr>
          <p:cNvSpPr/>
          <p:nvPr/>
        </p:nvSpPr>
        <p:spPr>
          <a:xfrm>
            <a:off x="3947375" y="267995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대출 도서 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4604F5-6724-4CF1-9934-6D333236555E}"/>
              </a:ext>
            </a:extLst>
          </p:cNvPr>
          <p:cNvSpPr/>
          <p:nvPr/>
        </p:nvSpPr>
        <p:spPr>
          <a:xfrm>
            <a:off x="2822768" y="1401218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A73C5-AAEB-4C6C-AB41-27253338CBBB}"/>
              </a:ext>
            </a:extLst>
          </p:cNvPr>
          <p:cNvSpPr/>
          <p:nvPr/>
        </p:nvSpPr>
        <p:spPr>
          <a:xfrm>
            <a:off x="7277791" y="1401218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82FA6B-DC06-40F3-8641-6B9C4D7CC2A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2604021" y="2309462"/>
            <a:ext cx="1106214" cy="370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81D34B-6CC1-4B78-BAFB-E4401AC24BE3}"/>
              </a:ext>
            </a:extLst>
          </p:cNvPr>
          <p:cNvCxnSpPr>
            <a:cxnSpLocks/>
            <a:stCxn id="23" idx="2"/>
            <a:endCxn id="68" idx="0"/>
          </p:cNvCxnSpPr>
          <p:nvPr/>
        </p:nvCxnSpPr>
        <p:spPr>
          <a:xfrm>
            <a:off x="3710235" y="2309462"/>
            <a:ext cx="1124607" cy="370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C9A031-3C5A-41F7-A8F8-FAE503249BB4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flipH="1">
            <a:off x="7065663" y="2309462"/>
            <a:ext cx="1099595" cy="370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A2C18E-547A-4635-AB7B-3FC8B23141DC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Class / </a:t>
            </a:r>
            <a:r>
              <a:rPr lang="ko-KR" altLang="en-US" sz="2800" dirty="0"/>
              <a:t>생성자</a:t>
            </a:r>
            <a:r>
              <a:rPr lang="en-US" altLang="ko-KR" sz="2800" dirty="0"/>
              <a:t> </a:t>
            </a:r>
            <a:r>
              <a:rPr lang="ko-KR" altLang="en-US" sz="2800" dirty="0"/>
              <a:t>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F66383-B182-44D9-904B-B1CD6ACC79FA}"/>
              </a:ext>
            </a:extLst>
          </p:cNvPr>
          <p:cNvSpPr/>
          <p:nvPr/>
        </p:nvSpPr>
        <p:spPr>
          <a:xfrm>
            <a:off x="8409017" y="267995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책</a:t>
            </a:r>
            <a:r>
              <a:rPr lang="en-US" altLang="ko-KR" sz="1600" dirty="0"/>
              <a:t>/</a:t>
            </a:r>
            <a:r>
              <a:rPr lang="ko-KR" altLang="en-US" sz="1600" dirty="0"/>
              <a:t>회원목록 수정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235516-8B7E-4497-B68B-8E1AC16D8D86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>
            <a:off x="8165258" y="2309462"/>
            <a:ext cx="1131226" cy="370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5245D3-1697-4A1F-A3A0-7B3F1246F1E8}"/>
              </a:ext>
            </a:extLst>
          </p:cNvPr>
          <p:cNvSpPr/>
          <p:nvPr/>
        </p:nvSpPr>
        <p:spPr>
          <a:xfrm>
            <a:off x="6178196" y="409785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UserList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35A7B6-63C6-4D4F-A345-2F009599549D}"/>
              </a:ext>
            </a:extLst>
          </p:cNvPr>
          <p:cNvSpPr/>
          <p:nvPr/>
        </p:nvSpPr>
        <p:spPr>
          <a:xfrm>
            <a:off x="1716554" y="409785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BookList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89E28-7FA4-4A0A-88EA-654246648557}"/>
              </a:ext>
            </a:extLst>
          </p:cNvPr>
          <p:cNvSpPr/>
          <p:nvPr/>
        </p:nvSpPr>
        <p:spPr>
          <a:xfrm>
            <a:off x="3947375" y="409785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BorrowedList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BC7EB8-8C09-400C-B33C-83A4FD9AE146}"/>
              </a:ext>
            </a:extLst>
          </p:cNvPr>
          <p:cNvSpPr/>
          <p:nvPr/>
        </p:nvSpPr>
        <p:spPr>
          <a:xfrm>
            <a:off x="8409017" y="409785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BorrowedList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A0BD5E-E67F-468B-ADFC-5F49F05B0EC9}"/>
              </a:ext>
            </a:extLst>
          </p:cNvPr>
          <p:cNvCxnSpPr>
            <a:cxnSpLocks/>
            <a:stCxn id="68" idx="2"/>
            <a:endCxn id="18" idx="0"/>
          </p:cNvCxnSpPr>
          <p:nvPr/>
        </p:nvCxnSpPr>
        <p:spPr>
          <a:xfrm>
            <a:off x="4834842" y="3588196"/>
            <a:ext cx="0" cy="5096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3C5FE7-4438-453F-BA35-29B1DC035A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604021" y="3588196"/>
            <a:ext cx="0" cy="5096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FF542C-3A0F-42CD-9A3F-BA85EA9AAE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7065663" y="3588196"/>
            <a:ext cx="0" cy="5096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53CCD6-A579-47B5-9C5C-2B246058A14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9296484" y="3588196"/>
            <a:ext cx="0" cy="5096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2117312-3295-4A2E-9BAD-79C3B45C243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>
            <a:off x="9296484" y="5006095"/>
            <a:ext cx="0" cy="14178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E7127C-6D82-4065-B502-C4102CC28C29}"/>
              </a:ext>
            </a:extLst>
          </p:cNvPr>
          <p:cNvSpPr/>
          <p:nvPr/>
        </p:nvSpPr>
        <p:spPr>
          <a:xfrm>
            <a:off x="8409017" y="551575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BookList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6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5C5764-B6D0-4AFA-8979-CF1663B2FEEA}"/>
              </a:ext>
            </a:extLst>
          </p:cNvPr>
          <p:cNvSpPr/>
          <p:nvPr/>
        </p:nvSpPr>
        <p:spPr>
          <a:xfrm>
            <a:off x="403762" y="2553195"/>
            <a:ext cx="1983179" cy="2667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A2C18E-547A-4635-AB7B-3FC8B23141DC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생성자</a:t>
            </a:r>
            <a:r>
              <a:rPr lang="en-US" altLang="ko-KR" sz="2800" dirty="0"/>
              <a:t> </a:t>
            </a:r>
            <a:r>
              <a:rPr lang="ko-KR" altLang="en-US" sz="2800" dirty="0"/>
              <a:t>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09E88-060D-494D-A889-580AEFFD849A}"/>
              </a:ext>
            </a:extLst>
          </p:cNvPr>
          <p:cNvSpPr/>
          <p:nvPr/>
        </p:nvSpPr>
        <p:spPr>
          <a:xfrm>
            <a:off x="10271590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BookList</a:t>
            </a:r>
            <a:endParaRPr lang="en-US" altLang="ko-KR" dirty="0"/>
          </a:p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ABEE58-E54E-4B62-9A21-7C46CAF620A7}"/>
              </a:ext>
            </a:extLst>
          </p:cNvPr>
          <p:cNvSpPr/>
          <p:nvPr/>
        </p:nvSpPr>
        <p:spPr>
          <a:xfrm>
            <a:off x="10271590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UserList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BC51A-2E3B-4554-97A7-2500D3BB4712}"/>
              </a:ext>
            </a:extLst>
          </p:cNvPr>
          <p:cNvSpPr/>
          <p:nvPr/>
        </p:nvSpPr>
        <p:spPr>
          <a:xfrm>
            <a:off x="509020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책의 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135C1-44A7-4713-8511-F151708A3074}"/>
              </a:ext>
            </a:extLst>
          </p:cNvPr>
          <p:cNvSpPr/>
          <p:nvPr/>
        </p:nvSpPr>
        <p:spPr>
          <a:xfrm>
            <a:off x="509020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사람들의  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7BC8FD-105F-4E8E-95EC-80C8551A3D7A}"/>
              </a:ext>
            </a:extLst>
          </p:cNvPr>
          <p:cNvSpPr/>
          <p:nvPr/>
        </p:nvSpPr>
        <p:spPr>
          <a:xfrm>
            <a:off x="2527823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06141-AB87-4235-A038-5BD1A14F5330}"/>
              </a:ext>
            </a:extLst>
          </p:cNvPr>
          <p:cNvSpPr/>
          <p:nvPr/>
        </p:nvSpPr>
        <p:spPr>
          <a:xfrm>
            <a:off x="2527823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FC8BD8-5C9C-484E-8112-C9E60C0B4AA8}"/>
              </a:ext>
            </a:extLst>
          </p:cNvPr>
          <p:cNvSpPr/>
          <p:nvPr/>
        </p:nvSpPr>
        <p:spPr>
          <a:xfrm>
            <a:off x="8252787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BookList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A06CE0-7234-4DC7-AAF3-E4471577134F}"/>
              </a:ext>
            </a:extLst>
          </p:cNvPr>
          <p:cNvSpPr/>
          <p:nvPr/>
        </p:nvSpPr>
        <p:spPr>
          <a:xfrm>
            <a:off x="8252787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UserList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5EEB5-A571-4209-9F72-766FAA827842}"/>
              </a:ext>
            </a:extLst>
          </p:cNvPr>
          <p:cNvSpPr/>
          <p:nvPr/>
        </p:nvSpPr>
        <p:spPr>
          <a:xfrm>
            <a:off x="4529869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 </a:t>
            </a:r>
            <a:r>
              <a:rPr lang="ko-KR" altLang="en-US" dirty="0"/>
              <a:t>자료형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6CBE45-A4AE-4AE8-A7EF-4453ED35EF4C}"/>
              </a:ext>
            </a:extLst>
          </p:cNvPr>
          <p:cNvSpPr/>
          <p:nvPr/>
        </p:nvSpPr>
        <p:spPr>
          <a:xfrm>
            <a:off x="4529869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</a:t>
            </a:r>
            <a:r>
              <a:rPr lang="ko-KR" altLang="en-US" dirty="0"/>
              <a:t>자료형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A4312B-E232-470B-88AF-4201AC321292}"/>
              </a:ext>
            </a:extLst>
          </p:cNvPr>
          <p:cNvSpPr/>
          <p:nvPr/>
        </p:nvSpPr>
        <p:spPr>
          <a:xfrm>
            <a:off x="6391328" y="2853490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장르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고유번호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2DE8C9-3552-4320-8A87-BB381FA38567}"/>
              </a:ext>
            </a:extLst>
          </p:cNvPr>
          <p:cNvSpPr/>
          <p:nvPr/>
        </p:nvSpPr>
        <p:spPr>
          <a:xfrm>
            <a:off x="6391328" y="4177589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고유번호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대출여부</a:t>
            </a:r>
            <a:r>
              <a:rPr lang="en-US" altLang="ko-KR" dirty="0"/>
              <a:t>, </a:t>
            </a:r>
            <a:r>
              <a:rPr lang="ko-KR" altLang="en-US" dirty="0" err="1"/>
              <a:t>대출책</a:t>
            </a:r>
            <a:r>
              <a:rPr lang="ko-KR" altLang="en-US" dirty="0"/>
              <a:t>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1C34B2-7C03-49D7-B9AB-E50DC65F27EA}"/>
              </a:ext>
            </a:extLst>
          </p:cNvPr>
          <p:cNvSpPr/>
          <p:nvPr/>
        </p:nvSpPr>
        <p:spPr>
          <a:xfrm>
            <a:off x="461519" y="1529391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도서관 </a:t>
            </a:r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25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9A2C18E-547A-4635-AB7B-3FC8B23141DC}"/>
              </a:ext>
            </a:extLst>
          </p:cNvPr>
          <p:cNvSpPr txBox="1"/>
          <p:nvPr/>
        </p:nvSpPr>
        <p:spPr>
          <a:xfrm>
            <a:off x="4034661" y="170540"/>
            <a:ext cx="412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05793-6D9F-43DA-A674-1AE5F20A7957}"/>
              </a:ext>
            </a:extLst>
          </p:cNvPr>
          <p:cNvSpPr/>
          <p:nvPr/>
        </p:nvSpPr>
        <p:spPr>
          <a:xfrm>
            <a:off x="504820" y="2414103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가져오기만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6BD7EC-BD6B-40B5-9F42-F225605EC2D3}"/>
              </a:ext>
            </a:extLst>
          </p:cNvPr>
          <p:cNvSpPr/>
          <p:nvPr/>
        </p:nvSpPr>
        <p:spPr>
          <a:xfrm>
            <a:off x="504820" y="363716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변경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D83A5E-CA8A-4A46-B664-2BC9FF14CBF5}"/>
              </a:ext>
            </a:extLst>
          </p:cNvPr>
          <p:cNvSpPr/>
          <p:nvPr/>
        </p:nvSpPr>
        <p:spPr>
          <a:xfrm>
            <a:off x="2735641" y="2414103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DA54B6-AFA7-48AE-AC9A-526AB32F2B46}"/>
              </a:ext>
            </a:extLst>
          </p:cNvPr>
          <p:cNvSpPr/>
          <p:nvPr/>
        </p:nvSpPr>
        <p:spPr>
          <a:xfrm>
            <a:off x="2735641" y="3637162"/>
            <a:ext cx="1774934" cy="908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75512B-1605-4F43-A039-7F04A54C20F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279754" y="2868225"/>
            <a:ext cx="455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E3B56C-0C5F-442E-9CDB-49B52DEF26C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279754" y="4091284"/>
            <a:ext cx="455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4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169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김현우</dc:creator>
  <cp:lastModifiedBy>김현우</cp:lastModifiedBy>
  <cp:revision>7</cp:revision>
  <dcterms:created xsi:type="dcterms:W3CDTF">2021-12-29T13:21:24Z</dcterms:created>
  <dcterms:modified xsi:type="dcterms:W3CDTF">2022-01-01T05:28:31Z</dcterms:modified>
</cp:coreProperties>
</file>