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4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000000"/>
                </a:solidFill>
              </a:rPr>
              <a:t>Ptolemy Modell zu kreieren</a:t>
            </a:r>
          </a:p>
          <a:p>
            <a:pPr lvl="1"/>
            <a:r>
              <a:rPr lang="de-DE" sz="2000">
                <a:solidFill>
                  <a:srgbClr val="000000"/>
                </a:solidFill>
              </a:rPr>
              <a:t>verschiedenen Kreuzungen</a:t>
            </a:r>
          </a:p>
          <a:p>
            <a:pPr lvl="2"/>
            <a:r>
              <a:rPr lang="de-DE">
                <a:solidFill>
                  <a:srgbClr val="000000"/>
                </a:solidFill>
              </a:rPr>
              <a:t>Rechtsregel</a:t>
            </a:r>
          </a:p>
          <a:p>
            <a:pPr lvl="1"/>
            <a:r>
              <a:rPr lang="de-DE" sz="2000">
                <a:solidFill>
                  <a:srgbClr val="000000"/>
                </a:solidFill>
              </a:rPr>
              <a:t>Straßen</a:t>
            </a:r>
          </a:p>
          <a:p>
            <a:pPr lvl="2"/>
            <a:r>
              <a:rPr lang="de-DE">
                <a:solidFill>
                  <a:srgbClr val="000000"/>
                </a:solidFill>
              </a:rPr>
              <a:t>Handhabung der Autos</a:t>
            </a:r>
          </a:p>
          <a:p>
            <a:pPr lvl="1"/>
            <a:r>
              <a:rPr lang="de-DE" sz="2000">
                <a:solidFill>
                  <a:srgbClr val="000000"/>
                </a:solidFill>
              </a:rPr>
              <a:t>Autos</a:t>
            </a:r>
          </a:p>
          <a:p>
            <a:pPr lvl="1"/>
            <a:endParaRPr lang="de-DE" sz="2000">
              <a:solidFill>
                <a:srgbClr val="000000"/>
              </a:solidFill>
            </a:endParaRPr>
          </a:p>
          <a:p>
            <a:pPr lvl="1"/>
            <a:endParaRPr lang="de-DE" sz="2000">
              <a:solidFill>
                <a:srgbClr val="000000"/>
              </a:solidFill>
            </a:endParaRPr>
          </a:p>
        </p:txBody>
      </p:sp>
      <p:sp>
        <p:nvSpPr>
          <p:cNvPr id="15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5CF59A5-93C5-4AA1-A7A1-5F2F0261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r="15206" b="-1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Traffic flow modeling and analysis</vt:lpstr>
      <vt:lpstr>Ziel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Andrea Hofer</cp:lastModifiedBy>
  <cp:revision>2</cp:revision>
  <dcterms:created xsi:type="dcterms:W3CDTF">2021-01-12T15:04:26Z</dcterms:created>
  <dcterms:modified xsi:type="dcterms:W3CDTF">2021-01-12T15:06:16Z</dcterms:modified>
</cp:coreProperties>
</file>